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493" r:id="rId2"/>
    <p:sldId id="515" r:id="rId3"/>
    <p:sldId id="516" r:id="rId4"/>
    <p:sldId id="695" r:id="rId5"/>
    <p:sldId id="696" r:id="rId6"/>
    <p:sldId id="697" r:id="rId7"/>
    <p:sldId id="698" r:id="rId8"/>
    <p:sldId id="699" r:id="rId9"/>
    <p:sldId id="700" r:id="rId10"/>
    <p:sldId id="701" r:id="rId11"/>
    <p:sldId id="704" r:id="rId12"/>
    <p:sldId id="702" r:id="rId13"/>
    <p:sldId id="703" r:id="rId14"/>
    <p:sldId id="705" r:id="rId15"/>
    <p:sldId id="706" r:id="rId16"/>
    <p:sldId id="707" r:id="rId17"/>
    <p:sldId id="708" r:id="rId18"/>
    <p:sldId id="517" r:id="rId19"/>
    <p:sldId id="709" r:id="rId20"/>
    <p:sldId id="694" r:id="rId21"/>
    <p:sldId id="520" r:id="rId22"/>
    <p:sldId id="663" r:id="rId23"/>
    <p:sldId id="664" r:id="rId24"/>
    <p:sldId id="498" r:id="rId25"/>
    <p:sldId id="666" r:id="rId26"/>
    <p:sldId id="536" r:id="rId27"/>
    <p:sldId id="670" r:id="rId28"/>
    <p:sldId id="521" r:id="rId29"/>
    <p:sldId id="671" r:id="rId30"/>
    <p:sldId id="692" r:id="rId31"/>
    <p:sldId id="525" r:id="rId32"/>
    <p:sldId id="710" r:id="rId33"/>
    <p:sldId id="627" r:id="rId34"/>
    <p:sldId id="693" r:id="rId35"/>
    <p:sldId id="359" r:id="rId36"/>
    <p:sldId id="360" r:id="rId37"/>
    <p:sldId id="311" r:id="rId38"/>
    <p:sldId id="323" r:id="rId39"/>
    <p:sldId id="312" r:id="rId40"/>
    <p:sldId id="361" r:id="rId41"/>
    <p:sldId id="362" r:id="rId42"/>
    <p:sldId id="363" r:id="rId43"/>
    <p:sldId id="364" r:id="rId44"/>
    <p:sldId id="365" r:id="rId45"/>
    <p:sldId id="367" r:id="rId46"/>
    <p:sldId id="373" r:id="rId47"/>
    <p:sldId id="374" r:id="rId48"/>
    <p:sldId id="711" r:id="rId49"/>
    <p:sldId id="712" r:id="rId50"/>
    <p:sldId id="713" r:id="rId51"/>
    <p:sldId id="518" r:id="rId52"/>
    <p:sldId id="714" r:id="rId53"/>
    <p:sldId id="497" r:id="rId54"/>
    <p:sldId id="496" r:id="rId55"/>
    <p:sldId id="504" r:id="rId56"/>
    <p:sldId id="499" r:id="rId57"/>
    <p:sldId id="514" r:id="rId58"/>
    <p:sldId id="501" r:id="rId59"/>
    <p:sldId id="258" r:id="rId60"/>
    <p:sldId id="260" r:id="rId61"/>
    <p:sldId id="502" r:id="rId62"/>
    <p:sldId id="261" r:id="rId63"/>
    <p:sldId id="263" r:id="rId64"/>
    <p:sldId id="264" r:id="rId65"/>
    <p:sldId id="508" r:id="rId66"/>
    <p:sldId id="505" r:id="rId67"/>
    <p:sldId id="509" r:id="rId68"/>
    <p:sldId id="510" r:id="rId69"/>
    <p:sldId id="512" r:id="rId70"/>
    <p:sldId id="511" r:id="rId71"/>
    <p:sldId id="513" r:id="rId72"/>
    <p:sldId id="503" r:id="rId73"/>
    <p:sldId id="262" r:id="rId74"/>
  </p:sldIdLst>
  <p:sldSz cx="12192000" cy="6858000"/>
  <p:notesSz cx="9144000" cy="6858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DB4991-9873-7442-A41B-202E9C6F32C1}" v="1" dt="2023-07-27T07:58:43.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94910"/>
  </p:normalViewPr>
  <p:slideViewPr>
    <p:cSldViewPr snapToGrid="0" snapToObjects="1">
      <p:cViewPr varScale="1">
        <p:scale>
          <a:sx n="69" d="100"/>
          <a:sy n="69" d="100"/>
        </p:scale>
        <p:origin x="232" y="840"/>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Alexis Janda" userId="1f227e26-6259-47d3-b693-dce21943f79e" providerId="ADAL" clId="{2BB5A4F0-C26B-9043-9F36-3778D2E1AA77}"/>
    <pc:docChg chg="undo custSel addSld delSld modSld addSection delSection">
      <pc:chgData name="Laura Alexis Janda" userId="1f227e26-6259-47d3-b693-dce21943f79e" providerId="ADAL" clId="{2BB5A4F0-C26B-9043-9F36-3778D2E1AA77}" dt="2023-07-13T08:54:44.893" v="3686" actId="26606"/>
      <pc:docMkLst>
        <pc:docMk/>
      </pc:docMkLst>
      <pc:sldChg chg="modSp add mod">
        <pc:chgData name="Laura Alexis Janda" userId="1f227e26-6259-47d3-b693-dce21943f79e" providerId="ADAL" clId="{2BB5A4F0-C26B-9043-9F36-3778D2E1AA77}" dt="2023-07-08T08:58:41.990" v="87" actId="27636"/>
        <pc:sldMkLst>
          <pc:docMk/>
          <pc:sldMk cId="672153290" sldId="311"/>
        </pc:sldMkLst>
        <pc:spChg chg="mod">
          <ac:chgData name="Laura Alexis Janda" userId="1f227e26-6259-47d3-b693-dce21943f79e" providerId="ADAL" clId="{2BB5A4F0-C26B-9043-9F36-3778D2E1AA77}" dt="2023-07-08T08:58:41.990" v="87" actId="27636"/>
          <ac:spMkLst>
            <pc:docMk/>
            <pc:sldMk cId="672153290" sldId="311"/>
            <ac:spMk id="59393" creationId="{00000000-0000-0000-0000-000000000000}"/>
          </ac:spMkLst>
        </pc:spChg>
      </pc:sldChg>
      <pc:sldChg chg="add">
        <pc:chgData name="Laura Alexis Janda" userId="1f227e26-6259-47d3-b693-dce21943f79e" providerId="ADAL" clId="{2BB5A4F0-C26B-9043-9F36-3778D2E1AA77}" dt="2023-07-08T08:58:41.598" v="83"/>
        <pc:sldMkLst>
          <pc:docMk/>
          <pc:sldMk cId="1116361810" sldId="312"/>
        </pc:sldMkLst>
      </pc:sldChg>
      <pc:sldChg chg="add">
        <pc:chgData name="Laura Alexis Janda" userId="1f227e26-6259-47d3-b693-dce21943f79e" providerId="ADAL" clId="{2BB5A4F0-C26B-9043-9F36-3778D2E1AA77}" dt="2023-07-08T08:58:41.598" v="83"/>
        <pc:sldMkLst>
          <pc:docMk/>
          <pc:sldMk cId="2060401480" sldId="323"/>
        </pc:sldMkLst>
      </pc:sldChg>
      <pc:sldChg chg="add del">
        <pc:chgData name="Laura Alexis Janda" userId="1f227e26-6259-47d3-b693-dce21943f79e" providerId="ADAL" clId="{2BB5A4F0-C26B-9043-9F36-3778D2E1AA77}" dt="2023-07-10T07:35:18.686" v="205" actId="2696"/>
        <pc:sldMkLst>
          <pc:docMk/>
          <pc:sldMk cId="0" sldId="358"/>
        </pc:sldMkLst>
      </pc:sldChg>
      <pc:sldChg chg="addSp delSp modSp add mod">
        <pc:chgData name="Laura Alexis Janda" userId="1f227e26-6259-47d3-b693-dce21943f79e" providerId="ADAL" clId="{2BB5A4F0-C26B-9043-9F36-3778D2E1AA77}" dt="2023-07-13T08:42:53.743" v="3634" actId="1035"/>
        <pc:sldMkLst>
          <pc:docMk/>
          <pc:sldMk cId="838450566" sldId="359"/>
        </pc:sldMkLst>
        <pc:spChg chg="mod">
          <ac:chgData name="Laura Alexis Janda" userId="1f227e26-6259-47d3-b693-dce21943f79e" providerId="ADAL" clId="{2BB5A4F0-C26B-9043-9F36-3778D2E1AA77}" dt="2023-07-13T08:33:05.833" v="3381" actId="27636"/>
          <ac:spMkLst>
            <pc:docMk/>
            <pc:sldMk cId="838450566" sldId="359"/>
            <ac:spMk id="2" creationId="{E299703C-7B86-AA40-AA3A-FF5B070D0A62}"/>
          </ac:spMkLst>
        </pc:spChg>
        <pc:spChg chg="mod">
          <ac:chgData name="Laura Alexis Janda" userId="1f227e26-6259-47d3-b693-dce21943f79e" providerId="ADAL" clId="{2BB5A4F0-C26B-9043-9F36-3778D2E1AA77}" dt="2023-07-13T08:42:53.743" v="3634" actId="1035"/>
          <ac:spMkLst>
            <pc:docMk/>
            <pc:sldMk cId="838450566" sldId="359"/>
            <ac:spMk id="25" creationId="{99478EDA-C9F7-DC47-B3BB-9E46B9132CB4}"/>
          </ac:spMkLst>
        </pc:spChg>
        <pc:spChg chg="del mod">
          <ac:chgData name="Laura Alexis Janda" userId="1f227e26-6259-47d3-b693-dce21943f79e" providerId="ADAL" clId="{2BB5A4F0-C26B-9043-9F36-3778D2E1AA77}" dt="2023-07-13T08:34:30.100" v="3413" actId="478"/>
          <ac:spMkLst>
            <pc:docMk/>
            <pc:sldMk cId="838450566" sldId="359"/>
            <ac:spMk id="29" creationId="{78842111-7754-2540-B613-CB3AD06BF645}"/>
          </ac:spMkLst>
        </pc:spChg>
        <pc:picChg chg="add mod">
          <ac:chgData name="Laura Alexis Janda" userId="1f227e26-6259-47d3-b693-dce21943f79e" providerId="ADAL" clId="{2BB5A4F0-C26B-9043-9F36-3778D2E1AA77}" dt="2023-07-13T08:42:45.660" v="3617" actId="1037"/>
          <ac:picMkLst>
            <pc:docMk/>
            <pc:sldMk cId="838450566" sldId="359"/>
            <ac:picMk id="13" creationId="{C17DD2A2-A246-0E23-BC67-D67911F86A1F}"/>
          </ac:picMkLst>
        </pc:picChg>
        <pc:picChg chg="mod">
          <ac:chgData name="Laura Alexis Janda" userId="1f227e26-6259-47d3-b693-dce21943f79e" providerId="ADAL" clId="{2BB5A4F0-C26B-9043-9F36-3778D2E1AA77}" dt="2023-07-13T08:42:53.743" v="3634" actId="1035"/>
          <ac:picMkLst>
            <pc:docMk/>
            <pc:sldMk cId="838450566" sldId="359"/>
            <ac:picMk id="26" creationId="{78AF1F98-5873-794B-B22E-B42504C2C1E3}"/>
          </ac:picMkLst>
        </pc:picChg>
        <pc:picChg chg="mod">
          <ac:chgData name="Laura Alexis Janda" userId="1f227e26-6259-47d3-b693-dce21943f79e" providerId="ADAL" clId="{2BB5A4F0-C26B-9043-9F36-3778D2E1AA77}" dt="2023-07-13T08:42:53.743" v="3634" actId="1035"/>
          <ac:picMkLst>
            <pc:docMk/>
            <pc:sldMk cId="838450566" sldId="359"/>
            <ac:picMk id="27" creationId="{B5AEF9A0-93D7-7C46-BB20-2ACEC95095CF}"/>
          </ac:picMkLst>
        </pc:picChg>
        <pc:picChg chg="mod">
          <ac:chgData name="Laura Alexis Janda" userId="1f227e26-6259-47d3-b693-dce21943f79e" providerId="ADAL" clId="{2BB5A4F0-C26B-9043-9F36-3778D2E1AA77}" dt="2023-07-13T08:42:53.743" v="3634" actId="1035"/>
          <ac:picMkLst>
            <pc:docMk/>
            <pc:sldMk cId="838450566" sldId="359"/>
            <ac:picMk id="28" creationId="{BCACA9CA-F3CB-1544-A45E-A9457AD503E5}"/>
          </ac:picMkLst>
        </pc:picChg>
      </pc:sldChg>
      <pc:sldChg chg="modSp add mod">
        <pc:chgData name="Laura Alexis Janda" userId="1f227e26-6259-47d3-b693-dce21943f79e" providerId="ADAL" clId="{2BB5A4F0-C26B-9043-9F36-3778D2E1AA77}" dt="2023-07-08T08:58:41.980" v="86" actId="27636"/>
        <pc:sldMkLst>
          <pc:docMk/>
          <pc:sldMk cId="828393389" sldId="360"/>
        </pc:sldMkLst>
        <pc:spChg chg="mod">
          <ac:chgData name="Laura Alexis Janda" userId="1f227e26-6259-47d3-b693-dce21943f79e" providerId="ADAL" clId="{2BB5A4F0-C26B-9043-9F36-3778D2E1AA77}" dt="2023-07-08T08:58:41.980" v="86" actId="27636"/>
          <ac:spMkLst>
            <pc:docMk/>
            <pc:sldMk cId="828393389" sldId="360"/>
            <ac:spMk id="3" creationId="{043B99FA-4957-8243-B186-DD8D95DB6177}"/>
          </ac:spMkLst>
        </pc:spChg>
      </pc:sldChg>
      <pc:sldChg chg="add">
        <pc:chgData name="Laura Alexis Janda" userId="1f227e26-6259-47d3-b693-dce21943f79e" providerId="ADAL" clId="{2BB5A4F0-C26B-9043-9F36-3778D2E1AA77}" dt="2023-07-08T08:58:41.598" v="83"/>
        <pc:sldMkLst>
          <pc:docMk/>
          <pc:sldMk cId="4080453897" sldId="361"/>
        </pc:sldMkLst>
      </pc:sldChg>
      <pc:sldChg chg="add">
        <pc:chgData name="Laura Alexis Janda" userId="1f227e26-6259-47d3-b693-dce21943f79e" providerId="ADAL" clId="{2BB5A4F0-C26B-9043-9F36-3778D2E1AA77}" dt="2023-07-08T08:58:41.598" v="83"/>
        <pc:sldMkLst>
          <pc:docMk/>
          <pc:sldMk cId="640315087" sldId="362"/>
        </pc:sldMkLst>
      </pc:sldChg>
      <pc:sldChg chg="add">
        <pc:chgData name="Laura Alexis Janda" userId="1f227e26-6259-47d3-b693-dce21943f79e" providerId="ADAL" clId="{2BB5A4F0-C26B-9043-9F36-3778D2E1AA77}" dt="2023-07-08T08:58:41.598" v="83"/>
        <pc:sldMkLst>
          <pc:docMk/>
          <pc:sldMk cId="3409338185" sldId="363"/>
        </pc:sldMkLst>
      </pc:sldChg>
      <pc:sldChg chg="add">
        <pc:chgData name="Laura Alexis Janda" userId="1f227e26-6259-47d3-b693-dce21943f79e" providerId="ADAL" clId="{2BB5A4F0-C26B-9043-9F36-3778D2E1AA77}" dt="2023-07-08T08:58:41.598" v="83"/>
        <pc:sldMkLst>
          <pc:docMk/>
          <pc:sldMk cId="2709021430" sldId="364"/>
        </pc:sldMkLst>
      </pc:sldChg>
      <pc:sldChg chg="add">
        <pc:chgData name="Laura Alexis Janda" userId="1f227e26-6259-47d3-b693-dce21943f79e" providerId="ADAL" clId="{2BB5A4F0-C26B-9043-9F36-3778D2E1AA77}" dt="2023-07-08T08:58:41.598" v="83"/>
        <pc:sldMkLst>
          <pc:docMk/>
          <pc:sldMk cId="4189473719" sldId="365"/>
        </pc:sldMkLst>
      </pc:sldChg>
      <pc:sldChg chg="add">
        <pc:chgData name="Laura Alexis Janda" userId="1f227e26-6259-47d3-b693-dce21943f79e" providerId="ADAL" clId="{2BB5A4F0-C26B-9043-9F36-3778D2E1AA77}" dt="2023-07-08T08:58:41.598" v="83"/>
        <pc:sldMkLst>
          <pc:docMk/>
          <pc:sldMk cId="668479509" sldId="367"/>
        </pc:sldMkLst>
      </pc:sldChg>
      <pc:sldChg chg="add">
        <pc:chgData name="Laura Alexis Janda" userId="1f227e26-6259-47d3-b693-dce21943f79e" providerId="ADAL" clId="{2BB5A4F0-C26B-9043-9F36-3778D2E1AA77}" dt="2023-07-08T08:58:41.598" v="83"/>
        <pc:sldMkLst>
          <pc:docMk/>
          <pc:sldMk cId="116374930" sldId="373"/>
        </pc:sldMkLst>
      </pc:sldChg>
      <pc:sldChg chg="add">
        <pc:chgData name="Laura Alexis Janda" userId="1f227e26-6259-47d3-b693-dce21943f79e" providerId="ADAL" clId="{2BB5A4F0-C26B-9043-9F36-3778D2E1AA77}" dt="2023-07-08T08:58:41.598" v="83"/>
        <pc:sldMkLst>
          <pc:docMk/>
          <pc:sldMk cId="4084724343" sldId="374"/>
        </pc:sldMkLst>
      </pc:sldChg>
      <pc:sldChg chg="modSp mod">
        <pc:chgData name="Laura Alexis Janda" userId="1f227e26-6259-47d3-b693-dce21943f79e" providerId="ADAL" clId="{2BB5A4F0-C26B-9043-9F36-3778D2E1AA77}" dt="2023-07-08T08:49:17.758" v="82" actId="1076"/>
        <pc:sldMkLst>
          <pc:docMk/>
          <pc:sldMk cId="823719426" sldId="493"/>
        </pc:sldMkLst>
        <pc:spChg chg="mod">
          <ac:chgData name="Laura Alexis Janda" userId="1f227e26-6259-47d3-b693-dce21943f79e" providerId="ADAL" clId="{2BB5A4F0-C26B-9043-9F36-3778D2E1AA77}" dt="2023-07-08T08:49:17.758" v="82" actId="1076"/>
          <ac:spMkLst>
            <pc:docMk/>
            <pc:sldMk cId="823719426" sldId="493"/>
            <ac:spMk id="2" creationId="{00000000-0000-0000-0000-000000000000}"/>
          </ac:spMkLst>
        </pc:spChg>
        <pc:spChg chg="mod">
          <ac:chgData name="Laura Alexis Janda" userId="1f227e26-6259-47d3-b693-dce21943f79e" providerId="ADAL" clId="{2BB5A4F0-C26B-9043-9F36-3778D2E1AA77}" dt="2023-07-08T08:49:04.158" v="80" actId="14100"/>
          <ac:spMkLst>
            <pc:docMk/>
            <pc:sldMk cId="823719426" sldId="493"/>
            <ac:spMk id="7" creationId="{A39621A3-2B83-BB40-3D05-63FD81EFC78E}"/>
          </ac:spMkLst>
        </pc:spChg>
      </pc:sldChg>
      <pc:sldChg chg="add">
        <pc:chgData name="Laura Alexis Janda" userId="1f227e26-6259-47d3-b693-dce21943f79e" providerId="ADAL" clId="{2BB5A4F0-C26B-9043-9F36-3778D2E1AA77}" dt="2023-07-08T08:58:41.598" v="83"/>
        <pc:sldMkLst>
          <pc:docMk/>
          <pc:sldMk cId="192572215" sldId="498"/>
        </pc:sldMkLst>
      </pc:sldChg>
      <pc:sldChg chg="addSp modSp new mod">
        <pc:chgData name="Laura Alexis Janda" userId="1f227e26-6259-47d3-b693-dce21943f79e" providerId="ADAL" clId="{2BB5A4F0-C26B-9043-9F36-3778D2E1AA77}" dt="2023-07-10T08:04:55.484" v="736" actId="14100"/>
        <pc:sldMkLst>
          <pc:docMk/>
          <pc:sldMk cId="650444747" sldId="515"/>
        </pc:sldMkLst>
        <pc:spChg chg="mod">
          <ac:chgData name="Laura Alexis Janda" userId="1f227e26-6259-47d3-b693-dce21943f79e" providerId="ADAL" clId="{2BB5A4F0-C26B-9043-9F36-3778D2E1AA77}" dt="2023-07-08T08:43:27.726" v="47" actId="113"/>
          <ac:spMkLst>
            <pc:docMk/>
            <pc:sldMk cId="650444747" sldId="515"/>
            <ac:spMk id="2" creationId="{EE9AEA3F-52D0-5F27-1874-97580D505A02}"/>
          </ac:spMkLst>
        </pc:spChg>
        <pc:spChg chg="mod">
          <ac:chgData name="Laura Alexis Janda" userId="1f227e26-6259-47d3-b693-dce21943f79e" providerId="ADAL" clId="{2BB5A4F0-C26B-9043-9F36-3778D2E1AA77}" dt="2023-07-10T07:45:36.003" v="386" actId="20577"/>
          <ac:spMkLst>
            <pc:docMk/>
            <pc:sldMk cId="650444747" sldId="515"/>
            <ac:spMk id="3" creationId="{A5E59171-35FE-B5B7-E08E-EAA542DA56DC}"/>
          </ac:spMkLst>
        </pc:spChg>
        <pc:spChg chg="add mod">
          <ac:chgData name="Laura Alexis Janda" userId="1f227e26-6259-47d3-b693-dce21943f79e" providerId="ADAL" clId="{2BB5A4F0-C26B-9043-9F36-3778D2E1AA77}" dt="2023-07-10T08:03:20.169" v="672" actId="14100"/>
          <ac:spMkLst>
            <pc:docMk/>
            <pc:sldMk cId="650444747" sldId="515"/>
            <ac:spMk id="4" creationId="{DEBBC83A-6963-2D86-B91E-C0ADC96E850A}"/>
          </ac:spMkLst>
        </pc:spChg>
        <pc:spChg chg="add mod">
          <ac:chgData name="Laura Alexis Janda" userId="1f227e26-6259-47d3-b693-dce21943f79e" providerId="ADAL" clId="{2BB5A4F0-C26B-9043-9F36-3778D2E1AA77}" dt="2023-07-10T08:04:34.169" v="702" actId="1076"/>
          <ac:spMkLst>
            <pc:docMk/>
            <pc:sldMk cId="650444747" sldId="515"/>
            <ac:spMk id="5" creationId="{BD0FAC56-3E99-38A6-D603-6CEDB32C608E}"/>
          </ac:spMkLst>
        </pc:spChg>
        <pc:spChg chg="add mod">
          <ac:chgData name="Laura Alexis Janda" userId="1f227e26-6259-47d3-b693-dce21943f79e" providerId="ADAL" clId="{2BB5A4F0-C26B-9043-9F36-3778D2E1AA77}" dt="2023-07-10T08:04:55.484" v="736" actId="14100"/>
          <ac:spMkLst>
            <pc:docMk/>
            <pc:sldMk cId="650444747" sldId="515"/>
            <ac:spMk id="6" creationId="{BFC5733B-134F-30DA-3E86-A83DD90589A0}"/>
          </ac:spMkLst>
        </pc:spChg>
      </pc:sldChg>
      <pc:sldChg chg="new del">
        <pc:chgData name="Laura Alexis Janda" userId="1f227e26-6259-47d3-b693-dce21943f79e" providerId="ADAL" clId="{2BB5A4F0-C26B-9043-9F36-3778D2E1AA77}" dt="2023-07-08T08:44:43.557" v="50" actId="2696"/>
        <pc:sldMkLst>
          <pc:docMk/>
          <pc:sldMk cId="240694168" sldId="516"/>
        </pc:sldMkLst>
      </pc:sldChg>
      <pc:sldChg chg="delSp modSp new mod">
        <pc:chgData name="Laura Alexis Janda" userId="1f227e26-6259-47d3-b693-dce21943f79e" providerId="ADAL" clId="{2BB5A4F0-C26B-9043-9F36-3778D2E1AA77}" dt="2023-07-08T08:47:03.620" v="64" actId="478"/>
        <pc:sldMkLst>
          <pc:docMk/>
          <pc:sldMk cId="3857935557" sldId="516"/>
        </pc:sldMkLst>
        <pc:spChg chg="mod">
          <ac:chgData name="Laura Alexis Janda" userId="1f227e26-6259-47d3-b693-dce21943f79e" providerId="ADAL" clId="{2BB5A4F0-C26B-9043-9F36-3778D2E1AA77}" dt="2023-07-08T08:46:56.976" v="62" actId="1076"/>
          <ac:spMkLst>
            <pc:docMk/>
            <pc:sldMk cId="3857935557" sldId="516"/>
            <ac:spMk id="2" creationId="{187158E1-3BA5-6CEA-2E5F-0671970C858D}"/>
          </ac:spMkLst>
        </pc:spChg>
        <pc:spChg chg="del">
          <ac:chgData name="Laura Alexis Janda" userId="1f227e26-6259-47d3-b693-dce21943f79e" providerId="ADAL" clId="{2BB5A4F0-C26B-9043-9F36-3778D2E1AA77}" dt="2023-07-08T08:45:58.744" v="54" actId="478"/>
          <ac:spMkLst>
            <pc:docMk/>
            <pc:sldMk cId="3857935557" sldId="516"/>
            <ac:spMk id="3" creationId="{4DDE3875-906D-4E5B-5F96-A4EEA63D599B}"/>
          </ac:spMkLst>
        </pc:spChg>
        <pc:spChg chg="del">
          <ac:chgData name="Laura Alexis Janda" userId="1f227e26-6259-47d3-b693-dce21943f79e" providerId="ADAL" clId="{2BB5A4F0-C26B-9043-9F36-3778D2E1AA77}" dt="2023-07-08T08:46:48.287" v="60" actId="478"/>
          <ac:spMkLst>
            <pc:docMk/>
            <pc:sldMk cId="3857935557" sldId="516"/>
            <ac:spMk id="4" creationId="{E5546EBE-BA5D-F3A5-22BC-DD9A7E026046}"/>
          </ac:spMkLst>
        </pc:spChg>
        <pc:spChg chg="del">
          <ac:chgData name="Laura Alexis Janda" userId="1f227e26-6259-47d3-b693-dce21943f79e" providerId="ADAL" clId="{2BB5A4F0-C26B-9043-9F36-3778D2E1AA77}" dt="2023-07-08T08:46:51.454" v="61" actId="478"/>
          <ac:spMkLst>
            <pc:docMk/>
            <pc:sldMk cId="3857935557" sldId="516"/>
            <ac:spMk id="5" creationId="{4876E500-C2F1-1143-7059-6FC17C618C5D}"/>
          </ac:spMkLst>
        </pc:spChg>
        <pc:spChg chg="del mod">
          <ac:chgData name="Laura Alexis Janda" userId="1f227e26-6259-47d3-b693-dce21943f79e" providerId="ADAL" clId="{2BB5A4F0-C26B-9043-9F36-3778D2E1AA77}" dt="2023-07-08T08:47:03.620" v="64" actId="478"/>
          <ac:spMkLst>
            <pc:docMk/>
            <pc:sldMk cId="3857935557" sldId="516"/>
            <ac:spMk id="6" creationId="{19B6C153-4AA9-50BC-FCAA-85B0BC42F48E}"/>
          </ac:spMkLst>
        </pc:spChg>
      </pc:sldChg>
      <pc:sldChg chg="modSp add mod">
        <pc:chgData name="Laura Alexis Janda" userId="1f227e26-6259-47d3-b693-dce21943f79e" providerId="ADAL" clId="{2BB5A4F0-C26B-9043-9F36-3778D2E1AA77}" dt="2023-07-08T08:47:39.460" v="74" actId="20577"/>
        <pc:sldMkLst>
          <pc:docMk/>
          <pc:sldMk cId="327033631" sldId="517"/>
        </pc:sldMkLst>
        <pc:spChg chg="mod">
          <ac:chgData name="Laura Alexis Janda" userId="1f227e26-6259-47d3-b693-dce21943f79e" providerId="ADAL" clId="{2BB5A4F0-C26B-9043-9F36-3778D2E1AA77}" dt="2023-07-08T08:47:39.460" v="74" actId="20577"/>
          <ac:spMkLst>
            <pc:docMk/>
            <pc:sldMk cId="327033631" sldId="517"/>
            <ac:spMk id="2" creationId="{187158E1-3BA5-6CEA-2E5F-0671970C858D}"/>
          </ac:spMkLst>
        </pc:spChg>
      </pc:sldChg>
      <pc:sldChg chg="modSp add mod">
        <pc:chgData name="Laura Alexis Janda" userId="1f227e26-6259-47d3-b693-dce21943f79e" providerId="ADAL" clId="{2BB5A4F0-C26B-9043-9F36-3778D2E1AA77}" dt="2023-07-08T08:48:20.813" v="79" actId="20577"/>
        <pc:sldMkLst>
          <pc:docMk/>
          <pc:sldMk cId="2820524303" sldId="518"/>
        </pc:sldMkLst>
        <pc:spChg chg="mod">
          <ac:chgData name="Laura Alexis Janda" userId="1f227e26-6259-47d3-b693-dce21943f79e" providerId="ADAL" clId="{2BB5A4F0-C26B-9043-9F36-3778D2E1AA77}" dt="2023-07-08T08:48:20.813" v="79" actId="20577"/>
          <ac:spMkLst>
            <pc:docMk/>
            <pc:sldMk cId="2820524303" sldId="518"/>
            <ac:spMk id="2" creationId="{187158E1-3BA5-6CEA-2E5F-0671970C858D}"/>
          </ac:spMkLst>
        </pc:spChg>
      </pc:sldChg>
      <pc:sldChg chg="modSp add del mod">
        <pc:chgData name="Laura Alexis Janda" userId="1f227e26-6259-47d3-b693-dce21943f79e" providerId="ADAL" clId="{2BB5A4F0-C26B-9043-9F36-3778D2E1AA77}" dt="2023-07-08T09:09:04.203" v="135" actId="2696"/>
        <pc:sldMkLst>
          <pc:docMk/>
          <pc:sldMk cId="2196236374" sldId="519"/>
        </pc:sldMkLst>
        <pc:spChg chg="mod">
          <ac:chgData name="Laura Alexis Janda" userId="1f227e26-6259-47d3-b693-dce21943f79e" providerId="ADAL" clId="{2BB5A4F0-C26B-9043-9F36-3778D2E1AA77}" dt="2023-07-08T09:01:16.908" v="88" actId="20577"/>
          <ac:spMkLst>
            <pc:docMk/>
            <pc:sldMk cId="2196236374" sldId="519"/>
            <ac:spMk id="4" creationId="{18D31F60-6936-2658-1718-EBC81EE14BC7}"/>
          </ac:spMkLst>
        </pc:spChg>
      </pc:sldChg>
      <pc:sldChg chg="add">
        <pc:chgData name="Laura Alexis Janda" userId="1f227e26-6259-47d3-b693-dce21943f79e" providerId="ADAL" clId="{2BB5A4F0-C26B-9043-9F36-3778D2E1AA77}" dt="2023-07-08T08:58:41.598" v="83"/>
        <pc:sldMkLst>
          <pc:docMk/>
          <pc:sldMk cId="1372979391" sldId="520"/>
        </pc:sldMkLst>
      </pc:sldChg>
      <pc:sldChg chg="add">
        <pc:chgData name="Laura Alexis Janda" userId="1f227e26-6259-47d3-b693-dce21943f79e" providerId="ADAL" clId="{2BB5A4F0-C26B-9043-9F36-3778D2E1AA77}" dt="2023-07-08T08:58:41.598" v="83"/>
        <pc:sldMkLst>
          <pc:docMk/>
          <pc:sldMk cId="591455930" sldId="521"/>
        </pc:sldMkLst>
      </pc:sldChg>
      <pc:sldChg chg="add">
        <pc:chgData name="Laura Alexis Janda" userId="1f227e26-6259-47d3-b693-dce21943f79e" providerId="ADAL" clId="{2BB5A4F0-C26B-9043-9F36-3778D2E1AA77}" dt="2023-07-08T08:58:41.598" v="83"/>
        <pc:sldMkLst>
          <pc:docMk/>
          <pc:sldMk cId="1083234837" sldId="525"/>
        </pc:sldMkLst>
      </pc:sldChg>
      <pc:sldChg chg="add">
        <pc:chgData name="Laura Alexis Janda" userId="1f227e26-6259-47d3-b693-dce21943f79e" providerId="ADAL" clId="{2BB5A4F0-C26B-9043-9F36-3778D2E1AA77}" dt="2023-07-08T08:58:41.598" v="83"/>
        <pc:sldMkLst>
          <pc:docMk/>
          <pc:sldMk cId="1900590625" sldId="536"/>
        </pc:sldMkLst>
      </pc:sldChg>
      <pc:sldChg chg="modSp add mod modShow">
        <pc:chgData name="Laura Alexis Janda" userId="1f227e26-6259-47d3-b693-dce21943f79e" providerId="ADAL" clId="{2BB5A4F0-C26B-9043-9F36-3778D2E1AA77}" dt="2023-07-13T08:35:52.739" v="3471" actId="729"/>
        <pc:sldMkLst>
          <pc:docMk/>
          <pc:sldMk cId="1142961310" sldId="627"/>
        </pc:sldMkLst>
        <pc:spChg chg="mod">
          <ac:chgData name="Laura Alexis Janda" userId="1f227e26-6259-47d3-b693-dce21943f79e" providerId="ADAL" clId="{2BB5A4F0-C26B-9043-9F36-3778D2E1AA77}" dt="2023-07-08T08:58:41.882" v="84" actId="27636"/>
          <ac:spMkLst>
            <pc:docMk/>
            <pc:sldMk cId="1142961310" sldId="627"/>
            <ac:spMk id="3" creationId="{03FEC155-97DB-FE46-8F7C-A6DF44EADBCF}"/>
          </ac:spMkLst>
        </pc:spChg>
      </pc:sldChg>
      <pc:sldChg chg="delSp modSp add del mod setBg delDesignElem">
        <pc:chgData name="Laura Alexis Janda" userId="1f227e26-6259-47d3-b693-dce21943f79e" providerId="ADAL" clId="{2BB5A4F0-C26B-9043-9F36-3778D2E1AA77}" dt="2023-07-08T09:12:30.678" v="192" actId="2696"/>
        <pc:sldMkLst>
          <pc:docMk/>
          <pc:sldMk cId="1904101609" sldId="662"/>
        </pc:sldMkLst>
        <pc:spChg chg="mod">
          <ac:chgData name="Laura Alexis Janda" userId="1f227e26-6259-47d3-b693-dce21943f79e" providerId="ADAL" clId="{2BB5A4F0-C26B-9043-9F36-3778D2E1AA77}" dt="2023-07-08T09:09:57.753" v="141" actId="1076"/>
          <ac:spMkLst>
            <pc:docMk/>
            <pc:sldMk cId="1904101609" sldId="662"/>
            <ac:spMk id="6" creationId="{D556CA95-517B-BA2F-8752-79A8ED1A6015}"/>
          </ac:spMkLst>
        </pc:spChg>
        <pc:spChg chg="mod">
          <ac:chgData name="Laura Alexis Janda" userId="1f227e26-6259-47d3-b693-dce21943f79e" providerId="ADAL" clId="{2BB5A4F0-C26B-9043-9F36-3778D2E1AA77}" dt="2023-07-08T09:09:46.278" v="139" actId="14100"/>
          <ac:spMkLst>
            <pc:docMk/>
            <pc:sldMk cId="1904101609" sldId="662"/>
            <ac:spMk id="7" creationId="{8FAB2053-7CEA-0AB4-FCE3-867AEB6ED48A}"/>
          </ac:spMkLst>
        </pc:spChg>
        <pc:spChg chg="mod">
          <ac:chgData name="Laura Alexis Janda" userId="1f227e26-6259-47d3-b693-dce21943f79e" providerId="ADAL" clId="{2BB5A4F0-C26B-9043-9F36-3778D2E1AA77}" dt="2023-07-08T09:09:46.278" v="139" actId="14100"/>
          <ac:spMkLst>
            <pc:docMk/>
            <pc:sldMk cId="1904101609" sldId="662"/>
            <ac:spMk id="8" creationId="{3971D19D-EA00-E1CF-342E-0C3AD2ED6A51}"/>
          </ac:spMkLst>
        </pc:spChg>
        <pc:spChg chg="mod">
          <ac:chgData name="Laura Alexis Janda" userId="1f227e26-6259-47d3-b693-dce21943f79e" providerId="ADAL" clId="{2BB5A4F0-C26B-9043-9F36-3778D2E1AA77}" dt="2023-07-08T09:09:50.379" v="140" actId="14100"/>
          <ac:spMkLst>
            <pc:docMk/>
            <pc:sldMk cId="1904101609" sldId="662"/>
            <ac:spMk id="9" creationId="{4C3BB69E-F404-208C-9972-2A22FD5FEFB7}"/>
          </ac:spMkLst>
        </pc:spChg>
        <pc:spChg chg="del">
          <ac:chgData name="Laura Alexis Janda" userId="1f227e26-6259-47d3-b693-dce21943f79e" providerId="ADAL" clId="{2BB5A4F0-C26B-9043-9F36-3778D2E1AA77}" dt="2023-07-08T09:06:59.626" v="127"/>
          <ac:spMkLst>
            <pc:docMk/>
            <pc:sldMk cId="1904101609" sldId="662"/>
            <ac:spMk id="16" creationId="{955A2079-FA98-4876-80F0-72364A7D2EA4}"/>
          </ac:spMkLst>
        </pc:spChg>
        <pc:grpChg chg="mod">
          <ac:chgData name="Laura Alexis Janda" userId="1f227e26-6259-47d3-b693-dce21943f79e" providerId="ADAL" clId="{2BB5A4F0-C26B-9043-9F36-3778D2E1AA77}" dt="2023-07-08T09:09:22.796" v="136" actId="14100"/>
          <ac:grpSpMkLst>
            <pc:docMk/>
            <pc:sldMk cId="1904101609" sldId="662"/>
            <ac:grpSpMk id="10" creationId="{5B822255-3D50-3391-BC56-82B133AC4E40}"/>
          </ac:grpSpMkLst>
        </pc:grpChg>
      </pc:sldChg>
      <pc:sldChg chg="add">
        <pc:chgData name="Laura Alexis Janda" userId="1f227e26-6259-47d3-b693-dce21943f79e" providerId="ADAL" clId="{2BB5A4F0-C26B-9043-9F36-3778D2E1AA77}" dt="2023-07-08T08:58:41.598" v="83"/>
        <pc:sldMkLst>
          <pc:docMk/>
          <pc:sldMk cId="4195145770" sldId="663"/>
        </pc:sldMkLst>
      </pc:sldChg>
      <pc:sldChg chg="modSp add mod">
        <pc:chgData name="Laura Alexis Janda" userId="1f227e26-6259-47d3-b693-dce21943f79e" providerId="ADAL" clId="{2BB5A4F0-C26B-9043-9F36-3778D2E1AA77}" dt="2023-07-08T09:04:08.601" v="125" actId="122"/>
        <pc:sldMkLst>
          <pc:docMk/>
          <pc:sldMk cId="2901448648" sldId="664"/>
        </pc:sldMkLst>
        <pc:spChg chg="mod">
          <ac:chgData name="Laura Alexis Janda" userId="1f227e26-6259-47d3-b693-dce21943f79e" providerId="ADAL" clId="{2BB5A4F0-C26B-9043-9F36-3778D2E1AA77}" dt="2023-07-08T09:03:02.004" v="115" actId="1038"/>
          <ac:spMkLst>
            <pc:docMk/>
            <pc:sldMk cId="2901448648" sldId="664"/>
            <ac:spMk id="4" creationId="{B32C0F84-9AB8-9E41-A32F-A39CB342345A}"/>
          </ac:spMkLst>
        </pc:spChg>
        <pc:spChg chg="mod">
          <ac:chgData name="Laura Alexis Janda" userId="1f227e26-6259-47d3-b693-dce21943f79e" providerId="ADAL" clId="{2BB5A4F0-C26B-9043-9F36-3778D2E1AA77}" dt="2023-07-08T09:02:17.762" v="92" actId="207"/>
          <ac:spMkLst>
            <pc:docMk/>
            <pc:sldMk cId="2901448648" sldId="664"/>
            <ac:spMk id="6" creationId="{19211FB2-18EF-DA4B-8203-B66777FAA684}"/>
          </ac:spMkLst>
        </pc:spChg>
        <pc:spChg chg="mod">
          <ac:chgData name="Laura Alexis Janda" userId="1f227e26-6259-47d3-b693-dce21943f79e" providerId="ADAL" clId="{2BB5A4F0-C26B-9043-9F36-3778D2E1AA77}" dt="2023-07-08T09:01:58.298" v="89" actId="207"/>
          <ac:spMkLst>
            <pc:docMk/>
            <pc:sldMk cId="2901448648" sldId="664"/>
            <ac:spMk id="7" creationId="{AFB5A7D7-7C2F-AC4A-8BC8-33D99628EA35}"/>
          </ac:spMkLst>
        </pc:spChg>
        <pc:spChg chg="mod">
          <ac:chgData name="Laura Alexis Janda" userId="1f227e26-6259-47d3-b693-dce21943f79e" providerId="ADAL" clId="{2BB5A4F0-C26B-9043-9F36-3778D2E1AA77}" dt="2023-07-08T09:02:42.405" v="100" actId="1037"/>
          <ac:spMkLst>
            <pc:docMk/>
            <pc:sldMk cId="2901448648" sldId="664"/>
            <ac:spMk id="8" creationId="{23DB9A66-7A25-CA4D-ACA4-C4EBAEBACF96}"/>
          </ac:spMkLst>
        </pc:spChg>
        <pc:spChg chg="mod">
          <ac:chgData name="Laura Alexis Janda" userId="1f227e26-6259-47d3-b693-dce21943f79e" providerId="ADAL" clId="{2BB5A4F0-C26B-9043-9F36-3778D2E1AA77}" dt="2023-07-08T09:02:22.786" v="93" actId="207"/>
          <ac:spMkLst>
            <pc:docMk/>
            <pc:sldMk cId="2901448648" sldId="664"/>
            <ac:spMk id="9" creationId="{A02BDFC6-578F-B047-AA0D-42DEE13A2E22}"/>
          </ac:spMkLst>
        </pc:spChg>
        <pc:spChg chg="mod">
          <ac:chgData name="Laura Alexis Janda" userId="1f227e26-6259-47d3-b693-dce21943f79e" providerId="ADAL" clId="{2BB5A4F0-C26B-9043-9F36-3778D2E1AA77}" dt="2023-07-08T09:04:08.601" v="125" actId="122"/>
          <ac:spMkLst>
            <pc:docMk/>
            <pc:sldMk cId="2901448648" sldId="664"/>
            <ac:spMk id="10" creationId="{C43718D5-1846-2D46-93F0-8CA026FC15FF}"/>
          </ac:spMkLst>
        </pc:spChg>
      </pc:sldChg>
      <pc:sldChg chg="add">
        <pc:chgData name="Laura Alexis Janda" userId="1f227e26-6259-47d3-b693-dce21943f79e" providerId="ADAL" clId="{2BB5A4F0-C26B-9043-9F36-3778D2E1AA77}" dt="2023-07-08T08:58:41.598" v="83"/>
        <pc:sldMkLst>
          <pc:docMk/>
          <pc:sldMk cId="2959706212" sldId="666"/>
        </pc:sldMkLst>
      </pc:sldChg>
      <pc:sldChg chg="add">
        <pc:chgData name="Laura Alexis Janda" userId="1f227e26-6259-47d3-b693-dce21943f79e" providerId="ADAL" clId="{2BB5A4F0-C26B-9043-9F36-3778D2E1AA77}" dt="2023-07-08T08:58:41.598" v="83"/>
        <pc:sldMkLst>
          <pc:docMk/>
          <pc:sldMk cId="2357875015" sldId="670"/>
        </pc:sldMkLst>
      </pc:sldChg>
      <pc:sldChg chg="add">
        <pc:chgData name="Laura Alexis Janda" userId="1f227e26-6259-47d3-b693-dce21943f79e" providerId="ADAL" clId="{2BB5A4F0-C26B-9043-9F36-3778D2E1AA77}" dt="2023-07-08T08:58:41.598" v="83"/>
        <pc:sldMkLst>
          <pc:docMk/>
          <pc:sldMk cId="1800978959" sldId="671"/>
        </pc:sldMkLst>
      </pc:sldChg>
      <pc:sldChg chg="add">
        <pc:chgData name="Laura Alexis Janda" userId="1f227e26-6259-47d3-b693-dce21943f79e" providerId="ADAL" clId="{2BB5A4F0-C26B-9043-9F36-3778D2E1AA77}" dt="2023-07-08T08:58:41.598" v="83"/>
        <pc:sldMkLst>
          <pc:docMk/>
          <pc:sldMk cId="2971236678" sldId="692"/>
        </pc:sldMkLst>
      </pc:sldChg>
      <pc:sldChg chg="addSp modSp add mod">
        <pc:chgData name="Laura Alexis Janda" userId="1f227e26-6259-47d3-b693-dce21943f79e" providerId="ADAL" clId="{2BB5A4F0-C26B-9043-9F36-3778D2E1AA77}" dt="2023-07-13T08:44:18.064" v="3674" actId="14100"/>
        <pc:sldMkLst>
          <pc:docMk/>
          <pc:sldMk cId="2169431197" sldId="693"/>
        </pc:sldMkLst>
        <pc:spChg chg="add mod">
          <ac:chgData name="Laura Alexis Janda" userId="1f227e26-6259-47d3-b693-dce21943f79e" providerId="ADAL" clId="{2BB5A4F0-C26B-9043-9F36-3778D2E1AA77}" dt="2023-07-13T08:44:18.064" v="3674" actId="14100"/>
          <ac:spMkLst>
            <pc:docMk/>
            <pc:sldMk cId="2169431197" sldId="693"/>
            <ac:spMk id="3" creationId="{5C337DB4-8148-0FE7-EB08-834C4A3E392C}"/>
          </ac:spMkLst>
        </pc:spChg>
        <pc:spChg chg="mod">
          <ac:chgData name="Laura Alexis Janda" userId="1f227e26-6259-47d3-b693-dce21943f79e" providerId="ADAL" clId="{2BB5A4F0-C26B-9043-9F36-3778D2E1AA77}" dt="2023-07-13T08:43:42.400" v="3667" actId="1035"/>
          <ac:spMkLst>
            <pc:docMk/>
            <pc:sldMk cId="2169431197" sldId="693"/>
            <ac:spMk id="4" creationId="{18D31F60-6936-2658-1718-EBC81EE14BC7}"/>
          </ac:spMkLst>
        </pc:spChg>
        <pc:picChg chg="mod">
          <ac:chgData name="Laura Alexis Janda" userId="1f227e26-6259-47d3-b693-dce21943f79e" providerId="ADAL" clId="{2BB5A4F0-C26B-9043-9F36-3778D2E1AA77}" dt="2023-07-13T08:43:42.400" v="3667" actId="1035"/>
          <ac:picMkLst>
            <pc:docMk/>
            <pc:sldMk cId="2169431197" sldId="693"/>
            <ac:picMk id="2" creationId="{C1D5F9F7-BB80-4B2F-002D-410DC02E8DC4}"/>
          </ac:picMkLst>
        </pc:picChg>
      </pc:sldChg>
      <pc:sldChg chg="addSp delSp modSp add mod setBg delDesignElem">
        <pc:chgData name="Laura Alexis Janda" userId="1f227e26-6259-47d3-b693-dce21943f79e" providerId="ADAL" clId="{2BB5A4F0-C26B-9043-9F36-3778D2E1AA77}" dt="2023-07-13T08:34:10.230" v="3412" actId="1076"/>
        <pc:sldMkLst>
          <pc:docMk/>
          <pc:sldMk cId="2586513563" sldId="694"/>
        </pc:sldMkLst>
        <pc:spChg chg="add mod">
          <ac:chgData name="Laura Alexis Janda" userId="1f227e26-6259-47d3-b693-dce21943f79e" providerId="ADAL" clId="{2BB5A4F0-C26B-9043-9F36-3778D2E1AA77}" dt="2023-07-13T08:34:10.230" v="3412" actId="1076"/>
          <ac:spMkLst>
            <pc:docMk/>
            <pc:sldMk cId="2586513563" sldId="694"/>
            <ac:spMk id="2" creationId="{26364129-E766-5340-D104-4D6416F789E4}"/>
          </ac:spMkLst>
        </pc:spChg>
        <pc:spChg chg="del">
          <ac:chgData name="Laura Alexis Janda" userId="1f227e26-6259-47d3-b693-dce21943f79e" providerId="ADAL" clId="{2BB5A4F0-C26B-9043-9F36-3778D2E1AA77}" dt="2023-07-08T09:08:39.288" v="131" actId="478"/>
          <ac:spMkLst>
            <pc:docMk/>
            <pc:sldMk cId="2586513563" sldId="694"/>
            <ac:spMk id="2" creationId="{867CA6CA-1309-3444-BD3B-73531AF48BC8}"/>
          </ac:spMkLst>
        </pc:spChg>
        <pc:spChg chg="add del mod">
          <ac:chgData name="Laura Alexis Janda" userId="1f227e26-6259-47d3-b693-dce21943f79e" providerId="ADAL" clId="{2BB5A4F0-C26B-9043-9F36-3778D2E1AA77}" dt="2023-07-08T09:08:43.206" v="132" actId="478"/>
          <ac:spMkLst>
            <pc:docMk/>
            <pc:sldMk cId="2586513563" sldId="694"/>
            <ac:spMk id="5" creationId="{6B244001-9638-DF70-326A-D5155F856E26}"/>
          </ac:spMkLst>
        </pc:spChg>
        <pc:spChg chg="mod">
          <ac:chgData name="Laura Alexis Janda" userId="1f227e26-6259-47d3-b693-dce21943f79e" providerId="ADAL" clId="{2BB5A4F0-C26B-9043-9F36-3778D2E1AA77}" dt="2023-07-08T09:10:20.759" v="142"/>
          <ac:spMkLst>
            <pc:docMk/>
            <pc:sldMk cId="2586513563" sldId="694"/>
            <ac:spMk id="13" creationId="{4217F9A0-378D-19C0-427F-AE98E9A4593A}"/>
          </ac:spMkLst>
        </pc:spChg>
        <pc:spChg chg="mod">
          <ac:chgData name="Laura Alexis Janda" userId="1f227e26-6259-47d3-b693-dce21943f79e" providerId="ADAL" clId="{2BB5A4F0-C26B-9043-9F36-3778D2E1AA77}" dt="2023-07-08T09:10:20.759" v="142"/>
          <ac:spMkLst>
            <pc:docMk/>
            <pc:sldMk cId="2586513563" sldId="694"/>
            <ac:spMk id="14" creationId="{6E8CDAC3-AD01-EDC6-C6F0-E1834779A3E4}"/>
          </ac:spMkLst>
        </pc:spChg>
        <pc:spChg chg="mod">
          <ac:chgData name="Laura Alexis Janda" userId="1f227e26-6259-47d3-b693-dce21943f79e" providerId="ADAL" clId="{2BB5A4F0-C26B-9043-9F36-3778D2E1AA77}" dt="2023-07-08T09:10:20.759" v="142"/>
          <ac:spMkLst>
            <pc:docMk/>
            <pc:sldMk cId="2586513563" sldId="694"/>
            <ac:spMk id="15" creationId="{DE1E40FC-2F2E-B9A9-25CC-27736403D452}"/>
          </ac:spMkLst>
        </pc:spChg>
        <pc:spChg chg="mod">
          <ac:chgData name="Laura Alexis Janda" userId="1f227e26-6259-47d3-b693-dce21943f79e" providerId="ADAL" clId="{2BB5A4F0-C26B-9043-9F36-3778D2E1AA77}" dt="2023-07-08T09:10:20.759" v="142"/>
          <ac:spMkLst>
            <pc:docMk/>
            <pc:sldMk cId="2586513563" sldId="694"/>
            <ac:spMk id="17" creationId="{B8E5C495-A9AA-B08A-1761-CFCFDE920784}"/>
          </ac:spMkLst>
        </pc:spChg>
        <pc:spChg chg="add mod">
          <ac:chgData name="Laura Alexis Janda" userId="1f227e26-6259-47d3-b693-dce21943f79e" providerId="ADAL" clId="{2BB5A4F0-C26B-9043-9F36-3778D2E1AA77}" dt="2023-07-13T08:33:42.685" v="3382" actId="255"/>
          <ac:spMkLst>
            <pc:docMk/>
            <pc:sldMk cId="2586513563" sldId="694"/>
            <ac:spMk id="18" creationId="{E13E39B8-71E9-2A1D-7164-596C56AE0754}"/>
          </ac:spMkLst>
        </pc:spChg>
        <pc:spChg chg="add mod">
          <ac:chgData name="Laura Alexis Janda" userId="1f227e26-6259-47d3-b693-dce21943f79e" providerId="ADAL" clId="{2BB5A4F0-C26B-9043-9F36-3778D2E1AA77}" dt="2023-07-12T14:06:54.084" v="2526" actId="1036"/>
          <ac:spMkLst>
            <pc:docMk/>
            <pc:sldMk cId="2586513563" sldId="694"/>
            <ac:spMk id="19" creationId="{95EC9350-F909-A795-6C1C-AD1BEACE6A35}"/>
          </ac:spMkLst>
        </pc:spChg>
        <pc:spChg chg="del">
          <ac:chgData name="Laura Alexis Janda" userId="1f227e26-6259-47d3-b693-dce21943f79e" providerId="ADAL" clId="{2BB5A4F0-C26B-9043-9F36-3778D2E1AA77}" dt="2023-07-08T09:08:21.420" v="129"/>
          <ac:spMkLst>
            <pc:docMk/>
            <pc:sldMk cId="2586513563" sldId="694"/>
            <ac:spMk id="71" creationId="{34790F99-C881-47C9-B3DC-C959D4418EA2}"/>
          </ac:spMkLst>
        </pc:spChg>
        <pc:spChg chg="del">
          <ac:chgData name="Laura Alexis Janda" userId="1f227e26-6259-47d3-b693-dce21943f79e" providerId="ADAL" clId="{2BB5A4F0-C26B-9043-9F36-3778D2E1AA77}" dt="2023-07-08T09:08:21.420" v="129"/>
          <ac:spMkLst>
            <pc:docMk/>
            <pc:sldMk cId="2586513563" sldId="694"/>
            <ac:spMk id="73" creationId="{EED8D03E-F375-4E67-B932-FF9B007BB420}"/>
          </ac:spMkLst>
        </pc:spChg>
        <pc:grpChg chg="add mod">
          <ac:chgData name="Laura Alexis Janda" userId="1f227e26-6259-47d3-b693-dce21943f79e" providerId="ADAL" clId="{2BB5A4F0-C26B-9043-9F36-3778D2E1AA77}" dt="2023-07-12T14:06:54.084" v="2526" actId="1036"/>
          <ac:grpSpMkLst>
            <pc:docMk/>
            <pc:sldMk cId="2586513563" sldId="694"/>
            <ac:grpSpMk id="7" creationId="{7AD2E671-7315-35A0-19B3-67C688656CA4}"/>
          </ac:grpSpMkLst>
        </pc:grpChg>
        <pc:picChg chg="mod">
          <ac:chgData name="Laura Alexis Janda" userId="1f227e26-6259-47d3-b693-dce21943f79e" providerId="ADAL" clId="{2BB5A4F0-C26B-9043-9F36-3778D2E1AA77}" dt="2023-07-13T08:32:30.221" v="3376" actId="1076"/>
          <ac:picMkLst>
            <pc:docMk/>
            <pc:sldMk cId="2586513563" sldId="694"/>
            <ac:picMk id="4" creationId="{811F9E04-8438-DF40-8F03-756691ADB12C}"/>
          </ac:picMkLst>
        </pc:picChg>
        <pc:picChg chg="mod">
          <ac:chgData name="Laura Alexis Janda" userId="1f227e26-6259-47d3-b693-dce21943f79e" providerId="ADAL" clId="{2BB5A4F0-C26B-9043-9F36-3778D2E1AA77}" dt="2023-07-13T08:32:40.154" v="3378" actId="1076"/>
          <ac:picMkLst>
            <pc:docMk/>
            <pc:sldMk cId="2586513563" sldId="694"/>
            <ac:picMk id="6" creationId="{148EA73E-5EC7-A546-B36C-74FCAF9CF5E3}"/>
          </ac:picMkLst>
        </pc:picChg>
        <pc:picChg chg="mod">
          <ac:chgData name="Laura Alexis Janda" userId="1f227e26-6259-47d3-b693-dce21943f79e" providerId="ADAL" clId="{2BB5A4F0-C26B-9043-9F36-3778D2E1AA77}" dt="2023-07-13T08:32:35.061" v="3377" actId="1076"/>
          <ac:picMkLst>
            <pc:docMk/>
            <pc:sldMk cId="2586513563" sldId="694"/>
            <ac:picMk id="8" creationId="{FDABC7DE-8F47-EF43-AFAD-A9777994DD0F}"/>
          </ac:picMkLst>
        </pc:picChg>
        <pc:picChg chg="mod">
          <ac:chgData name="Laura Alexis Janda" userId="1f227e26-6259-47d3-b693-dce21943f79e" providerId="ADAL" clId="{2BB5A4F0-C26B-9043-9F36-3778D2E1AA77}" dt="2023-07-08T09:10:20.759" v="142"/>
          <ac:picMkLst>
            <pc:docMk/>
            <pc:sldMk cId="2586513563" sldId="694"/>
            <ac:picMk id="9" creationId="{5654FC3F-62E3-8F5A-A458-148C248F1E9A}"/>
          </ac:picMkLst>
        </pc:picChg>
        <pc:picChg chg="mod">
          <ac:chgData name="Laura Alexis Janda" userId="1f227e26-6259-47d3-b693-dce21943f79e" providerId="ADAL" clId="{2BB5A4F0-C26B-9043-9F36-3778D2E1AA77}" dt="2023-07-08T09:10:20.759" v="142"/>
          <ac:picMkLst>
            <pc:docMk/>
            <pc:sldMk cId="2586513563" sldId="694"/>
            <ac:picMk id="10" creationId="{0F3E42A9-0B0F-C906-B36A-45F7A426877B}"/>
          </ac:picMkLst>
        </pc:picChg>
        <pc:picChg chg="mod">
          <ac:chgData name="Laura Alexis Janda" userId="1f227e26-6259-47d3-b693-dce21943f79e" providerId="ADAL" clId="{2BB5A4F0-C26B-9043-9F36-3778D2E1AA77}" dt="2023-07-08T09:10:20.759" v="142"/>
          <ac:picMkLst>
            <pc:docMk/>
            <pc:sldMk cId="2586513563" sldId="694"/>
            <ac:picMk id="11" creationId="{9C8F696A-B18F-19E0-68B1-270D4C8A39FC}"/>
          </ac:picMkLst>
        </pc:picChg>
        <pc:picChg chg="mod">
          <ac:chgData name="Laura Alexis Janda" userId="1f227e26-6259-47d3-b693-dce21943f79e" providerId="ADAL" clId="{2BB5A4F0-C26B-9043-9F36-3778D2E1AA77}" dt="2023-07-08T09:10:20.759" v="142"/>
          <ac:picMkLst>
            <pc:docMk/>
            <pc:sldMk cId="2586513563" sldId="694"/>
            <ac:picMk id="12" creationId="{AA440E2D-C41B-669A-E880-E8168E846D5B}"/>
          </ac:picMkLst>
        </pc:picChg>
        <pc:picChg chg="mod">
          <ac:chgData name="Laura Alexis Janda" userId="1f227e26-6259-47d3-b693-dce21943f79e" providerId="ADAL" clId="{2BB5A4F0-C26B-9043-9F36-3778D2E1AA77}" dt="2023-07-12T14:07:16.760" v="2529" actId="14100"/>
          <ac:picMkLst>
            <pc:docMk/>
            <pc:sldMk cId="2586513563" sldId="694"/>
            <ac:picMk id="16" creationId="{AF3E5167-9A2A-F448-9B12-2256830C9BB4}"/>
          </ac:picMkLst>
        </pc:picChg>
        <pc:picChg chg="mod">
          <ac:chgData name="Laura Alexis Janda" userId="1f227e26-6259-47d3-b693-dce21943f79e" providerId="ADAL" clId="{2BB5A4F0-C26B-9043-9F36-3778D2E1AA77}" dt="2023-07-13T08:32:44.397" v="3379" actId="1076"/>
          <ac:picMkLst>
            <pc:docMk/>
            <pc:sldMk cId="2586513563" sldId="694"/>
            <ac:picMk id="1026" creationId="{861FB8FC-3E7C-B645-8AB1-A511F9BCC604}"/>
          </ac:picMkLst>
        </pc:picChg>
        <pc:picChg chg="mod">
          <ac:chgData name="Laura Alexis Janda" userId="1f227e26-6259-47d3-b693-dce21943f79e" providerId="ADAL" clId="{2BB5A4F0-C26B-9043-9F36-3778D2E1AA77}" dt="2023-07-13T08:32:25.516" v="3375" actId="1076"/>
          <ac:picMkLst>
            <pc:docMk/>
            <pc:sldMk cId="2586513563" sldId="694"/>
            <ac:picMk id="1032" creationId="{6DBC498C-7BA7-1946-BD48-7798E6B6E883}"/>
          </ac:picMkLst>
        </pc:picChg>
        <pc:picChg chg="mod">
          <ac:chgData name="Laura Alexis Janda" userId="1f227e26-6259-47d3-b693-dce21943f79e" providerId="ADAL" clId="{2BB5A4F0-C26B-9043-9F36-3778D2E1AA77}" dt="2023-07-13T08:32:18.385" v="3374" actId="1076"/>
          <ac:picMkLst>
            <pc:docMk/>
            <pc:sldMk cId="2586513563" sldId="694"/>
            <ac:picMk id="1036" creationId="{9BDFF82B-74E0-784E-91B1-108F3DD80C6D}"/>
          </ac:picMkLst>
        </pc:picChg>
      </pc:sldChg>
      <pc:sldChg chg="addSp modSp new mod">
        <pc:chgData name="Laura Alexis Janda" userId="1f227e26-6259-47d3-b693-dce21943f79e" providerId="ADAL" clId="{2BB5A4F0-C26B-9043-9F36-3778D2E1AA77}" dt="2023-07-10T07:35:31.801" v="207" actId="1076"/>
        <pc:sldMkLst>
          <pc:docMk/>
          <pc:sldMk cId="3570484241" sldId="695"/>
        </pc:sldMkLst>
        <pc:picChg chg="add mod">
          <ac:chgData name="Laura Alexis Janda" userId="1f227e26-6259-47d3-b693-dce21943f79e" providerId="ADAL" clId="{2BB5A4F0-C26B-9043-9F36-3778D2E1AA77}" dt="2023-07-10T07:35:31.801" v="207" actId="1076"/>
          <ac:picMkLst>
            <pc:docMk/>
            <pc:sldMk cId="3570484241" sldId="695"/>
            <ac:picMk id="3" creationId="{7AAD650E-0DED-F24D-C02C-D92AFDF6CFE2}"/>
          </ac:picMkLst>
        </pc:picChg>
      </pc:sldChg>
      <pc:sldChg chg="addSp modSp add mod modAnim">
        <pc:chgData name="Laura Alexis Janda" userId="1f227e26-6259-47d3-b693-dce21943f79e" providerId="ADAL" clId="{2BB5A4F0-C26B-9043-9F36-3778D2E1AA77}" dt="2023-07-10T07:43:27.276" v="379"/>
        <pc:sldMkLst>
          <pc:docMk/>
          <pc:sldMk cId="960760745" sldId="696"/>
        </pc:sldMkLst>
        <pc:spChg chg="add mod">
          <ac:chgData name="Laura Alexis Janda" userId="1f227e26-6259-47d3-b693-dce21943f79e" providerId="ADAL" clId="{2BB5A4F0-C26B-9043-9F36-3778D2E1AA77}" dt="2023-07-10T07:37:26.442" v="212" actId="14100"/>
          <ac:spMkLst>
            <pc:docMk/>
            <pc:sldMk cId="960760745" sldId="696"/>
            <ac:spMk id="2" creationId="{AB878656-149B-260D-3B16-6E7817F8D0D6}"/>
          </ac:spMkLst>
        </pc:spChg>
        <pc:spChg chg="add mod">
          <ac:chgData name="Laura Alexis Janda" userId="1f227e26-6259-47d3-b693-dce21943f79e" providerId="ADAL" clId="{2BB5A4F0-C26B-9043-9F36-3778D2E1AA77}" dt="2023-07-10T07:42:22.419" v="376" actId="255"/>
          <ac:spMkLst>
            <pc:docMk/>
            <pc:sldMk cId="960760745" sldId="696"/>
            <ac:spMk id="4" creationId="{3DA1A9B0-7FC4-E576-EF12-6D9B932DEAF5}"/>
          </ac:spMkLst>
        </pc:spChg>
      </pc:sldChg>
      <pc:sldChg chg="addSp modSp new mod">
        <pc:chgData name="Laura Alexis Janda" userId="1f227e26-6259-47d3-b693-dce21943f79e" providerId="ADAL" clId="{2BB5A4F0-C26B-9043-9F36-3778D2E1AA77}" dt="2023-07-10T09:06:29.864" v="867" actId="113"/>
        <pc:sldMkLst>
          <pc:docMk/>
          <pc:sldMk cId="546782397" sldId="697"/>
        </pc:sldMkLst>
        <pc:spChg chg="mod">
          <ac:chgData name="Laura Alexis Janda" userId="1f227e26-6259-47d3-b693-dce21943f79e" providerId="ADAL" clId="{2BB5A4F0-C26B-9043-9F36-3778D2E1AA77}" dt="2023-07-10T09:04:48.898" v="804" actId="113"/>
          <ac:spMkLst>
            <pc:docMk/>
            <pc:sldMk cId="546782397" sldId="697"/>
            <ac:spMk id="2" creationId="{C21D4B5D-7C93-2AE7-F87C-A61989018FEF}"/>
          </ac:spMkLst>
        </pc:spChg>
        <pc:spChg chg="mod">
          <ac:chgData name="Laura Alexis Janda" userId="1f227e26-6259-47d3-b693-dce21943f79e" providerId="ADAL" clId="{2BB5A4F0-C26B-9043-9F36-3778D2E1AA77}" dt="2023-07-10T09:04:59.887" v="805" actId="14100"/>
          <ac:spMkLst>
            <pc:docMk/>
            <pc:sldMk cId="546782397" sldId="697"/>
            <ac:spMk id="3" creationId="{16C04026-C825-F262-E2A6-0A8B7A97BFFB}"/>
          </ac:spMkLst>
        </pc:spChg>
        <pc:spChg chg="add mod">
          <ac:chgData name="Laura Alexis Janda" userId="1f227e26-6259-47d3-b693-dce21943f79e" providerId="ADAL" clId="{2BB5A4F0-C26B-9043-9F36-3778D2E1AA77}" dt="2023-07-10T09:06:29.864" v="867" actId="113"/>
          <ac:spMkLst>
            <pc:docMk/>
            <pc:sldMk cId="546782397" sldId="697"/>
            <ac:spMk id="4" creationId="{60DBC429-7DB6-81C2-FB02-B6170BEC5BFE}"/>
          </ac:spMkLst>
        </pc:spChg>
      </pc:sldChg>
      <pc:sldChg chg="addSp modSp add mod">
        <pc:chgData name="Laura Alexis Janda" userId="1f227e26-6259-47d3-b693-dce21943f79e" providerId="ADAL" clId="{2BB5A4F0-C26B-9043-9F36-3778D2E1AA77}" dt="2023-07-10T11:40:17.096" v="1404" actId="113"/>
        <pc:sldMkLst>
          <pc:docMk/>
          <pc:sldMk cId="3022261803" sldId="698"/>
        </pc:sldMkLst>
        <pc:spChg chg="mod">
          <ac:chgData name="Laura Alexis Janda" userId="1f227e26-6259-47d3-b693-dce21943f79e" providerId="ADAL" clId="{2BB5A4F0-C26B-9043-9F36-3778D2E1AA77}" dt="2023-07-10T11:28:56.074" v="870" actId="20577"/>
          <ac:spMkLst>
            <pc:docMk/>
            <pc:sldMk cId="3022261803" sldId="698"/>
            <ac:spMk id="2" creationId="{C21D4B5D-7C93-2AE7-F87C-A61989018FEF}"/>
          </ac:spMkLst>
        </pc:spChg>
        <pc:spChg chg="mod">
          <ac:chgData name="Laura Alexis Janda" userId="1f227e26-6259-47d3-b693-dce21943f79e" providerId="ADAL" clId="{2BB5A4F0-C26B-9043-9F36-3778D2E1AA77}" dt="2023-07-10T11:37:11.863" v="1284" actId="20577"/>
          <ac:spMkLst>
            <pc:docMk/>
            <pc:sldMk cId="3022261803" sldId="698"/>
            <ac:spMk id="3" creationId="{16C04026-C825-F262-E2A6-0A8B7A97BFFB}"/>
          </ac:spMkLst>
        </pc:spChg>
        <pc:spChg chg="add mod">
          <ac:chgData name="Laura Alexis Janda" userId="1f227e26-6259-47d3-b693-dce21943f79e" providerId="ADAL" clId="{2BB5A4F0-C26B-9043-9F36-3778D2E1AA77}" dt="2023-07-10T11:40:17.096" v="1404" actId="113"/>
          <ac:spMkLst>
            <pc:docMk/>
            <pc:sldMk cId="3022261803" sldId="698"/>
            <ac:spMk id="4" creationId="{9FD5207F-6922-D69A-8DB0-C797432CA2CF}"/>
          </ac:spMkLst>
        </pc:spChg>
      </pc:sldChg>
      <pc:sldChg chg="modSp new mod">
        <pc:chgData name="Laura Alexis Janda" userId="1f227e26-6259-47d3-b693-dce21943f79e" providerId="ADAL" clId="{2BB5A4F0-C26B-9043-9F36-3778D2E1AA77}" dt="2023-07-10T11:45:37.122" v="1669" actId="255"/>
        <pc:sldMkLst>
          <pc:docMk/>
          <pc:sldMk cId="4231096198" sldId="699"/>
        </pc:sldMkLst>
        <pc:spChg chg="mod">
          <ac:chgData name="Laura Alexis Janda" userId="1f227e26-6259-47d3-b693-dce21943f79e" providerId="ADAL" clId="{2BB5A4F0-C26B-9043-9F36-3778D2E1AA77}" dt="2023-07-10T11:29:26.109" v="873" actId="20577"/>
          <ac:spMkLst>
            <pc:docMk/>
            <pc:sldMk cId="4231096198" sldId="699"/>
            <ac:spMk id="2" creationId="{36DA92FD-BB96-4344-9BF2-6A1ED37B7B5F}"/>
          </ac:spMkLst>
        </pc:spChg>
        <pc:spChg chg="mod">
          <ac:chgData name="Laura Alexis Janda" userId="1f227e26-6259-47d3-b693-dce21943f79e" providerId="ADAL" clId="{2BB5A4F0-C26B-9043-9F36-3778D2E1AA77}" dt="2023-07-10T11:45:37.122" v="1669" actId="255"/>
          <ac:spMkLst>
            <pc:docMk/>
            <pc:sldMk cId="4231096198" sldId="699"/>
            <ac:spMk id="3" creationId="{AF39B4F1-2ADF-40EC-8350-719FFD18B987}"/>
          </ac:spMkLst>
        </pc:spChg>
      </pc:sldChg>
      <pc:sldChg chg="addSp modSp new mod">
        <pc:chgData name="Laura Alexis Janda" userId="1f227e26-6259-47d3-b693-dce21943f79e" providerId="ADAL" clId="{2BB5A4F0-C26B-9043-9F36-3778D2E1AA77}" dt="2023-07-10T14:39:02.566" v="2030" actId="122"/>
        <pc:sldMkLst>
          <pc:docMk/>
          <pc:sldMk cId="2873909855" sldId="700"/>
        </pc:sldMkLst>
        <pc:spChg chg="mod">
          <ac:chgData name="Laura Alexis Janda" userId="1f227e26-6259-47d3-b693-dce21943f79e" providerId="ADAL" clId="{2BB5A4F0-C26B-9043-9F36-3778D2E1AA77}" dt="2023-07-10T14:37:55.351" v="1970" actId="1076"/>
          <ac:spMkLst>
            <pc:docMk/>
            <pc:sldMk cId="2873909855" sldId="700"/>
            <ac:spMk id="2" creationId="{DA8B8561-41DA-1ABE-872D-4FDAD3404A5B}"/>
          </ac:spMkLst>
        </pc:spChg>
        <pc:spChg chg="mod">
          <ac:chgData name="Laura Alexis Janda" userId="1f227e26-6259-47d3-b693-dce21943f79e" providerId="ADAL" clId="{2BB5A4F0-C26B-9043-9F36-3778D2E1AA77}" dt="2023-07-10T14:37:31.273" v="1967" actId="1076"/>
          <ac:spMkLst>
            <pc:docMk/>
            <pc:sldMk cId="2873909855" sldId="700"/>
            <ac:spMk id="3" creationId="{8EF3370B-0B5C-088E-08B2-D64D0B4B746E}"/>
          </ac:spMkLst>
        </pc:spChg>
        <pc:spChg chg="add mod">
          <ac:chgData name="Laura Alexis Janda" userId="1f227e26-6259-47d3-b693-dce21943f79e" providerId="ADAL" clId="{2BB5A4F0-C26B-9043-9F36-3778D2E1AA77}" dt="2023-07-10T14:39:02.566" v="2030" actId="122"/>
          <ac:spMkLst>
            <pc:docMk/>
            <pc:sldMk cId="2873909855" sldId="700"/>
            <ac:spMk id="4" creationId="{F2AF7C6B-E363-C73B-35F3-4589CC5A4993}"/>
          </ac:spMkLst>
        </pc:spChg>
        <pc:picChg chg="add mod">
          <ac:chgData name="Laura Alexis Janda" userId="1f227e26-6259-47d3-b693-dce21943f79e" providerId="ADAL" clId="{2BB5A4F0-C26B-9043-9F36-3778D2E1AA77}" dt="2023-07-10T14:38:46.033" v="2027" actId="1038"/>
          <ac:picMkLst>
            <pc:docMk/>
            <pc:sldMk cId="2873909855" sldId="700"/>
            <ac:picMk id="1026" creationId="{BBF7AF68-7A75-0DB8-C7EF-739EC3A58072}"/>
          </ac:picMkLst>
        </pc:picChg>
      </pc:sldChg>
      <pc:sldChg chg="addSp modSp new mod">
        <pc:chgData name="Laura Alexis Janda" userId="1f227e26-6259-47d3-b693-dce21943f79e" providerId="ADAL" clId="{2BB5A4F0-C26B-9043-9F36-3778D2E1AA77}" dt="2023-07-10T14:49:16.917" v="2144" actId="20577"/>
        <pc:sldMkLst>
          <pc:docMk/>
          <pc:sldMk cId="3637276657" sldId="701"/>
        </pc:sldMkLst>
        <pc:spChg chg="mod">
          <ac:chgData name="Laura Alexis Janda" userId="1f227e26-6259-47d3-b693-dce21943f79e" providerId="ADAL" clId="{2BB5A4F0-C26B-9043-9F36-3778D2E1AA77}" dt="2023-07-10T14:47:24.752" v="2125" actId="20577"/>
          <ac:spMkLst>
            <pc:docMk/>
            <pc:sldMk cId="3637276657" sldId="701"/>
            <ac:spMk id="2" creationId="{59E61815-4C1E-9B96-3AF0-FF3E57F95A44}"/>
          </ac:spMkLst>
        </pc:spChg>
        <pc:spChg chg="mod">
          <ac:chgData name="Laura Alexis Janda" userId="1f227e26-6259-47d3-b693-dce21943f79e" providerId="ADAL" clId="{2BB5A4F0-C26B-9043-9F36-3778D2E1AA77}" dt="2023-07-10T14:49:16.917" v="2144" actId="20577"/>
          <ac:spMkLst>
            <pc:docMk/>
            <pc:sldMk cId="3637276657" sldId="701"/>
            <ac:spMk id="3" creationId="{194FC677-6E46-BCC5-9DC2-178FE3729A94}"/>
          </ac:spMkLst>
        </pc:spChg>
        <pc:picChg chg="add mod">
          <ac:chgData name="Laura Alexis Janda" userId="1f227e26-6259-47d3-b693-dce21943f79e" providerId="ADAL" clId="{2BB5A4F0-C26B-9043-9F36-3778D2E1AA77}" dt="2023-07-10T14:46:59.234" v="2120" actId="14100"/>
          <ac:picMkLst>
            <pc:docMk/>
            <pc:sldMk cId="3637276657" sldId="701"/>
            <ac:picMk id="2050" creationId="{BEB1BF68-6EB5-6017-8CAF-DB914BF0433E}"/>
          </ac:picMkLst>
        </pc:picChg>
        <pc:picChg chg="add mod">
          <ac:chgData name="Laura Alexis Janda" userId="1f227e26-6259-47d3-b693-dce21943f79e" providerId="ADAL" clId="{2BB5A4F0-C26B-9043-9F36-3778D2E1AA77}" dt="2023-07-10T14:47:17.915" v="2124" actId="1076"/>
          <ac:picMkLst>
            <pc:docMk/>
            <pc:sldMk cId="3637276657" sldId="701"/>
            <ac:picMk id="2052" creationId="{CAFB8AE0-DA73-17CD-D837-298435367791}"/>
          </ac:picMkLst>
        </pc:picChg>
      </pc:sldChg>
      <pc:sldChg chg="modSp new mod">
        <pc:chgData name="Laura Alexis Janda" userId="1f227e26-6259-47d3-b693-dce21943f79e" providerId="ADAL" clId="{2BB5A4F0-C26B-9043-9F36-3778D2E1AA77}" dt="2023-07-12T14:14:06.133" v="2603" actId="14"/>
        <pc:sldMkLst>
          <pc:docMk/>
          <pc:sldMk cId="1923280640" sldId="702"/>
        </pc:sldMkLst>
        <pc:spChg chg="mod">
          <ac:chgData name="Laura Alexis Janda" userId="1f227e26-6259-47d3-b693-dce21943f79e" providerId="ADAL" clId="{2BB5A4F0-C26B-9043-9F36-3778D2E1AA77}" dt="2023-07-12T13:43:43.431" v="2172" actId="20577"/>
          <ac:spMkLst>
            <pc:docMk/>
            <pc:sldMk cId="1923280640" sldId="702"/>
            <ac:spMk id="2" creationId="{64520022-E69A-9CD4-6BFF-9D1B3B51AAFE}"/>
          </ac:spMkLst>
        </pc:spChg>
        <pc:spChg chg="mod">
          <ac:chgData name="Laura Alexis Janda" userId="1f227e26-6259-47d3-b693-dce21943f79e" providerId="ADAL" clId="{2BB5A4F0-C26B-9043-9F36-3778D2E1AA77}" dt="2023-07-12T14:14:06.133" v="2603" actId="14"/>
          <ac:spMkLst>
            <pc:docMk/>
            <pc:sldMk cId="1923280640" sldId="702"/>
            <ac:spMk id="3" creationId="{DB415E10-B015-BD48-921A-DA2918C7569F}"/>
          </ac:spMkLst>
        </pc:spChg>
      </pc:sldChg>
      <pc:sldChg chg="modSp new mod">
        <pc:chgData name="Laura Alexis Janda" userId="1f227e26-6259-47d3-b693-dce21943f79e" providerId="ADAL" clId="{2BB5A4F0-C26B-9043-9F36-3778D2E1AA77}" dt="2023-07-13T08:22:30.473" v="3210" actId="20577"/>
        <pc:sldMkLst>
          <pc:docMk/>
          <pc:sldMk cId="3124299905" sldId="703"/>
        </pc:sldMkLst>
        <pc:spChg chg="mod">
          <ac:chgData name="Laura Alexis Janda" userId="1f227e26-6259-47d3-b693-dce21943f79e" providerId="ADAL" clId="{2BB5A4F0-C26B-9043-9F36-3778D2E1AA77}" dt="2023-07-13T08:22:30.473" v="3210" actId="20577"/>
          <ac:spMkLst>
            <pc:docMk/>
            <pc:sldMk cId="3124299905" sldId="703"/>
            <ac:spMk id="2" creationId="{E1849E3D-A707-7AF2-021D-BB80FFAEBAE5}"/>
          </ac:spMkLst>
        </pc:spChg>
        <pc:spChg chg="mod">
          <ac:chgData name="Laura Alexis Janda" userId="1f227e26-6259-47d3-b693-dce21943f79e" providerId="ADAL" clId="{2BB5A4F0-C26B-9043-9F36-3778D2E1AA77}" dt="2023-07-12T14:24:31.167" v="2851" actId="20577"/>
          <ac:spMkLst>
            <pc:docMk/>
            <pc:sldMk cId="3124299905" sldId="703"/>
            <ac:spMk id="3" creationId="{D9F36916-906F-9E3D-80F0-F98F43E6C4DE}"/>
          </ac:spMkLst>
        </pc:spChg>
      </pc:sldChg>
      <pc:sldChg chg="modSp new mod">
        <pc:chgData name="Laura Alexis Janda" userId="1f227e26-6259-47d3-b693-dce21943f79e" providerId="ADAL" clId="{2BB5A4F0-C26B-9043-9F36-3778D2E1AA77}" dt="2023-07-13T08:26:55.655" v="3357" actId="20577"/>
        <pc:sldMkLst>
          <pc:docMk/>
          <pc:sldMk cId="3169224425" sldId="704"/>
        </pc:sldMkLst>
        <pc:spChg chg="mod">
          <ac:chgData name="Laura Alexis Janda" userId="1f227e26-6259-47d3-b693-dce21943f79e" providerId="ADAL" clId="{2BB5A4F0-C26B-9043-9F36-3778D2E1AA77}" dt="2023-07-12T13:47:01.255" v="2240" actId="20577"/>
          <ac:spMkLst>
            <pc:docMk/>
            <pc:sldMk cId="3169224425" sldId="704"/>
            <ac:spMk id="2" creationId="{74E69C9A-CA48-9D75-1572-9236FF2B4DC3}"/>
          </ac:spMkLst>
        </pc:spChg>
        <pc:spChg chg="mod">
          <ac:chgData name="Laura Alexis Janda" userId="1f227e26-6259-47d3-b693-dce21943f79e" providerId="ADAL" clId="{2BB5A4F0-C26B-9043-9F36-3778D2E1AA77}" dt="2023-07-13T08:26:55.655" v="3357" actId="20577"/>
          <ac:spMkLst>
            <pc:docMk/>
            <pc:sldMk cId="3169224425" sldId="704"/>
            <ac:spMk id="3" creationId="{A9CE13D3-23D7-1F74-BCF0-D692525AC8CD}"/>
          </ac:spMkLst>
        </pc:spChg>
      </pc:sldChg>
      <pc:sldChg chg="addSp delSp modSp new mod modClrScheme chgLayout">
        <pc:chgData name="Laura Alexis Janda" userId="1f227e26-6259-47d3-b693-dce21943f79e" providerId="ADAL" clId="{2BB5A4F0-C26B-9043-9F36-3778D2E1AA77}" dt="2023-07-13T08:22:44.910" v="3212" actId="20577"/>
        <pc:sldMkLst>
          <pc:docMk/>
          <pc:sldMk cId="3540975424" sldId="705"/>
        </pc:sldMkLst>
        <pc:spChg chg="del mod ord">
          <ac:chgData name="Laura Alexis Janda" userId="1f227e26-6259-47d3-b693-dce21943f79e" providerId="ADAL" clId="{2BB5A4F0-C26B-9043-9F36-3778D2E1AA77}" dt="2023-07-12T14:00:05.556" v="2422" actId="700"/>
          <ac:spMkLst>
            <pc:docMk/>
            <pc:sldMk cId="3540975424" sldId="705"/>
            <ac:spMk id="2" creationId="{FC9B14B9-CC75-906D-FE9F-683FEC8CFD58}"/>
          </ac:spMkLst>
        </pc:spChg>
        <pc:spChg chg="del mod ord">
          <ac:chgData name="Laura Alexis Janda" userId="1f227e26-6259-47d3-b693-dce21943f79e" providerId="ADAL" clId="{2BB5A4F0-C26B-9043-9F36-3778D2E1AA77}" dt="2023-07-12T14:00:05.556" v="2422" actId="700"/>
          <ac:spMkLst>
            <pc:docMk/>
            <pc:sldMk cId="3540975424" sldId="705"/>
            <ac:spMk id="3" creationId="{0F5A5E9A-B488-9527-0C09-7E1032E9B73D}"/>
          </ac:spMkLst>
        </pc:spChg>
        <pc:spChg chg="add mod ord">
          <ac:chgData name="Laura Alexis Janda" userId="1f227e26-6259-47d3-b693-dce21943f79e" providerId="ADAL" clId="{2BB5A4F0-C26B-9043-9F36-3778D2E1AA77}" dt="2023-07-13T08:22:44.910" v="3212" actId="20577"/>
          <ac:spMkLst>
            <pc:docMk/>
            <pc:sldMk cId="3540975424" sldId="705"/>
            <ac:spMk id="4" creationId="{815DEBFC-0007-4388-F1A5-C727DF5EC780}"/>
          </ac:spMkLst>
        </pc:spChg>
        <pc:spChg chg="add mod ord">
          <ac:chgData name="Laura Alexis Janda" userId="1f227e26-6259-47d3-b693-dce21943f79e" providerId="ADAL" clId="{2BB5A4F0-C26B-9043-9F36-3778D2E1AA77}" dt="2023-07-12T14:30:18.370" v="2977" actId="255"/>
          <ac:spMkLst>
            <pc:docMk/>
            <pc:sldMk cId="3540975424" sldId="705"/>
            <ac:spMk id="5" creationId="{586497C7-0F09-2AE7-BD8D-BCBF10D16596}"/>
          </ac:spMkLst>
        </pc:spChg>
      </pc:sldChg>
      <pc:sldChg chg="modSp new mod">
        <pc:chgData name="Laura Alexis Janda" userId="1f227e26-6259-47d3-b693-dce21943f79e" providerId="ADAL" clId="{2BB5A4F0-C26B-9043-9F36-3778D2E1AA77}" dt="2023-07-12T14:39:00.369" v="3120" actId="108"/>
        <pc:sldMkLst>
          <pc:docMk/>
          <pc:sldMk cId="1176006115" sldId="706"/>
        </pc:sldMkLst>
        <pc:spChg chg="mod">
          <ac:chgData name="Laura Alexis Janda" userId="1f227e26-6259-47d3-b693-dce21943f79e" providerId="ADAL" clId="{2BB5A4F0-C26B-9043-9F36-3778D2E1AA77}" dt="2023-07-12T14:02:20.795" v="2434" actId="20577"/>
          <ac:spMkLst>
            <pc:docMk/>
            <pc:sldMk cId="1176006115" sldId="706"/>
            <ac:spMk id="2" creationId="{A1C2D9B3-56A1-260E-AD7F-ED7D8995F16E}"/>
          </ac:spMkLst>
        </pc:spChg>
        <pc:spChg chg="mod">
          <ac:chgData name="Laura Alexis Janda" userId="1f227e26-6259-47d3-b693-dce21943f79e" providerId="ADAL" clId="{2BB5A4F0-C26B-9043-9F36-3778D2E1AA77}" dt="2023-07-12T14:39:00.369" v="3120" actId="108"/>
          <ac:spMkLst>
            <pc:docMk/>
            <pc:sldMk cId="1176006115" sldId="706"/>
            <ac:spMk id="3" creationId="{2682F1A2-24AE-01B1-FB8C-E42F4A8B1158}"/>
          </ac:spMkLst>
        </pc:spChg>
      </pc:sldChg>
      <pc:sldChg chg="modSp new mod">
        <pc:chgData name="Laura Alexis Janda" userId="1f227e26-6259-47d3-b693-dce21943f79e" providerId="ADAL" clId="{2BB5A4F0-C26B-9043-9F36-3778D2E1AA77}" dt="2023-07-13T08:23:48.940" v="3225" actId="14100"/>
        <pc:sldMkLst>
          <pc:docMk/>
          <pc:sldMk cId="1080709553" sldId="707"/>
        </pc:sldMkLst>
        <pc:spChg chg="mod">
          <ac:chgData name="Laura Alexis Janda" userId="1f227e26-6259-47d3-b693-dce21943f79e" providerId="ADAL" clId="{2BB5A4F0-C26B-9043-9F36-3778D2E1AA77}" dt="2023-07-13T08:23:48.940" v="3225" actId="14100"/>
          <ac:spMkLst>
            <pc:docMk/>
            <pc:sldMk cId="1080709553" sldId="707"/>
            <ac:spMk id="2" creationId="{447CD744-5097-DACF-56CB-DCBF3F2D95B2}"/>
          </ac:spMkLst>
        </pc:spChg>
        <pc:spChg chg="mod">
          <ac:chgData name="Laura Alexis Janda" userId="1f227e26-6259-47d3-b693-dce21943f79e" providerId="ADAL" clId="{2BB5A4F0-C26B-9043-9F36-3778D2E1AA77}" dt="2023-07-13T06:59:05.741" v="3190" actId="113"/>
          <ac:spMkLst>
            <pc:docMk/>
            <pc:sldMk cId="1080709553" sldId="707"/>
            <ac:spMk id="3" creationId="{26E458FC-7D70-C1E4-D20C-8C76C149EE05}"/>
          </ac:spMkLst>
        </pc:spChg>
      </pc:sldChg>
      <pc:sldChg chg="modSp new mod">
        <pc:chgData name="Laura Alexis Janda" userId="1f227e26-6259-47d3-b693-dce21943f79e" providerId="ADAL" clId="{2BB5A4F0-C26B-9043-9F36-3778D2E1AA77}" dt="2023-07-13T08:25:36.343" v="3245" actId="255"/>
        <pc:sldMkLst>
          <pc:docMk/>
          <pc:sldMk cId="1381476388" sldId="708"/>
        </pc:sldMkLst>
        <pc:spChg chg="mod">
          <ac:chgData name="Laura Alexis Janda" userId="1f227e26-6259-47d3-b693-dce21943f79e" providerId="ADAL" clId="{2BB5A4F0-C26B-9043-9F36-3778D2E1AA77}" dt="2023-07-12T14:04:48.176" v="2468" actId="20577"/>
          <ac:spMkLst>
            <pc:docMk/>
            <pc:sldMk cId="1381476388" sldId="708"/>
            <ac:spMk id="2" creationId="{1F2A759C-2FBE-57AE-42D1-7414FB6AFCBB}"/>
          </ac:spMkLst>
        </pc:spChg>
        <pc:spChg chg="mod">
          <ac:chgData name="Laura Alexis Janda" userId="1f227e26-6259-47d3-b693-dce21943f79e" providerId="ADAL" clId="{2BB5A4F0-C26B-9043-9F36-3778D2E1AA77}" dt="2023-07-13T08:25:36.343" v="3245" actId="255"/>
          <ac:spMkLst>
            <pc:docMk/>
            <pc:sldMk cId="1381476388" sldId="708"/>
            <ac:spMk id="3" creationId="{12C78F58-6057-EB78-87E9-666F864DCD28}"/>
          </ac:spMkLst>
        </pc:spChg>
      </pc:sldChg>
      <pc:sldChg chg="addSp modSp new mod">
        <pc:chgData name="Laura Alexis Janda" userId="1f227e26-6259-47d3-b693-dce21943f79e" providerId="ADAL" clId="{2BB5A4F0-C26B-9043-9F36-3778D2E1AA77}" dt="2023-07-13T08:42:03.545" v="3583" actId="122"/>
        <pc:sldMkLst>
          <pc:docMk/>
          <pc:sldMk cId="2146721413" sldId="709"/>
        </pc:sldMkLst>
        <pc:spChg chg="add mod">
          <ac:chgData name="Laura Alexis Janda" userId="1f227e26-6259-47d3-b693-dce21943f79e" providerId="ADAL" clId="{2BB5A4F0-C26B-9043-9F36-3778D2E1AA77}" dt="2023-07-13T08:42:03.545" v="3583" actId="122"/>
          <ac:spMkLst>
            <pc:docMk/>
            <pc:sldMk cId="2146721413" sldId="709"/>
            <ac:spMk id="3" creationId="{92EBF94C-7F0D-5972-6FFF-DBD99329588B}"/>
          </ac:spMkLst>
        </pc:spChg>
        <pc:picChg chg="add mod">
          <ac:chgData name="Laura Alexis Janda" userId="1f227e26-6259-47d3-b693-dce21943f79e" providerId="ADAL" clId="{2BB5A4F0-C26B-9043-9F36-3778D2E1AA77}" dt="2023-07-13T08:41:18.047" v="3574" actId="1076"/>
          <ac:picMkLst>
            <pc:docMk/>
            <pc:sldMk cId="2146721413" sldId="709"/>
            <ac:picMk id="2" creationId="{1B74E544-CFF0-2863-16D7-19ECB9039021}"/>
          </ac:picMkLst>
        </pc:picChg>
      </pc:sldChg>
      <pc:sldChg chg="addSp delSp modSp new mod">
        <pc:chgData name="Laura Alexis Janda" userId="1f227e26-6259-47d3-b693-dce21943f79e" providerId="ADAL" clId="{2BB5A4F0-C26B-9043-9F36-3778D2E1AA77}" dt="2023-07-13T08:40:10.837" v="3573" actId="1076"/>
        <pc:sldMkLst>
          <pc:docMk/>
          <pc:sldMk cId="2916493988" sldId="710"/>
        </pc:sldMkLst>
        <pc:spChg chg="mod">
          <ac:chgData name="Laura Alexis Janda" userId="1f227e26-6259-47d3-b693-dce21943f79e" providerId="ADAL" clId="{2BB5A4F0-C26B-9043-9F36-3778D2E1AA77}" dt="2023-07-13T08:36:33.162" v="3514" actId="20577"/>
          <ac:spMkLst>
            <pc:docMk/>
            <pc:sldMk cId="2916493988" sldId="710"/>
            <ac:spMk id="2" creationId="{A1CC5FF6-88E8-6B49-B2D0-AADCF660E4A7}"/>
          </ac:spMkLst>
        </pc:spChg>
        <pc:spChg chg="del">
          <ac:chgData name="Laura Alexis Janda" userId="1f227e26-6259-47d3-b693-dce21943f79e" providerId="ADAL" clId="{2BB5A4F0-C26B-9043-9F36-3778D2E1AA77}" dt="2023-07-13T08:38:02.536" v="3515"/>
          <ac:spMkLst>
            <pc:docMk/>
            <pc:sldMk cId="2916493988" sldId="710"/>
            <ac:spMk id="3" creationId="{F590DF2D-D8C5-E750-832D-54216DE6619A}"/>
          </ac:spMkLst>
        </pc:spChg>
        <pc:spChg chg="add mod">
          <ac:chgData name="Laura Alexis Janda" userId="1f227e26-6259-47d3-b693-dce21943f79e" providerId="ADAL" clId="{2BB5A4F0-C26B-9043-9F36-3778D2E1AA77}" dt="2023-07-13T08:40:10.837" v="3573" actId="1076"/>
          <ac:spMkLst>
            <pc:docMk/>
            <pc:sldMk cId="2916493988" sldId="710"/>
            <ac:spMk id="6" creationId="{1DE0B00C-02A6-4D38-B0D2-6997FD26CD38}"/>
          </ac:spMkLst>
        </pc:spChg>
        <pc:picChg chg="add mod">
          <ac:chgData name="Laura Alexis Janda" userId="1f227e26-6259-47d3-b693-dce21943f79e" providerId="ADAL" clId="{2BB5A4F0-C26B-9043-9F36-3778D2E1AA77}" dt="2023-07-13T08:39:37.727" v="3520" actId="14100"/>
          <ac:picMkLst>
            <pc:docMk/>
            <pc:sldMk cId="2916493988" sldId="710"/>
            <ac:picMk id="5" creationId="{F769BA7F-7461-2B20-FDD6-C673DB4D0E48}"/>
          </ac:picMkLst>
        </pc:picChg>
      </pc:sldChg>
      <pc:sldChg chg="addSp delSp modSp new mod">
        <pc:chgData name="Laura Alexis Janda" userId="1f227e26-6259-47d3-b693-dce21943f79e" providerId="ADAL" clId="{2BB5A4F0-C26B-9043-9F36-3778D2E1AA77}" dt="2023-07-13T08:49:19.888" v="3680" actId="14100"/>
        <pc:sldMkLst>
          <pc:docMk/>
          <pc:sldMk cId="52312272" sldId="711"/>
        </pc:sldMkLst>
        <pc:spChg chg="mod">
          <ac:chgData name="Laura Alexis Janda" userId="1f227e26-6259-47d3-b693-dce21943f79e" providerId="ADAL" clId="{2BB5A4F0-C26B-9043-9F36-3778D2E1AA77}" dt="2023-07-13T08:49:09.207" v="3678" actId="20577"/>
          <ac:spMkLst>
            <pc:docMk/>
            <pc:sldMk cId="52312272" sldId="711"/>
            <ac:spMk id="2" creationId="{7B0ADAE5-E3C2-2F23-163E-546C63037ABD}"/>
          </ac:spMkLst>
        </pc:spChg>
        <pc:spChg chg="del">
          <ac:chgData name="Laura Alexis Janda" userId="1f227e26-6259-47d3-b693-dce21943f79e" providerId="ADAL" clId="{2BB5A4F0-C26B-9043-9F36-3778D2E1AA77}" dt="2023-07-13T08:48:48.597" v="3676"/>
          <ac:spMkLst>
            <pc:docMk/>
            <pc:sldMk cId="52312272" sldId="711"/>
            <ac:spMk id="3" creationId="{F8378491-4108-C8F7-8431-EB96AF284CDA}"/>
          </ac:spMkLst>
        </pc:spChg>
        <pc:picChg chg="add mod">
          <ac:chgData name="Laura Alexis Janda" userId="1f227e26-6259-47d3-b693-dce21943f79e" providerId="ADAL" clId="{2BB5A4F0-C26B-9043-9F36-3778D2E1AA77}" dt="2023-07-13T08:49:19.888" v="3680" actId="14100"/>
          <ac:picMkLst>
            <pc:docMk/>
            <pc:sldMk cId="52312272" sldId="711"/>
            <ac:picMk id="5" creationId="{7CDC04E2-13EA-5C52-20DE-F5F8B65FB2B1}"/>
          </ac:picMkLst>
        </pc:picChg>
      </pc:sldChg>
      <pc:sldChg chg="addSp modSp new mod setBg">
        <pc:chgData name="Laura Alexis Janda" userId="1f227e26-6259-47d3-b693-dce21943f79e" providerId="ADAL" clId="{2BB5A4F0-C26B-9043-9F36-3778D2E1AA77}" dt="2023-07-13T08:51:14.737" v="3683" actId="26606"/>
        <pc:sldMkLst>
          <pc:docMk/>
          <pc:sldMk cId="3959588218" sldId="712"/>
        </pc:sldMkLst>
        <pc:picChg chg="add mod">
          <ac:chgData name="Laura Alexis Janda" userId="1f227e26-6259-47d3-b693-dce21943f79e" providerId="ADAL" clId="{2BB5A4F0-C26B-9043-9F36-3778D2E1AA77}" dt="2023-07-13T08:51:14.737" v="3683" actId="26606"/>
          <ac:picMkLst>
            <pc:docMk/>
            <pc:sldMk cId="3959588218" sldId="712"/>
            <ac:picMk id="3" creationId="{5E9AC277-C503-DF1A-40ED-5C738D1C4DDD}"/>
          </ac:picMkLst>
        </pc:picChg>
      </pc:sldChg>
      <pc:sldChg chg="addSp modSp new mod setBg">
        <pc:chgData name="Laura Alexis Janda" userId="1f227e26-6259-47d3-b693-dce21943f79e" providerId="ADAL" clId="{2BB5A4F0-C26B-9043-9F36-3778D2E1AA77}" dt="2023-07-13T08:54:44.893" v="3686" actId="26606"/>
        <pc:sldMkLst>
          <pc:docMk/>
          <pc:sldMk cId="936736156" sldId="713"/>
        </pc:sldMkLst>
        <pc:picChg chg="add mod">
          <ac:chgData name="Laura Alexis Janda" userId="1f227e26-6259-47d3-b693-dce21943f79e" providerId="ADAL" clId="{2BB5A4F0-C26B-9043-9F36-3778D2E1AA77}" dt="2023-07-13T08:54:44.893" v="3686" actId="26606"/>
          <ac:picMkLst>
            <pc:docMk/>
            <pc:sldMk cId="936736156" sldId="713"/>
            <ac:picMk id="3" creationId="{99E9BEF7-7971-1272-14DD-17C359C0207B}"/>
          </ac:picMkLst>
        </pc:picChg>
      </pc:sldChg>
    </pc:docChg>
  </pc:docChgLst>
  <pc:docChgLst>
    <pc:chgData name="Laura Alexis Janda" userId="1f227e26-6259-47d3-b693-dce21943f79e" providerId="ADAL" clId="{86A5B5B8-75C8-3E4C-B358-D8903C9DCB5C}"/>
    <pc:docChg chg="custSel addSld delSld modSld sldOrd">
      <pc:chgData name="Laura Alexis Janda" userId="1f227e26-6259-47d3-b693-dce21943f79e" providerId="ADAL" clId="{86A5B5B8-75C8-3E4C-B358-D8903C9DCB5C}" dt="2022-10-10T19:02:58.021" v="3730" actId="20577"/>
      <pc:docMkLst>
        <pc:docMk/>
      </pc:docMkLst>
      <pc:sldChg chg="modSp add mod">
        <pc:chgData name="Laura Alexis Janda" userId="1f227e26-6259-47d3-b693-dce21943f79e" providerId="ADAL" clId="{86A5B5B8-75C8-3E4C-B358-D8903C9DCB5C}" dt="2022-10-04T18:07:21.877" v="1888" actId="20577"/>
        <pc:sldMkLst>
          <pc:docMk/>
          <pc:sldMk cId="4283815164" sldId="258"/>
        </pc:sldMkLst>
        <pc:spChg chg="mod">
          <ac:chgData name="Laura Alexis Janda" userId="1f227e26-6259-47d3-b693-dce21943f79e" providerId="ADAL" clId="{86A5B5B8-75C8-3E4C-B358-D8903C9DCB5C}" dt="2022-10-04T13:01:57.559" v="1747" actId="20577"/>
          <ac:spMkLst>
            <pc:docMk/>
            <pc:sldMk cId="4283815164" sldId="258"/>
            <ac:spMk id="2" creationId="{0FEA1485-7BF8-C2C8-83E0-CC9E2A092FA6}"/>
          </ac:spMkLst>
        </pc:spChg>
        <pc:spChg chg="mod">
          <ac:chgData name="Laura Alexis Janda" userId="1f227e26-6259-47d3-b693-dce21943f79e" providerId="ADAL" clId="{86A5B5B8-75C8-3E4C-B358-D8903C9DCB5C}" dt="2022-10-04T18:07:21.877" v="1888" actId="20577"/>
          <ac:spMkLst>
            <pc:docMk/>
            <pc:sldMk cId="4283815164" sldId="258"/>
            <ac:spMk id="3" creationId="{56E3FAC1-3877-A404-DAA9-13C529B240EB}"/>
          </ac:spMkLst>
        </pc:spChg>
      </pc:sldChg>
      <pc:sldChg chg="modSp add mod">
        <pc:chgData name="Laura Alexis Janda" userId="1f227e26-6259-47d3-b693-dce21943f79e" providerId="ADAL" clId="{86A5B5B8-75C8-3E4C-B358-D8903C9DCB5C}" dt="2022-10-10T18:57:44.884" v="3668" actId="20577"/>
        <pc:sldMkLst>
          <pc:docMk/>
          <pc:sldMk cId="2403473910" sldId="259"/>
        </pc:sldMkLst>
        <pc:spChg chg="mod">
          <ac:chgData name="Laura Alexis Janda" userId="1f227e26-6259-47d3-b693-dce21943f79e" providerId="ADAL" clId="{86A5B5B8-75C8-3E4C-B358-D8903C9DCB5C}" dt="2022-10-04T18:29:15.466" v="2669" actId="20577"/>
          <ac:spMkLst>
            <pc:docMk/>
            <pc:sldMk cId="2403473910" sldId="259"/>
            <ac:spMk id="2" creationId="{441BF9E4-A5FC-770F-3B01-8DDB90397A63}"/>
          </ac:spMkLst>
        </pc:spChg>
        <pc:spChg chg="mod">
          <ac:chgData name="Laura Alexis Janda" userId="1f227e26-6259-47d3-b693-dce21943f79e" providerId="ADAL" clId="{86A5B5B8-75C8-3E4C-B358-D8903C9DCB5C}" dt="2022-10-10T18:57:44.884" v="3668" actId="20577"/>
          <ac:spMkLst>
            <pc:docMk/>
            <pc:sldMk cId="2403473910" sldId="259"/>
            <ac:spMk id="3" creationId="{6E6A22DF-B5AE-039E-D652-1D8BA06260BE}"/>
          </ac:spMkLst>
        </pc:spChg>
      </pc:sldChg>
      <pc:sldChg chg="modSp add mod">
        <pc:chgData name="Laura Alexis Janda" userId="1f227e26-6259-47d3-b693-dce21943f79e" providerId="ADAL" clId="{86A5B5B8-75C8-3E4C-B358-D8903C9DCB5C}" dt="2022-10-04T18:08:42.293" v="1934" actId="14100"/>
        <pc:sldMkLst>
          <pc:docMk/>
          <pc:sldMk cId="1257768985" sldId="260"/>
        </pc:sldMkLst>
        <pc:spChg chg="mod">
          <ac:chgData name="Laura Alexis Janda" userId="1f227e26-6259-47d3-b693-dce21943f79e" providerId="ADAL" clId="{86A5B5B8-75C8-3E4C-B358-D8903C9DCB5C}" dt="2022-10-04T18:08:42.293" v="1934" actId="14100"/>
          <ac:spMkLst>
            <pc:docMk/>
            <pc:sldMk cId="1257768985" sldId="260"/>
            <ac:spMk id="2" creationId="{EADA9397-B17B-4044-7E92-D768733BA6F9}"/>
          </ac:spMkLst>
        </pc:spChg>
      </pc:sldChg>
      <pc:sldChg chg="modSp add mod">
        <pc:chgData name="Laura Alexis Janda" userId="1f227e26-6259-47d3-b693-dce21943f79e" providerId="ADAL" clId="{86A5B5B8-75C8-3E4C-B358-D8903C9DCB5C}" dt="2022-10-04T18:11:35.305" v="2097" actId="20577"/>
        <pc:sldMkLst>
          <pc:docMk/>
          <pc:sldMk cId="2195068184" sldId="261"/>
        </pc:sldMkLst>
        <pc:spChg chg="mod">
          <ac:chgData name="Laura Alexis Janda" userId="1f227e26-6259-47d3-b693-dce21943f79e" providerId="ADAL" clId="{86A5B5B8-75C8-3E4C-B358-D8903C9DCB5C}" dt="2022-10-04T18:10:07.364" v="1968" actId="20577"/>
          <ac:spMkLst>
            <pc:docMk/>
            <pc:sldMk cId="2195068184" sldId="261"/>
            <ac:spMk id="2" creationId="{A270C3AA-D3B8-3F98-3144-957DD8471D04}"/>
          </ac:spMkLst>
        </pc:spChg>
        <pc:spChg chg="mod">
          <ac:chgData name="Laura Alexis Janda" userId="1f227e26-6259-47d3-b693-dce21943f79e" providerId="ADAL" clId="{86A5B5B8-75C8-3E4C-B358-D8903C9DCB5C}" dt="2022-10-04T18:11:35.305" v="2097" actId="20577"/>
          <ac:spMkLst>
            <pc:docMk/>
            <pc:sldMk cId="2195068184" sldId="261"/>
            <ac:spMk id="3" creationId="{0F6D2238-63A4-1A3E-90FF-6E940EEE4634}"/>
          </ac:spMkLst>
        </pc:spChg>
      </pc:sldChg>
      <pc:sldChg chg="modSp add mod">
        <pc:chgData name="Laura Alexis Janda" userId="1f227e26-6259-47d3-b693-dce21943f79e" providerId="ADAL" clId="{86A5B5B8-75C8-3E4C-B358-D8903C9DCB5C}" dt="2022-10-04T18:16:37.629" v="2476" actId="20577"/>
        <pc:sldMkLst>
          <pc:docMk/>
          <pc:sldMk cId="1958360635" sldId="262"/>
        </pc:sldMkLst>
        <pc:spChg chg="mod">
          <ac:chgData name="Laura Alexis Janda" userId="1f227e26-6259-47d3-b693-dce21943f79e" providerId="ADAL" clId="{86A5B5B8-75C8-3E4C-B358-D8903C9DCB5C}" dt="2022-10-04T18:14:47.398" v="2330" actId="20577"/>
          <ac:spMkLst>
            <pc:docMk/>
            <pc:sldMk cId="1958360635" sldId="262"/>
            <ac:spMk id="2" creationId="{6A2ACAB1-CF0D-BC49-B1D9-01E2235E02CB}"/>
          </ac:spMkLst>
        </pc:spChg>
        <pc:spChg chg="mod">
          <ac:chgData name="Laura Alexis Janda" userId="1f227e26-6259-47d3-b693-dce21943f79e" providerId="ADAL" clId="{86A5B5B8-75C8-3E4C-B358-D8903C9DCB5C}" dt="2022-10-04T18:16:37.629" v="2476" actId="20577"/>
          <ac:spMkLst>
            <pc:docMk/>
            <pc:sldMk cId="1958360635" sldId="262"/>
            <ac:spMk id="3" creationId="{09E278E5-C416-88AD-7030-406B45BEF0A1}"/>
          </ac:spMkLst>
        </pc:spChg>
        <pc:picChg chg="mod">
          <ac:chgData name="Laura Alexis Janda" userId="1f227e26-6259-47d3-b693-dce21943f79e" providerId="ADAL" clId="{86A5B5B8-75C8-3E4C-B358-D8903C9DCB5C}" dt="2022-10-04T18:15:36.252" v="2384" actId="1035"/>
          <ac:picMkLst>
            <pc:docMk/>
            <pc:sldMk cId="1958360635" sldId="262"/>
            <ac:picMk id="4" creationId="{624CA666-6F5D-9FD7-222E-F48CE91333DD}"/>
          </ac:picMkLst>
        </pc:picChg>
      </pc:sldChg>
      <pc:sldChg chg="modSp add mod">
        <pc:chgData name="Laura Alexis Janda" userId="1f227e26-6259-47d3-b693-dce21943f79e" providerId="ADAL" clId="{86A5B5B8-75C8-3E4C-B358-D8903C9DCB5C}" dt="2022-10-04T18:12:54.898" v="2180" actId="20577"/>
        <pc:sldMkLst>
          <pc:docMk/>
          <pc:sldMk cId="1622546983" sldId="263"/>
        </pc:sldMkLst>
        <pc:spChg chg="mod">
          <ac:chgData name="Laura Alexis Janda" userId="1f227e26-6259-47d3-b693-dce21943f79e" providerId="ADAL" clId="{86A5B5B8-75C8-3E4C-B358-D8903C9DCB5C}" dt="2022-10-04T18:11:44.909" v="2100" actId="20577"/>
          <ac:spMkLst>
            <pc:docMk/>
            <pc:sldMk cId="1622546983" sldId="263"/>
            <ac:spMk id="2" creationId="{BA0BF171-C087-42C3-C936-FED5E47CDD4B}"/>
          </ac:spMkLst>
        </pc:spChg>
        <pc:spChg chg="mod">
          <ac:chgData name="Laura Alexis Janda" userId="1f227e26-6259-47d3-b693-dce21943f79e" providerId="ADAL" clId="{86A5B5B8-75C8-3E4C-B358-D8903C9DCB5C}" dt="2022-10-04T18:12:54.898" v="2180" actId="20577"/>
          <ac:spMkLst>
            <pc:docMk/>
            <pc:sldMk cId="1622546983" sldId="263"/>
            <ac:spMk id="3" creationId="{85826ACF-9FB9-A3ED-5DEE-0928817A0BF3}"/>
          </ac:spMkLst>
        </pc:spChg>
      </pc:sldChg>
      <pc:sldChg chg="modSp add mod">
        <pc:chgData name="Laura Alexis Janda" userId="1f227e26-6259-47d3-b693-dce21943f79e" providerId="ADAL" clId="{86A5B5B8-75C8-3E4C-B358-D8903C9DCB5C}" dt="2022-10-04T18:14:31.729" v="2305" actId="20577"/>
        <pc:sldMkLst>
          <pc:docMk/>
          <pc:sldMk cId="4260208377" sldId="264"/>
        </pc:sldMkLst>
        <pc:spChg chg="mod">
          <ac:chgData name="Laura Alexis Janda" userId="1f227e26-6259-47d3-b693-dce21943f79e" providerId="ADAL" clId="{86A5B5B8-75C8-3E4C-B358-D8903C9DCB5C}" dt="2022-10-04T18:13:17.125" v="2183" actId="20577"/>
          <ac:spMkLst>
            <pc:docMk/>
            <pc:sldMk cId="4260208377" sldId="264"/>
            <ac:spMk id="2" creationId="{5D8291DB-5589-3E46-F190-E5C02F6A2D4C}"/>
          </ac:spMkLst>
        </pc:spChg>
        <pc:spChg chg="mod">
          <ac:chgData name="Laura Alexis Janda" userId="1f227e26-6259-47d3-b693-dce21943f79e" providerId="ADAL" clId="{86A5B5B8-75C8-3E4C-B358-D8903C9DCB5C}" dt="2022-10-04T18:14:31.729" v="2305" actId="20577"/>
          <ac:spMkLst>
            <pc:docMk/>
            <pc:sldMk cId="4260208377" sldId="264"/>
            <ac:spMk id="3" creationId="{8A93D061-A8E4-A4A1-E2CF-3D942168A1F1}"/>
          </ac:spMkLst>
        </pc:spChg>
      </pc:sldChg>
      <pc:sldChg chg="modSp add mod ord">
        <pc:chgData name="Laura Alexis Janda" userId="1f227e26-6259-47d3-b693-dce21943f79e" providerId="ADAL" clId="{86A5B5B8-75C8-3E4C-B358-D8903C9DCB5C}" dt="2022-10-04T18:30:09.031" v="2673" actId="20578"/>
        <pc:sldMkLst>
          <pc:docMk/>
          <pc:sldMk cId="1297199091" sldId="265"/>
        </pc:sldMkLst>
        <pc:spChg chg="mod">
          <ac:chgData name="Laura Alexis Janda" userId="1f227e26-6259-47d3-b693-dce21943f79e" providerId="ADAL" clId="{86A5B5B8-75C8-3E4C-B358-D8903C9DCB5C}" dt="2022-10-04T18:09:20.938" v="1960" actId="20577"/>
          <ac:spMkLst>
            <pc:docMk/>
            <pc:sldMk cId="1297199091" sldId="265"/>
            <ac:spMk id="2" creationId="{C3348915-1A59-18A0-63A9-232A9A78B1C1}"/>
          </ac:spMkLst>
        </pc:spChg>
        <pc:graphicFrameChg chg="modGraphic">
          <ac:chgData name="Laura Alexis Janda" userId="1f227e26-6259-47d3-b693-dce21943f79e" providerId="ADAL" clId="{86A5B5B8-75C8-3E4C-B358-D8903C9DCB5C}" dt="2022-10-04T18:09:39.859" v="1967" actId="20577"/>
          <ac:graphicFrameMkLst>
            <pc:docMk/>
            <pc:sldMk cId="1297199091" sldId="265"/>
            <ac:graphicFrameMk id="4" creationId="{372B22ED-7E97-D5E4-C104-220216A9EA4F}"/>
          </ac:graphicFrameMkLst>
        </pc:graphicFrameChg>
      </pc:sldChg>
      <pc:sldChg chg="addSp delSp modSp mod">
        <pc:chgData name="Laura Alexis Janda" userId="1f227e26-6259-47d3-b693-dce21943f79e" providerId="ADAL" clId="{86A5B5B8-75C8-3E4C-B358-D8903C9DCB5C}" dt="2022-10-10T18:46:28.912" v="3666" actId="20577"/>
        <pc:sldMkLst>
          <pc:docMk/>
          <pc:sldMk cId="823719426" sldId="493"/>
        </pc:sldMkLst>
        <pc:spChg chg="mod">
          <ac:chgData name="Laura Alexis Janda" userId="1f227e26-6259-47d3-b693-dce21943f79e" providerId="ADAL" clId="{86A5B5B8-75C8-3E4C-B358-D8903C9DCB5C}" dt="2022-10-04T11:55:17.498" v="43" actId="1076"/>
          <ac:spMkLst>
            <pc:docMk/>
            <pc:sldMk cId="823719426" sldId="493"/>
            <ac:spMk id="2" creationId="{00000000-0000-0000-0000-000000000000}"/>
          </ac:spMkLst>
        </pc:spChg>
        <pc:spChg chg="add del mod">
          <ac:chgData name="Laura Alexis Janda" userId="1f227e26-6259-47d3-b693-dce21943f79e" providerId="ADAL" clId="{86A5B5B8-75C8-3E4C-B358-D8903C9DCB5C}" dt="2022-10-04T11:56:10.699" v="50" actId="478"/>
          <ac:spMkLst>
            <pc:docMk/>
            <pc:sldMk cId="823719426" sldId="493"/>
            <ac:spMk id="5" creationId="{61420446-03F7-FC7D-CC7E-7E63C37E609A}"/>
          </ac:spMkLst>
        </pc:spChg>
        <pc:spChg chg="del">
          <ac:chgData name="Laura Alexis Janda" userId="1f227e26-6259-47d3-b693-dce21943f79e" providerId="ADAL" clId="{86A5B5B8-75C8-3E4C-B358-D8903C9DCB5C}" dt="2022-10-04T11:55:07.871" v="41" actId="478"/>
          <ac:spMkLst>
            <pc:docMk/>
            <pc:sldMk cId="823719426" sldId="493"/>
            <ac:spMk id="6" creationId="{1A5A35F6-3814-D248-AA3C-C5941066DE63}"/>
          </ac:spMkLst>
        </pc:spChg>
        <pc:spChg chg="add mod">
          <ac:chgData name="Laura Alexis Janda" userId="1f227e26-6259-47d3-b693-dce21943f79e" providerId="ADAL" clId="{86A5B5B8-75C8-3E4C-B358-D8903C9DCB5C}" dt="2022-10-10T18:46:28.912" v="3666" actId="20577"/>
          <ac:spMkLst>
            <pc:docMk/>
            <pc:sldMk cId="823719426" sldId="493"/>
            <ac:spMk id="7" creationId="{A39621A3-2B83-BB40-3D05-63FD81EFC78E}"/>
          </ac:spMkLst>
        </pc:spChg>
        <pc:spChg chg="add mod">
          <ac:chgData name="Laura Alexis Janda" userId="1f227e26-6259-47d3-b693-dce21943f79e" providerId="ADAL" clId="{86A5B5B8-75C8-3E4C-B358-D8903C9DCB5C}" dt="2022-10-04T11:57:32.742" v="125" actId="1036"/>
          <ac:spMkLst>
            <pc:docMk/>
            <pc:sldMk cId="823719426" sldId="493"/>
            <ac:spMk id="9" creationId="{2E09C005-2B5B-2F29-E5CA-EA9ECE8952F0}"/>
          </ac:spMkLst>
        </pc:spChg>
        <pc:picChg chg="mod">
          <ac:chgData name="Laura Alexis Janda" userId="1f227e26-6259-47d3-b693-dce21943f79e" providerId="ADAL" clId="{86A5B5B8-75C8-3E4C-B358-D8903C9DCB5C}" dt="2022-10-04T11:55:25.715" v="44" actId="1076"/>
          <ac:picMkLst>
            <pc:docMk/>
            <pc:sldMk cId="823719426" sldId="493"/>
            <ac:picMk id="4" creationId="{9FD03C6C-365D-36BD-0E21-EDDA1887DBA7}"/>
          </ac:picMkLst>
        </pc:picChg>
        <pc:picChg chg="add mod">
          <ac:chgData name="Laura Alexis Janda" userId="1f227e26-6259-47d3-b693-dce21943f79e" providerId="ADAL" clId="{86A5B5B8-75C8-3E4C-B358-D8903C9DCB5C}" dt="2022-10-04T11:57:32.742" v="125" actId="1036"/>
          <ac:picMkLst>
            <pc:docMk/>
            <pc:sldMk cId="823719426" sldId="493"/>
            <ac:picMk id="8" creationId="{CF7A49DF-DF90-03AF-DAD6-72BB9277165E}"/>
          </ac:picMkLst>
        </pc:picChg>
      </pc:sldChg>
      <pc:sldChg chg="addSp modSp new mod">
        <pc:chgData name="Laura Alexis Janda" userId="1f227e26-6259-47d3-b693-dce21943f79e" providerId="ADAL" clId="{86A5B5B8-75C8-3E4C-B358-D8903C9DCB5C}" dt="2022-10-04T12:28:24.826" v="768" actId="20577"/>
        <pc:sldMkLst>
          <pc:docMk/>
          <pc:sldMk cId="2374623432" sldId="494"/>
        </pc:sldMkLst>
        <pc:spChg chg="add mod">
          <ac:chgData name="Laura Alexis Janda" userId="1f227e26-6259-47d3-b693-dce21943f79e" providerId="ADAL" clId="{86A5B5B8-75C8-3E4C-B358-D8903C9DCB5C}" dt="2022-10-04T12:11:31.645" v="190" actId="20577"/>
          <ac:spMkLst>
            <pc:docMk/>
            <pc:sldMk cId="2374623432" sldId="494"/>
            <ac:spMk id="4" creationId="{43C64A59-4708-7E2D-C250-7E41CCCADFFC}"/>
          </ac:spMkLst>
        </pc:spChg>
        <pc:spChg chg="add mod">
          <ac:chgData name="Laura Alexis Janda" userId="1f227e26-6259-47d3-b693-dce21943f79e" providerId="ADAL" clId="{86A5B5B8-75C8-3E4C-B358-D8903C9DCB5C}" dt="2022-10-04T12:28:24.826" v="768" actId="20577"/>
          <ac:spMkLst>
            <pc:docMk/>
            <pc:sldMk cId="2374623432" sldId="494"/>
            <ac:spMk id="5" creationId="{82FB3C1C-A7C2-912B-2066-E97C8F24E570}"/>
          </ac:spMkLst>
        </pc:spChg>
        <pc:spChg chg="add mod">
          <ac:chgData name="Laura Alexis Janda" userId="1f227e26-6259-47d3-b693-dce21943f79e" providerId="ADAL" clId="{86A5B5B8-75C8-3E4C-B358-D8903C9DCB5C}" dt="2022-10-04T12:16:56.910" v="358" actId="122"/>
          <ac:spMkLst>
            <pc:docMk/>
            <pc:sldMk cId="2374623432" sldId="494"/>
            <ac:spMk id="6" creationId="{9AE3C277-05F5-8D10-563F-2D5FD020A5FA}"/>
          </ac:spMkLst>
        </pc:spChg>
        <pc:picChg chg="add mod">
          <ac:chgData name="Laura Alexis Janda" userId="1f227e26-6259-47d3-b693-dce21943f79e" providerId="ADAL" clId="{86A5B5B8-75C8-3E4C-B358-D8903C9DCB5C}" dt="2022-10-04T12:03:36.585" v="128" actId="1076"/>
          <ac:picMkLst>
            <pc:docMk/>
            <pc:sldMk cId="2374623432" sldId="494"/>
            <ac:picMk id="3" creationId="{1E64DC7B-9374-194C-1B3D-502402DF67D9}"/>
          </ac:picMkLst>
        </pc:picChg>
      </pc:sldChg>
      <pc:sldChg chg="addSp delSp modSp new mod">
        <pc:chgData name="Laura Alexis Janda" userId="1f227e26-6259-47d3-b693-dce21943f79e" providerId="ADAL" clId="{86A5B5B8-75C8-3E4C-B358-D8903C9DCB5C}" dt="2022-10-04T12:22:53.850" v="753" actId="20577"/>
        <pc:sldMkLst>
          <pc:docMk/>
          <pc:sldMk cId="3387241435" sldId="495"/>
        </pc:sldMkLst>
        <pc:spChg chg="add mod">
          <ac:chgData name="Laura Alexis Janda" userId="1f227e26-6259-47d3-b693-dce21943f79e" providerId="ADAL" clId="{86A5B5B8-75C8-3E4C-B358-D8903C9DCB5C}" dt="2022-10-04T12:17:34.823" v="371" actId="20577"/>
          <ac:spMkLst>
            <pc:docMk/>
            <pc:sldMk cId="3387241435" sldId="495"/>
            <ac:spMk id="6" creationId="{6FE660DA-575D-1B2C-A85A-49B767E502EA}"/>
          </ac:spMkLst>
        </pc:spChg>
        <pc:spChg chg="add mod">
          <ac:chgData name="Laura Alexis Janda" userId="1f227e26-6259-47d3-b693-dce21943f79e" providerId="ADAL" clId="{86A5B5B8-75C8-3E4C-B358-D8903C9DCB5C}" dt="2022-10-04T12:17:59.762" v="372"/>
          <ac:spMkLst>
            <pc:docMk/>
            <pc:sldMk cId="3387241435" sldId="495"/>
            <ac:spMk id="7" creationId="{8AECA653-BD5A-053C-719A-2BC71CDD8727}"/>
          </ac:spMkLst>
        </pc:spChg>
        <pc:spChg chg="add mod">
          <ac:chgData name="Laura Alexis Janda" userId="1f227e26-6259-47d3-b693-dce21943f79e" providerId="ADAL" clId="{86A5B5B8-75C8-3E4C-B358-D8903C9DCB5C}" dt="2022-10-04T12:22:53.850" v="753" actId="20577"/>
          <ac:spMkLst>
            <pc:docMk/>
            <pc:sldMk cId="3387241435" sldId="495"/>
            <ac:spMk id="8" creationId="{42DBFD55-6385-A9CA-DB39-AFEBF5BC09BD}"/>
          </ac:spMkLst>
        </pc:spChg>
        <pc:picChg chg="add del mod">
          <ac:chgData name="Laura Alexis Janda" userId="1f227e26-6259-47d3-b693-dce21943f79e" providerId="ADAL" clId="{86A5B5B8-75C8-3E4C-B358-D8903C9DCB5C}" dt="2022-10-04T12:11:50.100" v="193"/>
          <ac:picMkLst>
            <pc:docMk/>
            <pc:sldMk cId="3387241435" sldId="495"/>
            <ac:picMk id="3" creationId="{C3B42BC6-EBDB-B8BF-8BF1-D894B8819421}"/>
          </ac:picMkLst>
        </pc:picChg>
        <pc:picChg chg="add mod">
          <ac:chgData name="Laura Alexis Janda" userId="1f227e26-6259-47d3-b693-dce21943f79e" providerId="ADAL" clId="{86A5B5B8-75C8-3E4C-B358-D8903C9DCB5C}" dt="2022-10-04T12:11:59.269" v="195" actId="1076"/>
          <ac:picMkLst>
            <pc:docMk/>
            <pc:sldMk cId="3387241435" sldId="495"/>
            <ac:picMk id="5" creationId="{624CA32D-08AA-288E-8136-2806A5301B9B}"/>
          </ac:picMkLst>
        </pc:picChg>
      </pc:sldChg>
      <pc:sldChg chg="modSp new mod">
        <pc:chgData name="Laura Alexis Janda" userId="1f227e26-6259-47d3-b693-dce21943f79e" providerId="ADAL" clId="{86A5B5B8-75C8-3E4C-B358-D8903C9DCB5C}" dt="2022-10-04T18:46:27.786" v="3614" actId="20577"/>
        <pc:sldMkLst>
          <pc:docMk/>
          <pc:sldMk cId="685990864" sldId="496"/>
        </pc:sldMkLst>
        <pc:spChg chg="mod">
          <ac:chgData name="Laura Alexis Janda" userId="1f227e26-6259-47d3-b693-dce21943f79e" providerId="ADAL" clId="{86A5B5B8-75C8-3E4C-B358-D8903C9DCB5C}" dt="2022-10-04T12:30:25.183" v="778" actId="20577"/>
          <ac:spMkLst>
            <pc:docMk/>
            <pc:sldMk cId="685990864" sldId="496"/>
            <ac:spMk id="2" creationId="{C2BF7262-F8CB-631C-7E5C-19C764ACDA83}"/>
          </ac:spMkLst>
        </pc:spChg>
        <pc:spChg chg="mod">
          <ac:chgData name="Laura Alexis Janda" userId="1f227e26-6259-47d3-b693-dce21943f79e" providerId="ADAL" clId="{86A5B5B8-75C8-3E4C-B358-D8903C9DCB5C}" dt="2022-10-04T18:46:27.786" v="3614" actId="20577"/>
          <ac:spMkLst>
            <pc:docMk/>
            <pc:sldMk cId="685990864" sldId="496"/>
            <ac:spMk id="3" creationId="{DC60617D-3479-9CAC-AABB-430812C4A708}"/>
          </ac:spMkLst>
        </pc:spChg>
      </pc:sldChg>
      <pc:sldChg chg="del">
        <pc:chgData name="Laura Alexis Janda" userId="1f227e26-6259-47d3-b693-dce21943f79e" providerId="ADAL" clId="{86A5B5B8-75C8-3E4C-B358-D8903C9DCB5C}" dt="2022-10-04T11:54:12.070" v="0" actId="2696"/>
        <pc:sldMkLst>
          <pc:docMk/>
          <pc:sldMk cId="3620406" sldId="497"/>
        </pc:sldMkLst>
      </pc:sldChg>
      <pc:sldChg chg="addSp modSp new mod">
        <pc:chgData name="Laura Alexis Janda" userId="1f227e26-6259-47d3-b693-dce21943f79e" providerId="ADAL" clId="{86A5B5B8-75C8-3E4C-B358-D8903C9DCB5C}" dt="2022-10-04T18:05:53.398" v="1848" actId="1036"/>
        <pc:sldMkLst>
          <pc:docMk/>
          <pc:sldMk cId="628417287" sldId="497"/>
        </pc:sldMkLst>
        <pc:spChg chg="mod">
          <ac:chgData name="Laura Alexis Janda" userId="1f227e26-6259-47d3-b693-dce21943f79e" providerId="ADAL" clId="{86A5B5B8-75C8-3E4C-B358-D8903C9DCB5C}" dt="2022-10-04T18:05:53.398" v="1848" actId="1036"/>
          <ac:spMkLst>
            <pc:docMk/>
            <pc:sldMk cId="628417287" sldId="497"/>
            <ac:spMk id="2" creationId="{C1AE5EBA-2C6D-CE81-8984-D8646885871E}"/>
          </ac:spMkLst>
        </pc:spChg>
        <pc:spChg chg="mod">
          <ac:chgData name="Laura Alexis Janda" userId="1f227e26-6259-47d3-b693-dce21943f79e" providerId="ADAL" clId="{86A5B5B8-75C8-3E4C-B358-D8903C9DCB5C}" dt="2022-10-04T18:05:53.398" v="1848" actId="1036"/>
          <ac:spMkLst>
            <pc:docMk/>
            <pc:sldMk cId="628417287" sldId="497"/>
            <ac:spMk id="3" creationId="{4BF674C4-70D9-3007-EF30-BB0F5A429827}"/>
          </ac:spMkLst>
        </pc:spChg>
        <pc:picChg chg="add mod">
          <ac:chgData name="Laura Alexis Janda" userId="1f227e26-6259-47d3-b693-dce21943f79e" providerId="ADAL" clId="{86A5B5B8-75C8-3E4C-B358-D8903C9DCB5C}" dt="2022-10-04T18:05:41.772" v="1807" actId="1076"/>
          <ac:picMkLst>
            <pc:docMk/>
            <pc:sldMk cId="628417287" sldId="497"/>
            <ac:picMk id="4" creationId="{799098BE-BAAF-4AF0-71C0-DD9978387102}"/>
          </ac:picMkLst>
        </pc:picChg>
      </pc:sldChg>
      <pc:sldChg chg="addSp modSp new mod">
        <pc:chgData name="Laura Alexis Janda" userId="1f227e26-6259-47d3-b693-dce21943f79e" providerId="ADAL" clId="{86A5B5B8-75C8-3E4C-B358-D8903C9DCB5C}" dt="2022-10-04T12:50:12.925" v="1687" actId="1036"/>
        <pc:sldMkLst>
          <pc:docMk/>
          <pc:sldMk cId="2788450972" sldId="498"/>
        </pc:sldMkLst>
        <pc:spChg chg="mod">
          <ac:chgData name="Laura Alexis Janda" userId="1f227e26-6259-47d3-b693-dce21943f79e" providerId="ADAL" clId="{86A5B5B8-75C8-3E4C-B358-D8903C9DCB5C}" dt="2022-10-04T12:50:12.925" v="1687" actId="1036"/>
          <ac:spMkLst>
            <pc:docMk/>
            <pc:sldMk cId="2788450972" sldId="498"/>
            <ac:spMk id="2" creationId="{868A74E7-21E5-65DD-EEDF-177D45C0A072}"/>
          </ac:spMkLst>
        </pc:spChg>
        <pc:spChg chg="mod">
          <ac:chgData name="Laura Alexis Janda" userId="1f227e26-6259-47d3-b693-dce21943f79e" providerId="ADAL" clId="{86A5B5B8-75C8-3E4C-B358-D8903C9DCB5C}" dt="2022-10-04T12:50:12.925" v="1687" actId="1036"/>
          <ac:spMkLst>
            <pc:docMk/>
            <pc:sldMk cId="2788450972" sldId="498"/>
            <ac:spMk id="3" creationId="{877F436B-60CD-B2CF-1E58-3A4320C2DB02}"/>
          </ac:spMkLst>
        </pc:spChg>
        <pc:picChg chg="add mod">
          <ac:chgData name="Laura Alexis Janda" userId="1f227e26-6259-47d3-b693-dce21943f79e" providerId="ADAL" clId="{86A5B5B8-75C8-3E4C-B358-D8903C9DCB5C}" dt="2022-10-04T12:50:12.925" v="1687" actId="1036"/>
          <ac:picMkLst>
            <pc:docMk/>
            <pc:sldMk cId="2788450972" sldId="498"/>
            <ac:picMk id="1026" creationId="{70C403EA-24F7-87EA-F795-08B67FE42550}"/>
          </ac:picMkLst>
        </pc:picChg>
      </pc:sldChg>
      <pc:sldChg chg="addSp delSp modSp new mod">
        <pc:chgData name="Laura Alexis Janda" userId="1f227e26-6259-47d3-b693-dce21943f79e" providerId="ADAL" clId="{86A5B5B8-75C8-3E4C-B358-D8903C9DCB5C}" dt="2022-10-04T18:45:45.551" v="3570" actId="20577"/>
        <pc:sldMkLst>
          <pc:docMk/>
          <pc:sldMk cId="1551306214" sldId="499"/>
        </pc:sldMkLst>
        <pc:spChg chg="mod">
          <ac:chgData name="Laura Alexis Janda" userId="1f227e26-6259-47d3-b693-dce21943f79e" providerId="ADAL" clId="{86A5B5B8-75C8-3E4C-B358-D8903C9DCB5C}" dt="2022-10-04T18:29:31.282" v="2672"/>
          <ac:spMkLst>
            <pc:docMk/>
            <pc:sldMk cId="1551306214" sldId="499"/>
            <ac:spMk id="2" creationId="{3898E98D-5939-CBED-D0C6-60E65C0D084C}"/>
          </ac:spMkLst>
        </pc:spChg>
        <pc:spChg chg="mod">
          <ac:chgData name="Laura Alexis Janda" userId="1f227e26-6259-47d3-b693-dce21943f79e" providerId="ADAL" clId="{86A5B5B8-75C8-3E4C-B358-D8903C9DCB5C}" dt="2022-10-04T18:45:45.551" v="3570" actId="20577"/>
          <ac:spMkLst>
            <pc:docMk/>
            <pc:sldMk cId="1551306214" sldId="499"/>
            <ac:spMk id="3" creationId="{A45506DE-A5A4-EEE9-C5AE-5D348EC01FEA}"/>
          </ac:spMkLst>
        </pc:spChg>
        <pc:picChg chg="add del mod">
          <ac:chgData name="Laura Alexis Janda" userId="1f227e26-6259-47d3-b693-dce21943f79e" providerId="ADAL" clId="{86A5B5B8-75C8-3E4C-B358-D8903C9DCB5C}" dt="2022-10-04T12:58:19.478" v="1726"/>
          <ac:picMkLst>
            <pc:docMk/>
            <pc:sldMk cId="1551306214" sldId="499"/>
            <ac:picMk id="4" creationId="{835ECB9B-4E85-3653-81E6-32CC4DFB9D46}"/>
          </ac:picMkLst>
        </pc:picChg>
      </pc:sldChg>
      <pc:sldChg chg="del">
        <pc:chgData name="Laura Alexis Janda" userId="1f227e26-6259-47d3-b693-dce21943f79e" providerId="ADAL" clId="{86A5B5B8-75C8-3E4C-B358-D8903C9DCB5C}" dt="2022-10-04T11:54:12.070" v="0" actId="2696"/>
        <pc:sldMkLst>
          <pc:docMk/>
          <pc:sldMk cId="3099105572" sldId="499"/>
        </pc:sldMkLst>
      </pc:sldChg>
      <pc:sldChg chg="del">
        <pc:chgData name="Laura Alexis Janda" userId="1f227e26-6259-47d3-b693-dce21943f79e" providerId="ADAL" clId="{86A5B5B8-75C8-3E4C-B358-D8903C9DCB5C}" dt="2022-10-04T11:54:12.070" v="0" actId="2696"/>
        <pc:sldMkLst>
          <pc:docMk/>
          <pc:sldMk cId="3268563536" sldId="500"/>
        </pc:sldMkLst>
      </pc:sldChg>
      <pc:sldChg chg="addSp modSp new mod">
        <pc:chgData name="Laura Alexis Janda" userId="1f227e26-6259-47d3-b693-dce21943f79e" providerId="ADAL" clId="{86A5B5B8-75C8-3E4C-B358-D8903C9DCB5C}" dt="2022-10-04T12:59:44.595" v="1734" actId="1076"/>
        <pc:sldMkLst>
          <pc:docMk/>
          <pc:sldMk cId="3277729844" sldId="500"/>
        </pc:sldMkLst>
        <pc:picChg chg="add mod">
          <ac:chgData name="Laura Alexis Janda" userId="1f227e26-6259-47d3-b693-dce21943f79e" providerId="ADAL" clId="{86A5B5B8-75C8-3E4C-B358-D8903C9DCB5C}" dt="2022-10-04T12:59:44.595" v="1734" actId="1076"/>
          <ac:picMkLst>
            <pc:docMk/>
            <pc:sldMk cId="3277729844" sldId="500"/>
            <ac:picMk id="2" creationId="{DDEB18FC-AF59-EAB1-488A-7E6465E74F56}"/>
          </ac:picMkLst>
        </pc:picChg>
      </pc:sldChg>
      <pc:sldChg chg="modSp new mod">
        <pc:chgData name="Laura Alexis Janda" userId="1f227e26-6259-47d3-b693-dce21943f79e" providerId="ADAL" clId="{86A5B5B8-75C8-3E4C-B358-D8903C9DCB5C}" dt="2022-10-10T18:58:27.581" v="3669" actId="20577"/>
        <pc:sldMkLst>
          <pc:docMk/>
          <pc:sldMk cId="3457215498" sldId="501"/>
        </pc:sldMkLst>
        <pc:spChg chg="mod">
          <ac:chgData name="Laura Alexis Janda" userId="1f227e26-6259-47d3-b693-dce21943f79e" providerId="ADAL" clId="{86A5B5B8-75C8-3E4C-B358-D8903C9DCB5C}" dt="2022-10-10T18:58:27.581" v="3669" actId="20577"/>
          <ac:spMkLst>
            <pc:docMk/>
            <pc:sldMk cId="3457215498" sldId="501"/>
            <ac:spMk id="2" creationId="{91D4FFB0-FE64-ED15-455B-A4CB1BCF7BFA}"/>
          </ac:spMkLst>
        </pc:spChg>
        <pc:spChg chg="mod">
          <ac:chgData name="Laura Alexis Janda" userId="1f227e26-6259-47d3-b693-dce21943f79e" providerId="ADAL" clId="{86A5B5B8-75C8-3E4C-B358-D8903C9DCB5C}" dt="2022-10-04T18:31:43.592" v="2769" actId="20577"/>
          <ac:spMkLst>
            <pc:docMk/>
            <pc:sldMk cId="3457215498" sldId="501"/>
            <ac:spMk id="3" creationId="{6E3D46E5-C314-1510-66EE-488F7ACEFECE}"/>
          </ac:spMkLst>
        </pc:spChg>
      </pc:sldChg>
      <pc:sldChg chg="modSp new mod">
        <pc:chgData name="Laura Alexis Janda" userId="1f227e26-6259-47d3-b693-dce21943f79e" providerId="ADAL" clId="{86A5B5B8-75C8-3E4C-B358-D8903C9DCB5C}" dt="2022-10-10T19:02:58.021" v="3730" actId="20577"/>
        <pc:sldMkLst>
          <pc:docMk/>
          <pc:sldMk cId="65750652" sldId="502"/>
        </pc:sldMkLst>
        <pc:spChg chg="mod">
          <ac:chgData name="Laura Alexis Janda" userId="1f227e26-6259-47d3-b693-dce21943f79e" providerId="ADAL" clId="{86A5B5B8-75C8-3E4C-B358-D8903C9DCB5C}" dt="2022-10-04T18:32:23.722" v="2774" actId="27636"/>
          <ac:spMkLst>
            <pc:docMk/>
            <pc:sldMk cId="65750652" sldId="502"/>
            <ac:spMk id="2" creationId="{3541F4B1-89BC-9D1B-4390-688D3DA228CF}"/>
          </ac:spMkLst>
        </pc:spChg>
        <pc:spChg chg="mod">
          <ac:chgData name="Laura Alexis Janda" userId="1f227e26-6259-47d3-b693-dce21943f79e" providerId="ADAL" clId="{86A5B5B8-75C8-3E4C-B358-D8903C9DCB5C}" dt="2022-10-10T19:02:58.021" v="3730" actId="20577"/>
          <ac:spMkLst>
            <pc:docMk/>
            <pc:sldMk cId="65750652" sldId="502"/>
            <ac:spMk id="3" creationId="{F9F6BB27-CB91-66F9-DF2B-722D1A3F7B3B}"/>
          </ac:spMkLst>
        </pc:spChg>
      </pc:sldChg>
      <pc:sldChg chg="modSp new mod">
        <pc:chgData name="Laura Alexis Janda" userId="1f227e26-6259-47d3-b693-dce21943f79e" providerId="ADAL" clId="{86A5B5B8-75C8-3E4C-B358-D8903C9DCB5C}" dt="2022-10-04T18:40:13.714" v="3272" actId="20577"/>
        <pc:sldMkLst>
          <pc:docMk/>
          <pc:sldMk cId="3632074277" sldId="503"/>
        </pc:sldMkLst>
        <pc:spChg chg="mod">
          <ac:chgData name="Laura Alexis Janda" userId="1f227e26-6259-47d3-b693-dce21943f79e" providerId="ADAL" clId="{86A5B5B8-75C8-3E4C-B358-D8903C9DCB5C}" dt="2022-10-04T18:33:45.767" v="2827" actId="20577"/>
          <ac:spMkLst>
            <pc:docMk/>
            <pc:sldMk cId="3632074277" sldId="503"/>
            <ac:spMk id="2" creationId="{E9F80649-21CA-BC3C-313B-E5BD618ACDDC}"/>
          </ac:spMkLst>
        </pc:spChg>
        <pc:spChg chg="mod">
          <ac:chgData name="Laura Alexis Janda" userId="1f227e26-6259-47d3-b693-dce21943f79e" providerId="ADAL" clId="{86A5B5B8-75C8-3E4C-B358-D8903C9DCB5C}" dt="2022-10-04T18:40:13.714" v="3272" actId="20577"/>
          <ac:spMkLst>
            <pc:docMk/>
            <pc:sldMk cId="3632074277" sldId="503"/>
            <ac:spMk id="3" creationId="{DD85D136-E1F6-8EB5-7243-223CF730A3D4}"/>
          </ac:spMkLst>
        </pc:spChg>
      </pc:sldChg>
      <pc:sldChg chg="del">
        <pc:chgData name="Laura Alexis Janda" userId="1f227e26-6259-47d3-b693-dce21943f79e" providerId="ADAL" clId="{86A5B5B8-75C8-3E4C-B358-D8903C9DCB5C}" dt="2022-10-04T11:54:12.070" v="0" actId="2696"/>
        <pc:sldMkLst>
          <pc:docMk/>
          <pc:sldMk cId="3120568248" sldId="526"/>
        </pc:sldMkLst>
      </pc:sldChg>
      <pc:sldChg chg="del">
        <pc:chgData name="Laura Alexis Janda" userId="1f227e26-6259-47d3-b693-dce21943f79e" providerId="ADAL" clId="{86A5B5B8-75C8-3E4C-B358-D8903C9DCB5C}" dt="2022-10-04T11:54:12.070" v="0" actId="2696"/>
        <pc:sldMkLst>
          <pc:docMk/>
          <pc:sldMk cId="3937957104" sldId="659"/>
        </pc:sldMkLst>
      </pc:sldChg>
      <pc:sldChg chg="del">
        <pc:chgData name="Laura Alexis Janda" userId="1f227e26-6259-47d3-b693-dce21943f79e" providerId="ADAL" clId="{86A5B5B8-75C8-3E4C-B358-D8903C9DCB5C}" dt="2022-10-04T11:54:12.070" v="0" actId="2696"/>
        <pc:sldMkLst>
          <pc:docMk/>
          <pc:sldMk cId="138220332" sldId="674"/>
        </pc:sldMkLst>
      </pc:sldChg>
      <pc:sldChg chg="del">
        <pc:chgData name="Laura Alexis Janda" userId="1f227e26-6259-47d3-b693-dce21943f79e" providerId="ADAL" clId="{86A5B5B8-75C8-3E4C-B358-D8903C9DCB5C}" dt="2022-10-04T11:54:12.070" v="0" actId="2696"/>
        <pc:sldMkLst>
          <pc:docMk/>
          <pc:sldMk cId="1511391444" sldId="675"/>
        </pc:sldMkLst>
      </pc:sldChg>
      <pc:sldChg chg="del">
        <pc:chgData name="Laura Alexis Janda" userId="1f227e26-6259-47d3-b693-dce21943f79e" providerId="ADAL" clId="{86A5B5B8-75C8-3E4C-B358-D8903C9DCB5C}" dt="2022-10-04T11:54:12.070" v="0" actId="2696"/>
        <pc:sldMkLst>
          <pc:docMk/>
          <pc:sldMk cId="2693131971" sldId="676"/>
        </pc:sldMkLst>
      </pc:sldChg>
      <pc:sldChg chg="del">
        <pc:chgData name="Laura Alexis Janda" userId="1f227e26-6259-47d3-b693-dce21943f79e" providerId="ADAL" clId="{86A5B5B8-75C8-3E4C-B358-D8903C9DCB5C}" dt="2022-10-04T11:54:12.070" v="0" actId="2696"/>
        <pc:sldMkLst>
          <pc:docMk/>
          <pc:sldMk cId="96111045" sldId="677"/>
        </pc:sldMkLst>
      </pc:sldChg>
      <pc:sldChg chg="del">
        <pc:chgData name="Laura Alexis Janda" userId="1f227e26-6259-47d3-b693-dce21943f79e" providerId="ADAL" clId="{86A5B5B8-75C8-3E4C-B358-D8903C9DCB5C}" dt="2022-10-04T11:54:12.070" v="0" actId="2696"/>
        <pc:sldMkLst>
          <pc:docMk/>
          <pc:sldMk cId="2958238430" sldId="678"/>
        </pc:sldMkLst>
      </pc:sldChg>
      <pc:sldChg chg="del">
        <pc:chgData name="Laura Alexis Janda" userId="1f227e26-6259-47d3-b693-dce21943f79e" providerId="ADAL" clId="{86A5B5B8-75C8-3E4C-B358-D8903C9DCB5C}" dt="2022-10-04T11:54:12.070" v="0" actId="2696"/>
        <pc:sldMkLst>
          <pc:docMk/>
          <pc:sldMk cId="943123013" sldId="679"/>
        </pc:sldMkLst>
      </pc:sldChg>
      <pc:sldChg chg="del">
        <pc:chgData name="Laura Alexis Janda" userId="1f227e26-6259-47d3-b693-dce21943f79e" providerId="ADAL" clId="{86A5B5B8-75C8-3E4C-B358-D8903C9DCB5C}" dt="2022-10-04T11:54:12.070" v="0" actId="2696"/>
        <pc:sldMkLst>
          <pc:docMk/>
          <pc:sldMk cId="3266610383" sldId="680"/>
        </pc:sldMkLst>
      </pc:sldChg>
      <pc:sldChg chg="del">
        <pc:chgData name="Laura Alexis Janda" userId="1f227e26-6259-47d3-b693-dce21943f79e" providerId="ADAL" clId="{86A5B5B8-75C8-3E4C-B358-D8903C9DCB5C}" dt="2022-10-04T11:54:12.070" v="0" actId="2696"/>
        <pc:sldMkLst>
          <pc:docMk/>
          <pc:sldMk cId="3864804970" sldId="681"/>
        </pc:sldMkLst>
      </pc:sldChg>
      <pc:sldChg chg="del">
        <pc:chgData name="Laura Alexis Janda" userId="1f227e26-6259-47d3-b693-dce21943f79e" providerId="ADAL" clId="{86A5B5B8-75C8-3E4C-B358-D8903C9DCB5C}" dt="2022-10-04T11:54:12.070" v="0" actId="2696"/>
        <pc:sldMkLst>
          <pc:docMk/>
          <pc:sldMk cId="994472975" sldId="682"/>
        </pc:sldMkLst>
      </pc:sldChg>
      <pc:sldChg chg="del">
        <pc:chgData name="Laura Alexis Janda" userId="1f227e26-6259-47d3-b693-dce21943f79e" providerId="ADAL" clId="{86A5B5B8-75C8-3E4C-B358-D8903C9DCB5C}" dt="2022-10-04T11:54:12.070" v="0" actId="2696"/>
        <pc:sldMkLst>
          <pc:docMk/>
          <pc:sldMk cId="476707850" sldId="683"/>
        </pc:sldMkLst>
      </pc:sldChg>
      <pc:sldChg chg="del">
        <pc:chgData name="Laura Alexis Janda" userId="1f227e26-6259-47d3-b693-dce21943f79e" providerId="ADAL" clId="{86A5B5B8-75C8-3E4C-B358-D8903C9DCB5C}" dt="2022-10-04T11:54:12.070" v="0" actId="2696"/>
        <pc:sldMkLst>
          <pc:docMk/>
          <pc:sldMk cId="1188155947" sldId="684"/>
        </pc:sldMkLst>
      </pc:sldChg>
      <pc:sldChg chg="del">
        <pc:chgData name="Laura Alexis Janda" userId="1f227e26-6259-47d3-b693-dce21943f79e" providerId="ADAL" clId="{86A5B5B8-75C8-3E4C-B358-D8903C9DCB5C}" dt="2022-10-04T11:54:12.070" v="0" actId="2696"/>
        <pc:sldMkLst>
          <pc:docMk/>
          <pc:sldMk cId="2146879469" sldId="685"/>
        </pc:sldMkLst>
      </pc:sldChg>
      <pc:sldChg chg="del">
        <pc:chgData name="Laura Alexis Janda" userId="1f227e26-6259-47d3-b693-dce21943f79e" providerId="ADAL" clId="{86A5B5B8-75C8-3E4C-B358-D8903C9DCB5C}" dt="2022-10-04T11:54:12.070" v="0" actId="2696"/>
        <pc:sldMkLst>
          <pc:docMk/>
          <pc:sldMk cId="2397743706" sldId="686"/>
        </pc:sldMkLst>
      </pc:sldChg>
      <pc:sldChg chg="del">
        <pc:chgData name="Laura Alexis Janda" userId="1f227e26-6259-47d3-b693-dce21943f79e" providerId="ADAL" clId="{86A5B5B8-75C8-3E4C-B358-D8903C9DCB5C}" dt="2022-10-04T11:54:12.070" v="0" actId="2696"/>
        <pc:sldMkLst>
          <pc:docMk/>
          <pc:sldMk cId="3195702411" sldId="687"/>
        </pc:sldMkLst>
      </pc:sldChg>
      <pc:sldChg chg="del">
        <pc:chgData name="Laura Alexis Janda" userId="1f227e26-6259-47d3-b693-dce21943f79e" providerId="ADAL" clId="{86A5B5B8-75C8-3E4C-B358-D8903C9DCB5C}" dt="2022-10-04T11:54:12.070" v="0" actId="2696"/>
        <pc:sldMkLst>
          <pc:docMk/>
          <pc:sldMk cId="2794559795" sldId="688"/>
        </pc:sldMkLst>
      </pc:sldChg>
      <pc:sldChg chg="del">
        <pc:chgData name="Laura Alexis Janda" userId="1f227e26-6259-47d3-b693-dce21943f79e" providerId="ADAL" clId="{86A5B5B8-75C8-3E4C-B358-D8903C9DCB5C}" dt="2022-10-04T11:54:12.070" v="0" actId="2696"/>
        <pc:sldMkLst>
          <pc:docMk/>
          <pc:sldMk cId="3349126079" sldId="689"/>
        </pc:sldMkLst>
      </pc:sldChg>
      <pc:sldChg chg="del">
        <pc:chgData name="Laura Alexis Janda" userId="1f227e26-6259-47d3-b693-dce21943f79e" providerId="ADAL" clId="{86A5B5B8-75C8-3E4C-B358-D8903C9DCB5C}" dt="2022-10-04T11:54:12.070" v="0" actId="2696"/>
        <pc:sldMkLst>
          <pc:docMk/>
          <pc:sldMk cId="157948135" sldId="690"/>
        </pc:sldMkLst>
      </pc:sldChg>
      <pc:sldChg chg="del">
        <pc:chgData name="Laura Alexis Janda" userId="1f227e26-6259-47d3-b693-dce21943f79e" providerId="ADAL" clId="{86A5B5B8-75C8-3E4C-B358-D8903C9DCB5C}" dt="2022-10-04T11:54:12.070" v="0" actId="2696"/>
        <pc:sldMkLst>
          <pc:docMk/>
          <pc:sldMk cId="901169192" sldId="691"/>
        </pc:sldMkLst>
      </pc:sldChg>
      <pc:sldChg chg="del">
        <pc:chgData name="Laura Alexis Janda" userId="1f227e26-6259-47d3-b693-dce21943f79e" providerId="ADAL" clId="{86A5B5B8-75C8-3E4C-B358-D8903C9DCB5C}" dt="2022-10-04T11:54:12.070" v="0" actId="2696"/>
        <pc:sldMkLst>
          <pc:docMk/>
          <pc:sldMk cId="2677370023" sldId="692"/>
        </pc:sldMkLst>
      </pc:sldChg>
      <pc:sldChg chg="del">
        <pc:chgData name="Laura Alexis Janda" userId="1f227e26-6259-47d3-b693-dce21943f79e" providerId="ADAL" clId="{86A5B5B8-75C8-3E4C-B358-D8903C9DCB5C}" dt="2022-10-04T11:54:12.070" v="0" actId="2696"/>
        <pc:sldMkLst>
          <pc:docMk/>
          <pc:sldMk cId="3253940903" sldId="693"/>
        </pc:sldMkLst>
      </pc:sldChg>
      <pc:sldChg chg="del">
        <pc:chgData name="Laura Alexis Janda" userId="1f227e26-6259-47d3-b693-dce21943f79e" providerId="ADAL" clId="{86A5B5B8-75C8-3E4C-B358-D8903C9DCB5C}" dt="2022-10-04T11:54:12.070" v="0" actId="2696"/>
        <pc:sldMkLst>
          <pc:docMk/>
          <pc:sldMk cId="3584674263" sldId="694"/>
        </pc:sldMkLst>
      </pc:sldChg>
      <pc:sldChg chg="del">
        <pc:chgData name="Laura Alexis Janda" userId="1f227e26-6259-47d3-b693-dce21943f79e" providerId="ADAL" clId="{86A5B5B8-75C8-3E4C-B358-D8903C9DCB5C}" dt="2022-10-04T11:54:12.070" v="0" actId="2696"/>
        <pc:sldMkLst>
          <pc:docMk/>
          <pc:sldMk cId="671483921" sldId="695"/>
        </pc:sldMkLst>
      </pc:sldChg>
      <pc:sldChg chg="del">
        <pc:chgData name="Laura Alexis Janda" userId="1f227e26-6259-47d3-b693-dce21943f79e" providerId="ADAL" clId="{86A5B5B8-75C8-3E4C-B358-D8903C9DCB5C}" dt="2022-10-04T11:54:12.070" v="0" actId="2696"/>
        <pc:sldMkLst>
          <pc:docMk/>
          <pc:sldMk cId="946744282" sldId="696"/>
        </pc:sldMkLst>
      </pc:sldChg>
    </pc:docChg>
  </pc:docChgLst>
  <pc:docChgLst>
    <pc:chgData name="Laura Alexis Janda" userId="1f227e26-6259-47d3-b693-dce21943f79e" providerId="ADAL" clId="{99581905-7A5C-4544-88E2-3F9261C6F5E8}"/>
    <pc:docChg chg="custSel modSld">
      <pc:chgData name="Laura Alexis Janda" userId="1f227e26-6259-47d3-b693-dce21943f79e" providerId="ADAL" clId="{99581905-7A5C-4544-88E2-3F9261C6F5E8}" dt="2023-05-15T11:44:33.218" v="32" actId="1076"/>
      <pc:docMkLst>
        <pc:docMk/>
      </pc:docMkLst>
      <pc:sldChg chg="addSp delSp modSp mod">
        <pc:chgData name="Laura Alexis Janda" userId="1f227e26-6259-47d3-b693-dce21943f79e" providerId="ADAL" clId="{99581905-7A5C-4544-88E2-3F9261C6F5E8}" dt="2023-05-15T11:39:49.765" v="15" actId="20577"/>
        <pc:sldMkLst>
          <pc:docMk/>
          <pc:sldMk cId="2374623432" sldId="494"/>
        </pc:sldMkLst>
        <pc:spChg chg="mod">
          <ac:chgData name="Laura Alexis Janda" userId="1f227e26-6259-47d3-b693-dce21943f79e" providerId="ADAL" clId="{99581905-7A5C-4544-88E2-3F9261C6F5E8}" dt="2023-05-15T11:39:49.765" v="15" actId="20577"/>
          <ac:spMkLst>
            <pc:docMk/>
            <pc:sldMk cId="2374623432" sldId="494"/>
            <ac:spMk id="6" creationId="{9AE3C277-05F5-8D10-563F-2D5FD020A5FA}"/>
          </ac:spMkLst>
        </pc:spChg>
        <pc:picChg chg="add mod">
          <ac:chgData name="Laura Alexis Janda" userId="1f227e26-6259-47d3-b693-dce21943f79e" providerId="ADAL" clId="{99581905-7A5C-4544-88E2-3F9261C6F5E8}" dt="2023-05-15T11:39:35.730" v="10"/>
          <ac:picMkLst>
            <pc:docMk/>
            <pc:sldMk cId="2374623432" sldId="494"/>
            <ac:picMk id="3" creationId="{7258D374-14DF-B33F-76DD-E6002B6F281B}"/>
          </ac:picMkLst>
        </pc:picChg>
        <pc:picChg chg="del">
          <ac:chgData name="Laura Alexis Janda" userId="1f227e26-6259-47d3-b693-dce21943f79e" providerId="ADAL" clId="{99581905-7A5C-4544-88E2-3F9261C6F5E8}" dt="2023-05-15T11:38:28.900" v="0" actId="478"/>
          <ac:picMkLst>
            <pc:docMk/>
            <pc:sldMk cId="2374623432" sldId="494"/>
            <ac:picMk id="7" creationId="{E7B1947C-2067-DE30-EEE1-4715EBD8569C}"/>
          </ac:picMkLst>
        </pc:picChg>
      </pc:sldChg>
      <pc:sldChg chg="addSp delSp modSp mod">
        <pc:chgData name="Laura Alexis Janda" userId="1f227e26-6259-47d3-b693-dce21943f79e" providerId="ADAL" clId="{99581905-7A5C-4544-88E2-3F9261C6F5E8}" dt="2023-05-15T11:44:33.218" v="32" actId="1076"/>
        <pc:sldMkLst>
          <pc:docMk/>
          <pc:sldMk cId="4120954834" sldId="506"/>
        </pc:sldMkLst>
        <pc:spChg chg="mod">
          <ac:chgData name="Laura Alexis Janda" userId="1f227e26-6259-47d3-b693-dce21943f79e" providerId="ADAL" clId="{99581905-7A5C-4544-88E2-3F9261C6F5E8}" dt="2023-05-15T11:44:33.218" v="32" actId="1076"/>
          <ac:spMkLst>
            <pc:docMk/>
            <pc:sldMk cId="4120954834" sldId="506"/>
            <ac:spMk id="5" creationId="{98BC5BB2-1163-BEC5-2C40-4A84A2503713}"/>
          </ac:spMkLst>
        </pc:spChg>
        <pc:picChg chg="del mod">
          <ac:chgData name="Laura Alexis Janda" userId="1f227e26-6259-47d3-b693-dce21943f79e" providerId="ADAL" clId="{99581905-7A5C-4544-88E2-3F9261C6F5E8}" dt="2023-05-15T11:42:55.831" v="20" actId="478"/>
          <ac:picMkLst>
            <pc:docMk/>
            <pc:sldMk cId="4120954834" sldId="506"/>
            <ac:picMk id="3" creationId="{97FCB79B-BD5B-3A3A-ADA6-AB96805FE0AB}"/>
          </ac:picMkLst>
        </pc:picChg>
        <pc:picChg chg="add mod">
          <ac:chgData name="Laura Alexis Janda" userId="1f227e26-6259-47d3-b693-dce21943f79e" providerId="ADAL" clId="{99581905-7A5C-4544-88E2-3F9261C6F5E8}" dt="2023-05-15T11:43:18.379" v="23"/>
          <ac:picMkLst>
            <pc:docMk/>
            <pc:sldMk cId="4120954834" sldId="506"/>
            <ac:picMk id="6" creationId="{CF7D6E66-1061-6A7A-28D6-C5399211C849}"/>
          </ac:picMkLst>
        </pc:picChg>
      </pc:sldChg>
    </pc:docChg>
  </pc:docChgLst>
  <pc:docChgLst>
    <pc:chgData name="Laura Alexis Janda" userId="1f227e26-6259-47d3-b693-dce21943f79e" providerId="ADAL" clId="{BA8FA7B1-DB72-7C42-A007-148219773711}"/>
    <pc:docChg chg="undo redo custSel addSld delSld modSld">
      <pc:chgData name="Laura Alexis Janda" userId="1f227e26-6259-47d3-b693-dce21943f79e" providerId="ADAL" clId="{BA8FA7B1-DB72-7C42-A007-148219773711}" dt="2023-02-28T19:53:40.857" v="3565" actId="20578"/>
      <pc:docMkLst>
        <pc:docMk/>
      </pc:docMkLst>
      <pc:sldChg chg="modSp mod">
        <pc:chgData name="Laura Alexis Janda" userId="1f227e26-6259-47d3-b693-dce21943f79e" providerId="ADAL" clId="{BA8FA7B1-DB72-7C42-A007-148219773711}" dt="2023-02-26T00:22:02.275" v="896" actId="20577"/>
        <pc:sldMkLst>
          <pc:docMk/>
          <pc:sldMk cId="4283815164" sldId="258"/>
        </pc:sldMkLst>
        <pc:spChg chg="mod">
          <ac:chgData name="Laura Alexis Janda" userId="1f227e26-6259-47d3-b693-dce21943f79e" providerId="ADAL" clId="{BA8FA7B1-DB72-7C42-A007-148219773711}" dt="2023-02-26T00:22:02.275" v="896" actId="20577"/>
          <ac:spMkLst>
            <pc:docMk/>
            <pc:sldMk cId="4283815164" sldId="258"/>
            <ac:spMk id="3" creationId="{56E3FAC1-3877-A404-DAA9-13C529B240EB}"/>
          </ac:spMkLst>
        </pc:spChg>
      </pc:sldChg>
      <pc:sldChg chg="addSp modSp mod">
        <pc:chgData name="Laura Alexis Janda" userId="1f227e26-6259-47d3-b693-dce21943f79e" providerId="ADAL" clId="{BA8FA7B1-DB72-7C42-A007-148219773711}" dt="2023-02-26T16:36:05.442" v="1561" actId="114"/>
        <pc:sldMkLst>
          <pc:docMk/>
          <pc:sldMk cId="2403473910" sldId="259"/>
        </pc:sldMkLst>
        <pc:spChg chg="mod">
          <ac:chgData name="Laura Alexis Janda" userId="1f227e26-6259-47d3-b693-dce21943f79e" providerId="ADAL" clId="{BA8FA7B1-DB72-7C42-A007-148219773711}" dt="2023-02-25T23:52:01.465" v="621" actId="1037"/>
          <ac:spMkLst>
            <pc:docMk/>
            <pc:sldMk cId="2403473910" sldId="259"/>
            <ac:spMk id="2" creationId="{441BF9E4-A5FC-770F-3B01-8DDB90397A63}"/>
          </ac:spMkLst>
        </pc:spChg>
        <pc:spChg chg="mod">
          <ac:chgData name="Laura Alexis Janda" userId="1f227e26-6259-47d3-b693-dce21943f79e" providerId="ADAL" clId="{BA8FA7B1-DB72-7C42-A007-148219773711}" dt="2023-02-26T16:36:05.442" v="1561" actId="114"/>
          <ac:spMkLst>
            <pc:docMk/>
            <pc:sldMk cId="2403473910" sldId="259"/>
            <ac:spMk id="3" creationId="{6E6A22DF-B5AE-039E-D652-1D8BA06260BE}"/>
          </ac:spMkLst>
        </pc:spChg>
        <pc:picChg chg="add mod">
          <ac:chgData name="Laura Alexis Janda" userId="1f227e26-6259-47d3-b693-dce21943f79e" providerId="ADAL" clId="{BA8FA7B1-DB72-7C42-A007-148219773711}" dt="2023-02-25T23:52:20.607" v="624" actId="1038"/>
          <ac:picMkLst>
            <pc:docMk/>
            <pc:sldMk cId="2403473910" sldId="259"/>
            <ac:picMk id="1026" creationId="{75B8EE55-A508-064F-8073-C363521AB8FA}"/>
          </ac:picMkLst>
        </pc:picChg>
      </pc:sldChg>
      <pc:sldChg chg="addSp delSp modSp mod">
        <pc:chgData name="Laura Alexis Janda" userId="1f227e26-6259-47d3-b693-dce21943f79e" providerId="ADAL" clId="{BA8FA7B1-DB72-7C42-A007-148219773711}" dt="2023-02-26T16:18:26.858" v="1174" actId="1076"/>
        <pc:sldMkLst>
          <pc:docMk/>
          <pc:sldMk cId="1257768985" sldId="260"/>
        </pc:sldMkLst>
        <pc:spChg chg="mod">
          <ac:chgData name="Laura Alexis Janda" userId="1f227e26-6259-47d3-b693-dce21943f79e" providerId="ADAL" clId="{BA8FA7B1-DB72-7C42-A007-148219773711}" dt="2023-02-26T00:07:17.269" v="735" actId="14100"/>
          <ac:spMkLst>
            <pc:docMk/>
            <pc:sldMk cId="1257768985" sldId="260"/>
            <ac:spMk id="2" creationId="{EADA9397-B17B-4044-7E92-D768733BA6F9}"/>
          </ac:spMkLst>
        </pc:spChg>
        <pc:spChg chg="add mod">
          <ac:chgData name="Laura Alexis Janda" userId="1f227e26-6259-47d3-b693-dce21943f79e" providerId="ADAL" clId="{BA8FA7B1-DB72-7C42-A007-148219773711}" dt="2023-02-26T00:16:57.041" v="842" actId="20577"/>
          <ac:spMkLst>
            <pc:docMk/>
            <pc:sldMk cId="1257768985" sldId="260"/>
            <ac:spMk id="3" creationId="{7DB0D768-E278-F459-58ED-8F9E00E9F5A0}"/>
          </ac:spMkLst>
        </pc:spChg>
        <pc:spChg chg="add mod">
          <ac:chgData name="Laura Alexis Janda" userId="1f227e26-6259-47d3-b693-dce21943f79e" providerId="ADAL" clId="{BA8FA7B1-DB72-7C42-A007-148219773711}" dt="2023-02-26T16:18:26.858" v="1174" actId="1076"/>
          <ac:spMkLst>
            <pc:docMk/>
            <pc:sldMk cId="1257768985" sldId="260"/>
            <ac:spMk id="4" creationId="{293F5383-06AA-62B4-BDB3-BC936E052614}"/>
          </ac:spMkLst>
        </pc:spChg>
        <pc:spChg chg="add del mod">
          <ac:chgData name="Laura Alexis Janda" userId="1f227e26-6259-47d3-b693-dce21943f79e" providerId="ADAL" clId="{BA8FA7B1-DB72-7C42-A007-148219773711}" dt="2023-02-26T00:13:39.792" v="777" actId="478"/>
          <ac:spMkLst>
            <pc:docMk/>
            <pc:sldMk cId="1257768985" sldId="260"/>
            <ac:spMk id="4" creationId="{56FE7B87-F77C-25C4-1078-1F259C043879}"/>
          </ac:spMkLst>
        </pc:spChg>
        <pc:spChg chg="add mod">
          <ac:chgData name="Laura Alexis Janda" userId="1f227e26-6259-47d3-b693-dce21943f79e" providerId="ADAL" clId="{BA8FA7B1-DB72-7C42-A007-148219773711}" dt="2023-02-26T00:14:51.768" v="807" actId="255"/>
          <ac:spMkLst>
            <pc:docMk/>
            <pc:sldMk cId="1257768985" sldId="260"/>
            <ac:spMk id="6" creationId="{6A5A5BB3-4A5A-1AE5-7442-DDAF41097170}"/>
          </ac:spMkLst>
        </pc:spChg>
        <pc:spChg chg="add mod">
          <ac:chgData name="Laura Alexis Janda" userId="1f227e26-6259-47d3-b693-dce21943f79e" providerId="ADAL" clId="{BA8FA7B1-DB72-7C42-A007-148219773711}" dt="2023-02-26T00:16:53.203" v="839" actId="20577"/>
          <ac:spMkLst>
            <pc:docMk/>
            <pc:sldMk cId="1257768985" sldId="260"/>
            <ac:spMk id="7" creationId="{B0C81116-7041-7D6C-0FE8-D30209BC1700}"/>
          </ac:spMkLst>
        </pc:spChg>
        <pc:picChg chg="mod">
          <ac:chgData name="Laura Alexis Janda" userId="1f227e26-6259-47d3-b693-dce21943f79e" providerId="ADAL" clId="{BA8FA7B1-DB72-7C42-A007-148219773711}" dt="2023-02-26T00:06:40.335" v="729" actId="1076"/>
          <ac:picMkLst>
            <pc:docMk/>
            <pc:sldMk cId="1257768985" sldId="260"/>
            <ac:picMk id="1027" creationId="{4661F49A-4C64-CDDC-6B30-AED06DEFAB87}"/>
          </ac:picMkLst>
        </pc:picChg>
      </pc:sldChg>
      <pc:sldChg chg="modSp mod">
        <pc:chgData name="Laura Alexis Janda" userId="1f227e26-6259-47d3-b693-dce21943f79e" providerId="ADAL" clId="{BA8FA7B1-DB72-7C42-A007-148219773711}" dt="2023-02-28T19:32:56.663" v="3001" actId="20577"/>
        <pc:sldMkLst>
          <pc:docMk/>
          <pc:sldMk cId="2195068184" sldId="261"/>
        </pc:sldMkLst>
        <pc:spChg chg="mod">
          <ac:chgData name="Laura Alexis Janda" userId="1f227e26-6259-47d3-b693-dce21943f79e" providerId="ADAL" clId="{BA8FA7B1-DB72-7C42-A007-148219773711}" dt="2023-02-28T19:32:56.663" v="3001" actId="20577"/>
          <ac:spMkLst>
            <pc:docMk/>
            <pc:sldMk cId="2195068184" sldId="261"/>
            <ac:spMk id="2" creationId="{A270C3AA-D3B8-3F98-3144-957DD8471D04}"/>
          </ac:spMkLst>
        </pc:spChg>
        <pc:spChg chg="mod">
          <ac:chgData name="Laura Alexis Janda" userId="1f227e26-6259-47d3-b693-dce21943f79e" providerId="ADAL" clId="{BA8FA7B1-DB72-7C42-A007-148219773711}" dt="2023-02-26T16:30:02.790" v="1412" actId="20577"/>
          <ac:spMkLst>
            <pc:docMk/>
            <pc:sldMk cId="2195068184" sldId="261"/>
            <ac:spMk id="3" creationId="{0F6D2238-63A4-1A3E-90FF-6E940EEE4634}"/>
          </ac:spMkLst>
        </pc:spChg>
      </pc:sldChg>
      <pc:sldChg chg="modSp mod">
        <pc:chgData name="Laura Alexis Janda" userId="1f227e26-6259-47d3-b693-dce21943f79e" providerId="ADAL" clId="{BA8FA7B1-DB72-7C42-A007-148219773711}" dt="2023-02-28T19:35:21.146" v="3104" actId="20577"/>
        <pc:sldMkLst>
          <pc:docMk/>
          <pc:sldMk cId="1958360635" sldId="262"/>
        </pc:sldMkLst>
        <pc:spChg chg="mod">
          <ac:chgData name="Laura Alexis Janda" userId="1f227e26-6259-47d3-b693-dce21943f79e" providerId="ADAL" clId="{BA8FA7B1-DB72-7C42-A007-148219773711}" dt="2023-02-28T19:35:21.146" v="3104" actId="20577"/>
          <ac:spMkLst>
            <pc:docMk/>
            <pc:sldMk cId="1958360635" sldId="262"/>
            <ac:spMk id="3" creationId="{09E278E5-C416-88AD-7030-406B45BEF0A1}"/>
          </ac:spMkLst>
        </pc:spChg>
      </pc:sldChg>
      <pc:sldChg chg="modSp mod">
        <pc:chgData name="Laura Alexis Janda" userId="1f227e26-6259-47d3-b693-dce21943f79e" providerId="ADAL" clId="{BA8FA7B1-DB72-7C42-A007-148219773711}" dt="2023-02-28T19:33:03.217" v="3009" actId="20577"/>
        <pc:sldMkLst>
          <pc:docMk/>
          <pc:sldMk cId="1622546983" sldId="263"/>
        </pc:sldMkLst>
        <pc:spChg chg="mod">
          <ac:chgData name="Laura Alexis Janda" userId="1f227e26-6259-47d3-b693-dce21943f79e" providerId="ADAL" clId="{BA8FA7B1-DB72-7C42-A007-148219773711}" dt="2023-02-28T19:33:03.217" v="3009" actId="20577"/>
          <ac:spMkLst>
            <pc:docMk/>
            <pc:sldMk cId="1622546983" sldId="263"/>
            <ac:spMk id="2" creationId="{BA0BF171-C087-42C3-C936-FED5E47CDD4B}"/>
          </ac:spMkLst>
        </pc:spChg>
        <pc:spChg chg="mod">
          <ac:chgData name="Laura Alexis Janda" userId="1f227e26-6259-47d3-b693-dce21943f79e" providerId="ADAL" clId="{BA8FA7B1-DB72-7C42-A007-148219773711}" dt="2023-02-28T19:26:43.386" v="2990" actId="114"/>
          <ac:spMkLst>
            <pc:docMk/>
            <pc:sldMk cId="1622546983" sldId="263"/>
            <ac:spMk id="3" creationId="{85826ACF-9FB9-A3ED-5DEE-0928817A0BF3}"/>
          </ac:spMkLst>
        </pc:spChg>
      </pc:sldChg>
      <pc:sldChg chg="modSp mod">
        <pc:chgData name="Laura Alexis Janda" userId="1f227e26-6259-47d3-b693-dce21943f79e" providerId="ADAL" clId="{BA8FA7B1-DB72-7C42-A007-148219773711}" dt="2023-02-28T19:33:11.383" v="3017" actId="20577"/>
        <pc:sldMkLst>
          <pc:docMk/>
          <pc:sldMk cId="4260208377" sldId="264"/>
        </pc:sldMkLst>
        <pc:spChg chg="mod">
          <ac:chgData name="Laura Alexis Janda" userId="1f227e26-6259-47d3-b693-dce21943f79e" providerId="ADAL" clId="{BA8FA7B1-DB72-7C42-A007-148219773711}" dt="2023-02-28T19:33:11.383" v="3017" actId="20577"/>
          <ac:spMkLst>
            <pc:docMk/>
            <pc:sldMk cId="4260208377" sldId="264"/>
            <ac:spMk id="2" creationId="{5D8291DB-5589-3E46-F190-E5C02F6A2D4C}"/>
          </ac:spMkLst>
        </pc:spChg>
      </pc:sldChg>
      <pc:sldChg chg="addSp modSp mod">
        <pc:chgData name="Laura Alexis Janda" userId="1f227e26-6259-47d3-b693-dce21943f79e" providerId="ADAL" clId="{BA8FA7B1-DB72-7C42-A007-148219773711}" dt="2023-02-28T19:20:58.259" v="2985" actId="2711"/>
        <pc:sldMkLst>
          <pc:docMk/>
          <pc:sldMk cId="1297199091" sldId="265"/>
        </pc:sldMkLst>
        <pc:spChg chg="mod">
          <ac:chgData name="Laura Alexis Janda" userId="1f227e26-6259-47d3-b693-dce21943f79e" providerId="ADAL" clId="{BA8FA7B1-DB72-7C42-A007-148219773711}" dt="2023-02-28T19:19:49.309" v="2978" actId="1035"/>
          <ac:spMkLst>
            <pc:docMk/>
            <pc:sldMk cId="1297199091" sldId="265"/>
            <ac:spMk id="2" creationId="{C3348915-1A59-18A0-63A9-232A9A78B1C1}"/>
          </ac:spMkLst>
        </pc:spChg>
        <pc:spChg chg="add mod">
          <ac:chgData name="Laura Alexis Janda" userId="1f227e26-6259-47d3-b693-dce21943f79e" providerId="ADAL" clId="{BA8FA7B1-DB72-7C42-A007-148219773711}" dt="2023-02-28T19:20:58.259" v="2985" actId="2711"/>
          <ac:spMkLst>
            <pc:docMk/>
            <pc:sldMk cId="1297199091" sldId="265"/>
            <ac:spMk id="5" creationId="{E5D3C818-07A8-18DE-C67F-BF97D2ED7055}"/>
          </ac:spMkLst>
        </pc:spChg>
        <pc:graphicFrameChg chg="mod">
          <ac:chgData name="Laura Alexis Janda" userId="1f227e26-6259-47d3-b693-dce21943f79e" providerId="ADAL" clId="{BA8FA7B1-DB72-7C42-A007-148219773711}" dt="2023-02-28T19:19:49.309" v="2978" actId="1035"/>
          <ac:graphicFrameMkLst>
            <pc:docMk/>
            <pc:sldMk cId="1297199091" sldId="265"/>
            <ac:graphicFrameMk id="4" creationId="{372B22ED-7E97-D5E4-C104-220216A9EA4F}"/>
          </ac:graphicFrameMkLst>
        </pc:graphicFrameChg>
      </pc:sldChg>
      <pc:sldChg chg="modSp mod">
        <pc:chgData name="Laura Alexis Janda" userId="1f227e26-6259-47d3-b693-dce21943f79e" providerId="ADAL" clId="{BA8FA7B1-DB72-7C42-A007-148219773711}" dt="2023-02-23T21:28:50.865" v="17"/>
        <pc:sldMkLst>
          <pc:docMk/>
          <pc:sldMk cId="823719426" sldId="493"/>
        </pc:sldMkLst>
        <pc:spChg chg="mod">
          <ac:chgData name="Laura Alexis Janda" userId="1f227e26-6259-47d3-b693-dce21943f79e" providerId="ADAL" clId="{BA8FA7B1-DB72-7C42-A007-148219773711}" dt="2023-02-23T21:28:50.865" v="17"/>
          <ac:spMkLst>
            <pc:docMk/>
            <pc:sldMk cId="823719426" sldId="493"/>
            <ac:spMk id="2" creationId="{00000000-0000-0000-0000-000000000000}"/>
          </ac:spMkLst>
        </pc:spChg>
        <pc:spChg chg="mod">
          <ac:chgData name="Laura Alexis Janda" userId="1f227e26-6259-47d3-b693-dce21943f79e" providerId="ADAL" clId="{BA8FA7B1-DB72-7C42-A007-148219773711}" dt="2023-02-23T21:28:05.110" v="13" actId="20578"/>
          <ac:spMkLst>
            <pc:docMk/>
            <pc:sldMk cId="823719426" sldId="493"/>
            <ac:spMk id="7" creationId="{A39621A3-2B83-BB40-3D05-63FD81EFC78E}"/>
          </ac:spMkLst>
        </pc:spChg>
      </pc:sldChg>
      <pc:sldChg chg="addSp delSp modSp mod">
        <pc:chgData name="Laura Alexis Janda" userId="1f227e26-6259-47d3-b693-dce21943f79e" providerId="ADAL" clId="{BA8FA7B1-DB72-7C42-A007-148219773711}" dt="2023-02-23T21:41:24.015" v="170" actId="255"/>
        <pc:sldMkLst>
          <pc:docMk/>
          <pc:sldMk cId="2374623432" sldId="494"/>
        </pc:sldMkLst>
        <pc:spChg chg="mod">
          <ac:chgData name="Laura Alexis Janda" userId="1f227e26-6259-47d3-b693-dce21943f79e" providerId="ADAL" clId="{BA8FA7B1-DB72-7C42-A007-148219773711}" dt="2023-02-23T21:36:06.971" v="58" actId="1076"/>
          <ac:spMkLst>
            <pc:docMk/>
            <pc:sldMk cId="2374623432" sldId="494"/>
            <ac:spMk id="4" creationId="{43C64A59-4708-7E2D-C250-7E41CCCADFFC}"/>
          </ac:spMkLst>
        </pc:spChg>
        <pc:spChg chg="mod">
          <ac:chgData name="Laura Alexis Janda" userId="1f227e26-6259-47d3-b693-dce21943f79e" providerId="ADAL" clId="{BA8FA7B1-DB72-7C42-A007-148219773711}" dt="2023-02-23T21:41:24.015" v="170" actId="255"/>
          <ac:spMkLst>
            <pc:docMk/>
            <pc:sldMk cId="2374623432" sldId="494"/>
            <ac:spMk id="5" creationId="{82FB3C1C-A7C2-912B-2066-E97C8F24E570}"/>
          </ac:spMkLst>
        </pc:spChg>
        <pc:spChg chg="mod">
          <ac:chgData name="Laura Alexis Janda" userId="1f227e26-6259-47d3-b693-dce21943f79e" providerId="ADAL" clId="{BA8FA7B1-DB72-7C42-A007-148219773711}" dt="2023-02-23T21:35:10.627" v="51" actId="1076"/>
          <ac:spMkLst>
            <pc:docMk/>
            <pc:sldMk cId="2374623432" sldId="494"/>
            <ac:spMk id="6" creationId="{9AE3C277-05F5-8D10-563F-2D5FD020A5FA}"/>
          </ac:spMkLst>
        </pc:spChg>
        <pc:picChg chg="del">
          <ac:chgData name="Laura Alexis Janda" userId="1f227e26-6259-47d3-b693-dce21943f79e" providerId="ADAL" clId="{BA8FA7B1-DB72-7C42-A007-148219773711}" dt="2023-02-23T21:32:20.071" v="19" actId="478"/>
          <ac:picMkLst>
            <pc:docMk/>
            <pc:sldMk cId="2374623432" sldId="494"/>
            <ac:picMk id="3" creationId="{1E64DC7B-9374-194C-1B3D-502402DF67D9}"/>
          </ac:picMkLst>
        </pc:picChg>
        <pc:picChg chg="add mod">
          <ac:chgData name="Laura Alexis Janda" userId="1f227e26-6259-47d3-b693-dce21943f79e" providerId="ADAL" clId="{BA8FA7B1-DB72-7C42-A007-148219773711}" dt="2023-02-23T21:35:06.475" v="50" actId="14100"/>
          <ac:picMkLst>
            <pc:docMk/>
            <pc:sldMk cId="2374623432" sldId="494"/>
            <ac:picMk id="7" creationId="{E7B1947C-2067-DE30-EEE1-4715EBD8569C}"/>
          </ac:picMkLst>
        </pc:picChg>
        <pc:picChg chg="add mod">
          <ac:chgData name="Laura Alexis Janda" userId="1f227e26-6259-47d3-b693-dce21943f79e" providerId="ADAL" clId="{BA8FA7B1-DB72-7C42-A007-148219773711}" dt="2023-02-23T21:38:38.093" v="96" actId="1036"/>
          <ac:picMkLst>
            <pc:docMk/>
            <pc:sldMk cId="2374623432" sldId="494"/>
            <ac:picMk id="8" creationId="{52A12F19-2A07-998E-AA67-C6189404CC21}"/>
          </ac:picMkLst>
        </pc:picChg>
      </pc:sldChg>
      <pc:sldChg chg="del">
        <pc:chgData name="Laura Alexis Janda" userId="1f227e26-6259-47d3-b693-dce21943f79e" providerId="ADAL" clId="{BA8FA7B1-DB72-7C42-A007-148219773711}" dt="2023-02-23T21:38:55.425" v="97" actId="2696"/>
        <pc:sldMkLst>
          <pc:docMk/>
          <pc:sldMk cId="3387241435" sldId="495"/>
        </pc:sldMkLst>
      </pc:sldChg>
      <pc:sldChg chg="modSp mod">
        <pc:chgData name="Laura Alexis Janda" userId="1f227e26-6259-47d3-b693-dce21943f79e" providerId="ADAL" clId="{BA8FA7B1-DB72-7C42-A007-148219773711}" dt="2023-02-23T21:51:52.300" v="296" actId="20577"/>
        <pc:sldMkLst>
          <pc:docMk/>
          <pc:sldMk cId="685990864" sldId="496"/>
        </pc:sldMkLst>
        <pc:spChg chg="mod">
          <ac:chgData name="Laura Alexis Janda" userId="1f227e26-6259-47d3-b693-dce21943f79e" providerId="ADAL" clId="{BA8FA7B1-DB72-7C42-A007-148219773711}" dt="2023-02-23T21:40:46.890" v="155" actId="113"/>
          <ac:spMkLst>
            <pc:docMk/>
            <pc:sldMk cId="685990864" sldId="496"/>
            <ac:spMk id="2" creationId="{C2BF7262-F8CB-631C-7E5C-19C764ACDA83}"/>
          </ac:spMkLst>
        </pc:spChg>
        <pc:spChg chg="mod">
          <ac:chgData name="Laura Alexis Janda" userId="1f227e26-6259-47d3-b693-dce21943f79e" providerId="ADAL" clId="{BA8FA7B1-DB72-7C42-A007-148219773711}" dt="2023-02-23T21:51:52.300" v="296" actId="20577"/>
          <ac:spMkLst>
            <pc:docMk/>
            <pc:sldMk cId="685990864" sldId="496"/>
            <ac:spMk id="3" creationId="{DC60617D-3479-9CAC-AABB-430812C4A708}"/>
          </ac:spMkLst>
        </pc:spChg>
      </pc:sldChg>
      <pc:sldChg chg="del">
        <pc:chgData name="Laura Alexis Janda" userId="1f227e26-6259-47d3-b693-dce21943f79e" providerId="ADAL" clId="{BA8FA7B1-DB72-7C42-A007-148219773711}" dt="2023-02-23T21:38:55.457" v="98" actId="2696"/>
        <pc:sldMkLst>
          <pc:docMk/>
          <pc:sldMk cId="2788450972" sldId="498"/>
        </pc:sldMkLst>
      </pc:sldChg>
      <pc:sldChg chg="modSp mod">
        <pc:chgData name="Laura Alexis Janda" userId="1f227e26-6259-47d3-b693-dce21943f79e" providerId="ADAL" clId="{BA8FA7B1-DB72-7C42-A007-148219773711}" dt="2023-02-26T17:22:49.550" v="2832" actId="20577"/>
        <pc:sldMkLst>
          <pc:docMk/>
          <pc:sldMk cId="3457215498" sldId="501"/>
        </pc:sldMkLst>
        <pc:spChg chg="mod">
          <ac:chgData name="Laura Alexis Janda" userId="1f227e26-6259-47d3-b693-dce21943f79e" providerId="ADAL" clId="{BA8FA7B1-DB72-7C42-A007-148219773711}" dt="2023-02-26T17:22:49.550" v="2832" actId="20577"/>
          <ac:spMkLst>
            <pc:docMk/>
            <pc:sldMk cId="3457215498" sldId="501"/>
            <ac:spMk id="3" creationId="{6E3D46E5-C314-1510-66EE-488F7ACEFECE}"/>
          </ac:spMkLst>
        </pc:spChg>
      </pc:sldChg>
      <pc:sldChg chg="modSp mod">
        <pc:chgData name="Laura Alexis Janda" userId="1f227e26-6259-47d3-b693-dce21943f79e" providerId="ADAL" clId="{BA8FA7B1-DB72-7C42-A007-148219773711}" dt="2023-02-28T19:34:44.246" v="3047" actId="20577"/>
        <pc:sldMkLst>
          <pc:docMk/>
          <pc:sldMk cId="3632074277" sldId="503"/>
        </pc:sldMkLst>
        <pc:spChg chg="mod">
          <ac:chgData name="Laura Alexis Janda" userId="1f227e26-6259-47d3-b693-dce21943f79e" providerId="ADAL" clId="{BA8FA7B1-DB72-7C42-A007-148219773711}" dt="2023-02-28T19:34:44.246" v="3047" actId="20577"/>
          <ac:spMkLst>
            <pc:docMk/>
            <pc:sldMk cId="3632074277" sldId="503"/>
            <ac:spMk id="3" creationId="{DD85D136-E1F6-8EB5-7243-223CF730A3D4}"/>
          </ac:spMkLst>
        </pc:spChg>
      </pc:sldChg>
      <pc:sldChg chg="addSp modSp new mod">
        <pc:chgData name="Laura Alexis Janda" userId="1f227e26-6259-47d3-b693-dce21943f79e" providerId="ADAL" clId="{BA8FA7B1-DB72-7C42-A007-148219773711}" dt="2023-02-23T21:48:44.162" v="188" actId="1076"/>
        <pc:sldMkLst>
          <pc:docMk/>
          <pc:sldMk cId="2076693582" sldId="504"/>
        </pc:sldMkLst>
        <pc:spChg chg="add mod">
          <ac:chgData name="Laura Alexis Janda" userId="1f227e26-6259-47d3-b693-dce21943f79e" providerId="ADAL" clId="{BA8FA7B1-DB72-7C42-A007-148219773711}" dt="2023-02-23T21:48:44.162" v="188" actId="1076"/>
          <ac:spMkLst>
            <pc:docMk/>
            <pc:sldMk cId="2076693582" sldId="504"/>
            <ac:spMk id="4" creationId="{1187329F-0C3D-022B-B74B-B931CAD00D87}"/>
          </ac:spMkLst>
        </pc:spChg>
        <pc:picChg chg="add mod">
          <ac:chgData name="Laura Alexis Janda" userId="1f227e26-6259-47d3-b693-dce21943f79e" providerId="ADAL" clId="{BA8FA7B1-DB72-7C42-A007-148219773711}" dt="2023-02-23T21:48:12.516" v="180" actId="1076"/>
          <ac:picMkLst>
            <pc:docMk/>
            <pc:sldMk cId="2076693582" sldId="504"/>
            <ac:picMk id="3" creationId="{3697651A-7E96-431B-B254-5D419AA45B6B}"/>
          </ac:picMkLst>
        </pc:picChg>
      </pc:sldChg>
      <pc:sldChg chg="addSp delSp modSp new mod modClrScheme chgLayout">
        <pc:chgData name="Laura Alexis Janda" userId="1f227e26-6259-47d3-b693-dce21943f79e" providerId="ADAL" clId="{BA8FA7B1-DB72-7C42-A007-148219773711}" dt="2023-02-26T00:32:12.240" v="1168" actId="20577"/>
        <pc:sldMkLst>
          <pc:docMk/>
          <pc:sldMk cId="2393076194" sldId="505"/>
        </pc:sldMkLst>
        <pc:spChg chg="del">
          <ac:chgData name="Laura Alexis Janda" userId="1f227e26-6259-47d3-b693-dce21943f79e" providerId="ADAL" clId="{BA8FA7B1-DB72-7C42-A007-148219773711}" dt="2023-02-24T17:04:18.119" v="310" actId="700"/>
          <ac:spMkLst>
            <pc:docMk/>
            <pc:sldMk cId="2393076194" sldId="505"/>
            <ac:spMk id="2" creationId="{33E73CEC-047A-619E-6A44-6D18375002BF}"/>
          </ac:spMkLst>
        </pc:spChg>
        <pc:spChg chg="add mod">
          <ac:chgData name="Laura Alexis Janda" userId="1f227e26-6259-47d3-b693-dce21943f79e" providerId="ADAL" clId="{BA8FA7B1-DB72-7C42-A007-148219773711}" dt="2023-02-25T23:54:12.995" v="633" actId="1076"/>
          <ac:spMkLst>
            <pc:docMk/>
            <pc:sldMk cId="2393076194" sldId="505"/>
            <ac:spMk id="2" creationId="{5EAB9B7D-FC03-0908-DF37-A4C0BD2F5010}"/>
          </ac:spMkLst>
        </pc:spChg>
        <pc:spChg chg="add mod">
          <ac:chgData name="Laura Alexis Janda" userId="1f227e26-6259-47d3-b693-dce21943f79e" providerId="ADAL" clId="{BA8FA7B1-DB72-7C42-A007-148219773711}" dt="2023-02-26T00:32:12.240" v="1168" actId="20577"/>
          <ac:spMkLst>
            <pc:docMk/>
            <pc:sldMk cId="2393076194" sldId="505"/>
            <ac:spMk id="3" creationId="{55689450-7851-C1D0-A270-417774647F1E}"/>
          </ac:spMkLst>
        </pc:spChg>
        <pc:spChg chg="del">
          <ac:chgData name="Laura Alexis Janda" userId="1f227e26-6259-47d3-b693-dce21943f79e" providerId="ADAL" clId="{BA8FA7B1-DB72-7C42-A007-148219773711}" dt="2023-02-24T17:04:18.119" v="310" actId="700"/>
          <ac:spMkLst>
            <pc:docMk/>
            <pc:sldMk cId="2393076194" sldId="505"/>
            <ac:spMk id="3" creationId="{B9CAC409-1C98-8F04-ADFE-B56574420BDF}"/>
          </ac:spMkLst>
        </pc:spChg>
        <pc:picChg chg="add mod">
          <ac:chgData name="Laura Alexis Janda" userId="1f227e26-6259-47d3-b693-dce21943f79e" providerId="ADAL" clId="{BA8FA7B1-DB72-7C42-A007-148219773711}" dt="2023-02-24T17:05:21.834" v="315" actId="1076"/>
          <ac:picMkLst>
            <pc:docMk/>
            <pc:sldMk cId="2393076194" sldId="505"/>
            <ac:picMk id="5" creationId="{6FB433B7-BD0B-DECA-92B7-44C6AD3A64CB}"/>
          </ac:picMkLst>
        </pc:picChg>
        <pc:picChg chg="add mod">
          <ac:chgData name="Laura Alexis Janda" userId="1f227e26-6259-47d3-b693-dce21943f79e" providerId="ADAL" clId="{BA8FA7B1-DB72-7C42-A007-148219773711}" dt="2023-02-25T23:53:31.403" v="627" actId="1035"/>
          <ac:picMkLst>
            <pc:docMk/>
            <pc:sldMk cId="2393076194" sldId="505"/>
            <ac:picMk id="7" creationId="{A9C87ABD-F78D-0EB4-421E-58A835391237}"/>
          </ac:picMkLst>
        </pc:picChg>
      </pc:sldChg>
      <pc:sldChg chg="add del">
        <pc:chgData name="Laura Alexis Janda" userId="1f227e26-6259-47d3-b693-dce21943f79e" providerId="ADAL" clId="{BA8FA7B1-DB72-7C42-A007-148219773711}" dt="2023-02-23T21:45:18.272" v="175" actId="2696"/>
        <pc:sldMkLst>
          <pc:docMk/>
          <pc:sldMk cId="3777441322" sldId="505"/>
        </pc:sldMkLst>
      </pc:sldChg>
      <pc:sldChg chg="addSp delSp modSp new mod">
        <pc:chgData name="Laura Alexis Janda" userId="1f227e26-6259-47d3-b693-dce21943f79e" providerId="ADAL" clId="{BA8FA7B1-DB72-7C42-A007-148219773711}" dt="2023-02-26T17:18:58.262" v="2820" actId="255"/>
        <pc:sldMkLst>
          <pc:docMk/>
          <pc:sldMk cId="4120954834" sldId="506"/>
        </pc:sldMkLst>
        <pc:spChg chg="add mod">
          <ac:chgData name="Laura Alexis Janda" userId="1f227e26-6259-47d3-b693-dce21943f79e" providerId="ADAL" clId="{BA8FA7B1-DB72-7C42-A007-148219773711}" dt="2023-02-25T23:50:12.764" v="573" actId="1038"/>
          <ac:spMkLst>
            <pc:docMk/>
            <pc:sldMk cId="4120954834" sldId="506"/>
            <ac:spMk id="4" creationId="{07AF22E7-AB2D-25FC-2739-2B6C31B93DB3}"/>
          </ac:spMkLst>
        </pc:spChg>
        <pc:spChg chg="add mod">
          <ac:chgData name="Laura Alexis Janda" userId="1f227e26-6259-47d3-b693-dce21943f79e" providerId="ADAL" clId="{BA8FA7B1-DB72-7C42-A007-148219773711}" dt="2023-02-25T23:50:12.764" v="573" actId="1038"/>
          <ac:spMkLst>
            <pc:docMk/>
            <pc:sldMk cId="4120954834" sldId="506"/>
            <ac:spMk id="5" creationId="{98BC5BB2-1163-BEC5-2C40-4A84A2503713}"/>
          </ac:spMkLst>
        </pc:spChg>
        <pc:spChg chg="add del mod">
          <ac:chgData name="Laura Alexis Janda" userId="1f227e26-6259-47d3-b693-dce21943f79e" providerId="ADAL" clId="{BA8FA7B1-DB72-7C42-A007-148219773711}" dt="2023-02-25T23:46:02.398" v="473" actId="767"/>
          <ac:spMkLst>
            <pc:docMk/>
            <pc:sldMk cId="4120954834" sldId="506"/>
            <ac:spMk id="6" creationId="{779AF5E7-C163-234A-4F49-7BD36EBBE362}"/>
          </ac:spMkLst>
        </pc:spChg>
        <pc:spChg chg="add mod">
          <ac:chgData name="Laura Alexis Janda" userId="1f227e26-6259-47d3-b693-dce21943f79e" providerId="ADAL" clId="{BA8FA7B1-DB72-7C42-A007-148219773711}" dt="2023-02-25T23:50:12.764" v="573" actId="1038"/>
          <ac:spMkLst>
            <pc:docMk/>
            <pc:sldMk cId="4120954834" sldId="506"/>
            <ac:spMk id="7" creationId="{43B5FE50-1729-AD5E-31A1-F5414E943BDF}"/>
          </ac:spMkLst>
        </pc:spChg>
        <pc:spChg chg="add mod">
          <ac:chgData name="Laura Alexis Janda" userId="1f227e26-6259-47d3-b693-dce21943f79e" providerId="ADAL" clId="{BA8FA7B1-DB72-7C42-A007-148219773711}" dt="2023-02-25T23:50:12.764" v="573" actId="1038"/>
          <ac:spMkLst>
            <pc:docMk/>
            <pc:sldMk cId="4120954834" sldId="506"/>
            <ac:spMk id="8" creationId="{D3751778-6E19-23B9-F9B5-9A3078E33687}"/>
          </ac:spMkLst>
        </pc:spChg>
        <pc:spChg chg="add mod">
          <ac:chgData name="Laura Alexis Janda" userId="1f227e26-6259-47d3-b693-dce21943f79e" providerId="ADAL" clId="{BA8FA7B1-DB72-7C42-A007-148219773711}" dt="2023-02-25T23:50:12.764" v="573" actId="1038"/>
          <ac:spMkLst>
            <pc:docMk/>
            <pc:sldMk cId="4120954834" sldId="506"/>
            <ac:spMk id="10" creationId="{E5FBE783-DE4F-8602-44F4-370E4D5330B4}"/>
          </ac:spMkLst>
        </pc:spChg>
        <pc:spChg chg="add mod">
          <ac:chgData name="Laura Alexis Janda" userId="1f227e26-6259-47d3-b693-dce21943f79e" providerId="ADAL" clId="{BA8FA7B1-DB72-7C42-A007-148219773711}" dt="2023-02-25T23:50:12.764" v="573" actId="1038"/>
          <ac:spMkLst>
            <pc:docMk/>
            <pc:sldMk cId="4120954834" sldId="506"/>
            <ac:spMk id="11" creationId="{608FDDBC-1361-D040-9290-EA3A19B3C164}"/>
          </ac:spMkLst>
        </pc:spChg>
        <pc:spChg chg="add mod">
          <ac:chgData name="Laura Alexis Janda" userId="1f227e26-6259-47d3-b693-dce21943f79e" providerId="ADAL" clId="{BA8FA7B1-DB72-7C42-A007-148219773711}" dt="2023-02-26T17:18:58.262" v="2820" actId="255"/>
          <ac:spMkLst>
            <pc:docMk/>
            <pc:sldMk cId="4120954834" sldId="506"/>
            <ac:spMk id="12" creationId="{310D3F49-23CE-6009-C7A8-0F2536403ECF}"/>
          </ac:spMkLst>
        </pc:spChg>
        <pc:picChg chg="add mod">
          <ac:chgData name="Laura Alexis Janda" userId="1f227e26-6259-47d3-b693-dce21943f79e" providerId="ADAL" clId="{BA8FA7B1-DB72-7C42-A007-148219773711}" dt="2023-02-25T23:50:12.764" v="573" actId="1038"/>
          <ac:picMkLst>
            <pc:docMk/>
            <pc:sldMk cId="4120954834" sldId="506"/>
            <ac:picMk id="3" creationId="{97FCB79B-BD5B-3A3A-ADA6-AB96805FE0AB}"/>
          </ac:picMkLst>
        </pc:picChg>
        <pc:picChg chg="add del mod">
          <ac:chgData name="Laura Alexis Janda" userId="1f227e26-6259-47d3-b693-dce21943f79e" providerId="ADAL" clId="{BA8FA7B1-DB72-7C42-A007-148219773711}" dt="2023-02-25T23:48:00.135" v="503"/>
          <ac:picMkLst>
            <pc:docMk/>
            <pc:sldMk cId="4120954834" sldId="506"/>
            <ac:picMk id="9" creationId="{E888B302-2D99-C2F7-A952-1AA3BB241A7E}"/>
          </ac:picMkLst>
        </pc:picChg>
      </pc:sldChg>
      <pc:sldChg chg="addSp modSp new mod">
        <pc:chgData name="Laura Alexis Janda" userId="1f227e26-6259-47d3-b693-dce21943f79e" providerId="ADAL" clId="{BA8FA7B1-DB72-7C42-A007-148219773711}" dt="2023-02-28T19:36:17.524" v="3125" actId="20577"/>
        <pc:sldMkLst>
          <pc:docMk/>
          <pc:sldMk cId="2337976008" sldId="507"/>
        </pc:sldMkLst>
        <pc:spChg chg="mod">
          <ac:chgData name="Laura Alexis Janda" userId="1f227e26-6259-47d3-b693-dce21943f79e" providerId="ADAL" clId="{BA8FA7B1-DB72-7C42-A007-148219773711}" dt="2023-02-26T00:06:50.683" v="732" actId="20577"/>
          <ac:spMkLst>
            <pc:docMk/>
            <pc:sldMk cId="2337976008" sldId="507"/>
            <ac:spMk id="2" creationId="{94A810B9-B4AD-0D47-9916-36E781EE7C4D}"/>
          </ac:spMkLst>
        </pc:spChg>
        <pc:spChg chg="mod">
          <ac:chgData name="Laura Alexis Janda" userId="1f227e26-6259-47d3-b693-dce21943f79e" providerId="ADAL" clId="{BA8FA7B1-DB72-7C42-A007-148219773711}" dt="2023-02-28T19:36:17.524" v="3125" actId="20577"/>
          <ac:spMkLst>
            <pc:docMk/>
            <pc:sldMk cId="2337976008" sldId="507"/>
            <ac:spMk id="3" creationId="{7D6E804B-AD06-831E-66E7-D07D8D61D507}"/>
          </ac:spMkLst>
        </pc:spChg>
        <pc:picChg chg="add mod">
          <ac:chgData name="Laura Alexis Janda" userId="1f227e26-6259-47d3-b693-dce21943f79e" providerId="ADAL" clId="{BA8FA7B1-DB72-7C42-A007-148219773711}" dt="2023-02-25T23:55:48.345" v="636" actId="1076"/>
          <ac:picMkLst>
            <pc:docMk/>
            <pc:sldMk cId="2337976008" sldId="507"/>
            <ac:picMk id="4" creationId="{BB53C103-E049-2789-06FC-79CEC078C5BC}"/>
          </ac:picMkLst>
        </pc:picChg>
      </pc:sldChg>
      <pc:sldChg chg="addSp delSp modSp new mod">
        <pc:chgData name="Laura Alexis Janda" userId="1f227e26-6259-47d3-b693-dce21943f79e" providerId="ADAL" clId="{BA8FA7B1-DB72-7C42-A007-148219773711}" dt="2023-02-26T00:26:29.859" v="998" actId="20577"/>
        <pc:sldMkLst>
          <pc:docMk/>
          <pc:sldMk cId="2794694512" sldId="508"/>
        </pc:sldMkLst>
        <pc:spChg chg="mod">
          <ac:chgData name="Laura Alexis Janda" userId="1f227e26-6259-47d3-b693-dce21943f79e" providerId="ADAL" clId="{BA8FA7B1-DB72-7C42-A007-148219773711}" dt="2023-02-26T00:26:29.859" v="998" actId="20577"/>
          <ac:spMkLst>
            <pc:docMk/>
            <pc:sldMk cId="2794694512" sldId="508"/>
            <ac:spMk id="2" creationId="{6C58462C-74A0-1A9A-A7A7-83C183B9A432}"/>
          </ac:spMkLst>
        </pc:spChg>
        <pc:spChg chg="del mod">
          <ac:chgData name="Laura Alexis Janda" userId="1f227e26-6259-47d3-b693-dce21943f79e" providerId="ADAL" clId="{BA8FA7B1-DB72-7C42-A007-148219773711}" dt="2023-02-26T00:26:06.076" v="973"/>
          <ac:spMkLst>
            <pc:docMk/>
            <pc:sldMk cId="2794694512" sldId="508"/>
            <ac:spMk id="3" creationId="{CF3CC200-92EA-B6EB-303B-2F2C39659D9E}"/>
          </ac:spMkLst>
        </pc:spChg>
        <pc:picChg chg="add mod">
          <ac:chgData name="Laura Alexis Janda" userId="1f227e26-6259-47d3-b693-dce21943f79e" providerId="ADAL" clId="{BA8FA7B1-DB72-7C42-A007-148219773711}" dt="2023-02-26T00:26:06.076" v="973"/>
          <ac:picMkLst>
            <pc:docMk/>
            <pc:sldMk cId="2794694512" sldId="508"/>
            <ac:picMk id="1026" creationId="{6B49C8A6-60CF-E70D-567D-AFE59D8280B1}"/>
          </ac:picMkLst>
        </pc:picChg>
      </pc:sldChg>
      <pc:sldChg chg="modSp add mod">
        <pc:chgData name="Laura Alexis Janda" userId="1f227e26-6259-47d3-b693-dce21943f79e" providerId="ADAL" clId="{BA8FA7B1-DB72-7C42-A007-148219773711}" dt="2023-02-28T19:33:20.336" v="3025" actId="20577"/>
        <pc:sldMkLst>
          <pc:docMk/>
          <pc:sldMk cId="149501566" sldId="509"/>
        </pc:sldMkLst>
        <pc:spChg chg="mod">
          <ac:chgData name="Laura Alexis Janda" userId="1f227e26-6259-47d3-b693-dce21943f79e" providerId="ADAL" clId="{BA8FA7B1-DB72-7C42-A007-148219773711}" dt="2023-02-28T19:33:20.336" v="3025" actId="20577"/>
          <ac:spMkLst>
            <pc:docMk/>
            <pc:sldMk cId="149501566" sldId="509"/>
            <ac:spMk id="2" creationId="{A270C3AA-D3B8-3F98-3144-957DD8471D04}"/>
          </ac:spMkLst>
        </pc:spChg>
        <pc:spChg chg="mod">
          <ac:chgData name="Laura Alexis Janda" userId="1f227e26-6259-47d3-b693-dce21943f79e" providerId="ADAL" clId="{BA8FA7B1-DB72-7C42-A007-148219773711}" dt="2023-02-26T17:26:42.570" v="2838" actId="20577"/>
          <ac:spMkLst>
            <pc:docMk/>
            <pc:sldMk cId="149501566" sldId="509"/>
            <ac:spMk id="3" creationId="{0F6D2238-63A4-1A3E-90FF-6E940EEE4634}"/>
          </ac:spMkLst>
        </pc:spChg>
      </pc:sldChg>
      <pc:sldChg chg="modSp add mod">
        <pc:chgData name="Laura Alexis Janda" userId="1f227e26-6259-47d3-b693-dce21943f79e" providerId="ADAL" clId="{BA8FA7B1-DB72-7C42-A007-148219773711}" dt="2023-02-28T19:33:27.331" v="3033" actId="20577"/>
        <pc:sldMkLst>
          <pc:docMk/>
          <pc:sldMk cId="1291811129" sldId="510"/>
        </pc:sldMkLst>
        <pc:spChg chg="mod">
          <ac:chgData name="Laura Alexis Janda" userId="1f227e26-6259-47d3-b693-dce21943f79e" providerId="ADAL" clId="{BA8FA7B1-DB72-7C42-A007-148219773711}" dt="2023-02-28T19:33:27.331" v="3033" actId="20577"/>
          <ac:spMkLst>
            <pc:docMk/>
            <pc:sldMk cId="1291811129" sldId="510"/>
            <ac:spMk id="2" creationId="{BA0BF171-C087-42C3-C936-FED5E47CDD4B}"/>
          </ac:spMkLst>
        </pc:spChg>
        <pc:spChg chg="mod">
          <ac:chgData name="Laura Alexis Janda" userId="1f227e26-6259-47d3-b693-dce21943f79e" providerId="ADAL" clId="{BA8FA7B1-DB72-7C42-A007-148219773711}" dt="2023-02-28T19:30:40.775" v="2993" actId="20577"/>
          <ac:spMkLst>
            <pc:docMk/>
            <pc:sldMk cId="1291811129" sldId="510"/>
            <ac:spMk id="3" creationId="{85826ACF-9FB9-A3ED-5DEE-0928817A0BF3}"/>
          </ac:spMkLst>
        </pc:spChg>
      </pc:sldChg>
      <pc:sldChg chg="modSp add mod">
        <pc:chgData name="Laura Alexis Janda" userId="1f227e26-6259-47d3-b693-dce21943f79e" providerId="ADAL" clId="{BA8FA7B1-DB72-7C42-A007-148219773711}" dt="2023-02-28T19:33:47.831" v="3046" actId="20577"/>
        <pc:sldMkLst>
          <pc:docMk/>
          <pc:sldMk cId="3272031396" sldId="511"/>
        </pc:sldMkLst>
        <pc:spChg chg="mod">
          <ac:chgData name="Laura Alexis Janda" userId="1f227e26-6259-47d3-b693-dce21943f79e" providerId="ADAL" clId="{BA8FA7B1-DB72-7C42-A007-148219773711}" dt="2023-02-28T19:33:47.831" v="3046" actId="20577"/>
          <ac:spMkLst>
            <pc:docMk/>
            <pc:sldMk cId="3272031396" sldId="511"/>
            <ac:spMk id="2" creationId="{5D8291DB-5589-3E46-F190-E5C02F6A2D4C}"/>
          </ac:spMkLst>
        </pc:spChg>
        <pc:spChg chg="mod">
          <ac:chgData name="Laura Alexis Janda" userId="1f227e26-6259-47d3-b693-dce21943f79e" providerId="ADAL" clId="{BA8FA7B1-DB72-7C42-A007-148219773711}" dt="2023-02-26T17:37:46.140" v="2941" actId="1036"/>
          <ac:spMkLst>
            <pc:docMk/>
            <pc:sldMk cId="3272031396" sldId="511"/>
            <ac:spMk id="3" creationId="{8A93D061-A8E4-A4A1-E2CF-3D942168A1F1}"/>
          </ac:spMkLst>
        </pc:spChg>
      </pc:sldChg>
      <pc:sldChg chg="delSp modSp add mod">
        <pc:chgData name="Laura Alexis Janda" userId="1f227e26-6259-47d3-b693-dce21943f79e" providerId="ADAL" clId="{BA8FA7B1-DB72-7C42-A007-148219773711}" dt="2023-02-28T19:33:38.453" v="3038" actId="14100"/>
        <pc:sldMkLst>
          <pc:docMk/>
          <pc:sldMk cId="589954537" sldId="512"/>
        </pc:sldMkLst>
        <pc:spChg chg="mod">
          <ac:chgData name="Laura Alexis Janda" userId="1f227e26-6259-47d3-b693-dce21943f79e" providerId="ADAL" clId="{BA8FA7B1-DB72-7C42-A007-148219773711}" dt="2023-02-28T19:33:38.453" v="3038" actId="14100"/>
          <ac:spMkLst>
            <pc:docMk/>
            <pc:sldMk cId="589954537" sldId="512"/>
            <ac:spMk id="2" creationId="{BA0BF171-C087-42C3-C936-FED5E47CDD4B}"/>
          </ac:spMkLst>
        </pc:spChg>
        <pc:spChg chg="mod">
          <ac:chgData name="Laura Alexis Janda" userId="1f227e26-6259-47d3-b693-dce21943f79e" providerId="ADAL" clId="{BA8FA7B1-DB72-7C42-A007-148219773711}" dt="2023-02-27T18:25:29.917" v="2965" actId="20577"/>
          <ac:spMkLst>
            <pc:docMk/>
            <pc:sldMk cId="589954537" sldId="512"/>
            <ac:spMk id="3" creationId="{85826ACF-9FB9-A3ED-5DEE-0928817A0BF3}"/>
          </ac:spMkLst>
        </pc:spChg>
        <pc:picChg chg="del">
          <ac:chgData name="Laura Alexis Janda" userId="1f227e26-6259-47d3-b693-dce21943f79e" providerId="ADAL" clId="{BA8FA7B1-DB72-7C42-A007-148219773711}" dt="2023-02-26T16:49:55.048" v="1784" actId="478"/>
          <ac:picMkLst>
            <pc:docMk/>
            <pc:sldMk cId="589954537" sldId="512"/>
            <ac:picMk id="3074" creationId="{A2B96A80-35C1-64AB-74B9-1CAC631CB060}"/>
          </ac:picMkLst>
        </pc:picChg>
      </pc:sldChg>
      <pc:sldChg chg="modSp new mod">
        <pc:chgData name="Laura Alexis Janda" userId="1f227e26-6259-47d3-b693-dce21943f79e" providerId="ADAL" clId="{BA8FA7B1-DB72-7C42-A007-148219773711}" dt="2023-02-28T19:53:40.857" v="3565" actId="20578"/>
        <pc:sldMkLst>
          <pc:docMk/>
          <pc:sldMk cId="3882849074" sldId="513"/>
        </pc:sldMkLst>
        <pc:spChg chg="mod">
          <ac:chgData name="Laura Alexis Janda" userId="1f227e26-6259-47d3-b693-dce21943f79e" providerId="ADAL" clId="{BA8FA7B1-DB72-7C42-A007-148219773711}" dt="2023-02-28T19:44:52.475" v="3176" actId="14100"/>
          <ac:spMkLst>
            <pc:docMk/>
            <pc:sldMk cId="3882849074" sldId="513"/>
            <ac:spMk id="2" creationId="{E4A40C77-85F8-9E1E-9F85-FCD6D9272289}"/>
          </ac:spMkLst>
        </pc:spChg>
        <pc:spChg chg="mod">
          <ac:chgData name="Laura Alexis Janda" userId="1f227e26-6259-47d3-b693-dce21943f79e" providerId="ADAL" clId="{BA8FA7B1-DB72-7C42-A007-148219773711}" dt="2023-02-28T19:53:40.857" v="3565" actId="20578"/>
          <ac:spMkLst>
            <pc:docMk/>
            <pc:sldMk cId="3882849074" sldId="513"/>
            <ac:spMk id="3" creationId="{9B79841A-6AA1-5BFE-805D-ADEB8ED12D31}"/>
          </ac:spMkLst>
        </pc:spChg>
      </pc:sldChg>
      <pc:sldMasterChg chg="delSldLayout">
        <pc:chgData name="Laura Alexis Janda" userId="1f227e26-6259-47d3-b693-dce21943f79e" providerId="ADAL" clId="{BA8FA7B1-DB72-7C42-A007-148219773711}" dt="2023-02-23T21:45:18.273" v="176" actId="2696"/>
        <pc:sldMasterMkLst>
          <pc:docMk/>
          <pc:sldMasterMk cId="3034976130" sldId="2147483648"/>
        </pc:sldMasterMkLst>
        <pc:sldLayoutChg chg="del">
          <pc:chgData name="Laura Alexis Janda" userId="1f227e26-6259-47d3-b693-dce21943f79e" providerId="ADAL" clId="{BA8FA7B1-DB72-7C42-A007-148219773711}" dt="2023-02-23T21:45:18.273" v="176" actId="2696"/>
          <pc:sldLayoutMkLst>
            <pc:docMk/>
            <pc:sldMasterMk cId="3034976130" sldId="2147483648"/>
            <pc:sldLayoutMk cId="855762687" sldId="2147483661"/>
          </pc:sldLayoutMkLst>
        </pc:sldLayoutChg>
      </pc:sldMasterChg>
    </pc:docChg>
  </pc:docChgLst>
  <pc:docChgLst>
    <pc:chgData name="Laura Alexis Janda" userId="1f227e26-6259-47d3-b693-dce21943f79e" providerId="ADAL" clId="{40DB4991-9873-7442-A41B-202E9C6F32C1}"/>
    <pc:docChg chg="custSel addSld delSld modSld">
      <pc:chgData name="Laura Alexis Janda" userId="1f227e26-6259-47d3-b693-dce21943f79e" providerId="ADAL" clId="{40DB4991-9873-7442-A41B-202E9C6F32C1}" dt="2023-07-27T07:59:13.527" v="67" actId="2696"/>
      <pc:docMkLst>
        <pc:docMk/>
      </pc:docMkLst>
      <pc:sldChg chg="del">
        <pc:chgData name="Laura Alexis Janda" userId="1f227e26-6259-47d3-b693-dce21943f79e" providerId="ADAL" clId="{40DB4991-9873-7442-A41B-202E9C6F32C1}" dt="2023-07-27T07:59:06.088" v="65" actId="2696"/>
        <pc:sldMkLst>
          <pc:docMk/>
          <pc:sldMk cId="2403473910" sldId="259"/>
        </pc:sldMkLst>
      </pc:sldChg>
      <pc:sldChg chg="del">
        <pc:chgData name="Laura Alexis Janda" userId="1f227e26-6259-47d3-b693-dce21943f79e" providerId="ADAL" clId="{40DB4991-9873-7442-A41B-202E9C6F32C1}" dt="2023-07-27T07:59:13.527" v="67" actId="2696"/>
        <pc:sldMkLst>
          <pc:docMk/>
          <pc:sldMk cId="1297199091" sldId="265"/>
        </pc:sldMkLst>
      </pc:sldChg>
      <pc:sldChg chg="del">
        <pc:chgData name="Laura Alexis Janda" userId="1f227e26-6259-47d3-b693-dce21943f79e" providerId="ADAL" clId="{40DB4991-9873-7442-A41B-202E9C6F32C1}" dt="2023-07-27T07:58:48.539" v="64" actId="2696"/>
        <pc:sldMkLst>
          <pc:docMk/>
          <pc:sldMk cId="2374623432" sldId="494"/>
        </pc:sldMkLst>
      </pc:sldChg>
      <pc:sldChg chg="del">
        <pc:chgData name="Laura Alexis Janda" userId="1f227e26-6259-47d3-b693-dce21943f79e" providerId="ADAL" clId="{40DB4991-9873-7442-A41B-202E9C6F32C1}" dt="2023-07-27T07:59:13.510" v="66" actId="2696"/>
        <pc:sldMkLst>
          <pc:docMk/>
          <pc:sldMk cId="3277729844" sldId="500"/>
        </pc:sldMkLst>
      </pc:sldChg>
      <pc:sldChg chg="modSp mod">
        <pc:chgData name="Laura Alexis Janda" userId="1f227e26-6259-47d3-b693-dce21943f79e" providerId="ADAL" clId="{40DB4991-9873-7442-A41B-202E9C6F32C1}" dt="2023-07-27T07:58:43.911" v="63" actId="27636"/>
        <pc:sldMkLst>
          <pc:docMk/>
          <pc:sldMk cId="2169431197" sldId="693"/>
        </pc:sldMkLst>
        <pc:spChg chg="mod">
          <ac:chgData name="Laura Alexis Janda" userId="1f227e26-6259-47d3-b693-dce21943f79e" providerId="ADAL" clId="{40DB4991-9873-7442-A41B-202E9C6F32C1}" dt="2023-07-27T07:58:43.911" v="63" actId="27636"/>
          <ac:spMkLst>
            <pc:docMk/>
            <pc:sldMk cId="2169431197" sldId="693"/>
            <ac:spMk id="4" creationId="{18D31F60-6936-2658-1718-EBC81EE14BC7}"/>
          </ac:spMkLst>
        </pc:spChg>
      </pc:sldChg>
      <pc:sldChg chg="modSp mod">
        <pc:chgData name="Laura Alexis Janda" userId="1f227e26-6259-47d3-b693-dce21943f79e" providerId="ADAL" clId="{40DB4991-9873-7442-A41B-202E9C6F32C1}" dt="2023-07-27T07:48:57.494" v="31" actId="14100"/>
        <pc:sldMkLst>
          <pc:docMk/>
          <pc:sldMk cId="4231096198" sldId="699"/>
        </pc:sldMkLst>
        <pc:spChg chg="mod">
          <ac:chgData name="Laura Alexis Janda" userId="1f227e26-6259-47d3-b693-dce21943f79e" providerId="ADAL" clId="{40DB4991-9873-7442-A41B-202E9C6F32C1}" dt="2023-07-27T07:48:57.494" v="31" actId="14100"/>
          <ac:spMkLst>
            <pc:docMk/>
            <pc:sldMk cId="4231096198" sldId="699"/>
            <ac:spMk id="3" creationId="{AF39B4F1-2ADF-40EC-8350-719FFD18B987}"/>
          </ac:spMkLst>
        </pc:spChg>
      </pc:sldChg>
      <pc:sldChg chg="modSp mod">
        <pc:chgData name="Laura Alexis Janda" userId="1f227e26-6259-47d3-b693-dce21943f79e" providerId="ADAL" clId="{40DB4991-9873-7442-A41B-202E9C6F32C1}" dt="2023-07-27T07:49:35.237" v="33" actId="113"/>
        <pc:sldMkLst>
          <pc:docMk/>
          <pc:sldMk cId="1923280640" sldId="702"/>
        </pc:sldMkLst>
        <pc:spChg chg="mod">
          <ac:chgData name="Laura Alexis Janda" userId="1f227e26-6259-47d3-b693-dce21943f79e" providerId="ADAL" clId="{40DB4991-9873-7442-A41B-202E9C6F32C1}" dt="2023-07-27T07:49:35.237" v="33" actId="113"/>
          <ac:spMkLst>
            <pc:docMk/>
            <pc:sldMk cId="1923280640" sldId="702"/>
            <ac:spMk id="3" creationId="{DB415E10-B015-BD48-921A-DA2918C7569F}"/>
          </ac:spMkLst>
        </pc:spChg>
      </pc:sldChg>
      <pc:sldChg chg="modSp mod">
        <pc:chgData name="Laura Alexis Janda" userId="1f227e26-6259-47d3-b693-dce21943f79e" providerId="ADAL" clId="{40DB4991-9873-7442-A41B-202E9C6F32C1}" dt="2023-07-27T07:54:00.252" v="41" actId="113"/>
        <pc:sldMkLst>
          <pc:docMk/>
          <pc:sldMk cId="3124299905" sldId="703"/>
        </pc:sldMkLst>
        <pc:spChg chg="mod">
          <ac:chgData name="Laura Alexis Janda" userId="1f227e26-6259-47d3-b693-dce21943f79e" providerId="ADAL" clId="{40DB4991-9873-7442-A41B-202E9C6F32C1}" dt="2023-07-27T07:54:00.252" v="41" actId="113"/>
          <ac:spMkLst>
            <pc:docMk/>
            <pc:sldMk cId="3124299905" sldId="703"/>
            <ac:spMk id="3" creationId="{D9F36916-906F-9E3D-80F0-F98F43E6C4DE}"/>
          </ac:spMkLst>
        </pc:spChg>
      </pc:sldChg>
      <pc:sldChg chg="modSp mod">
        <pc:chgData name="Laura Alexis Janda" userId="1f227e26-6259-47d3-b693-dce21943f79e" providerId="ADAL" clId="{40DB4991-9873-7442-A41B-202E9C6F32C1}" dt="2023-07-27T07:54:12.554" v="43" actId="113"/>
        <pc:sldMkLst>
          <pc:docMk/>
          <pc:sldMk cId="3540975424" sldId="705"/>
        </pc:sldMkLst>
        <pc:spChg chg="mod">
          <ac:chgData name="Laura Alexis Janda" userId="1f227e26-6259-47d3-b693-dce21943f79e" providerId="ADAL" clId="{40DB4991-9873-7442-A41B-202E9C6F32C1}" dt="2023-07-27T07:54:12.554" v="43" actId="113"/>
          <ac:spMkLst>
            <pc:docMk/>
            <pc:sldMk cId="3540975424" sldId="705"/>
            <ac:spMk id="5" creationId="{586497C7-0F09-2AE7-BD8D-BCBF10D16596}"/>
          </ac:spMkLst>
        </pc:spChg>
      </pc:sldChg>
      <pc:sldChg chg="modSp mod">
        <pc:chgData name="Laura Alexis Janda" userId="1f227e26-6259-47d3-b693-dce21943f79e" providerId="ADAL" clId="{40DB4991-9873-7442-A41B-202E9C6F32C1}" dt="2023-07-27T07:54:32.617" v="47" actId="113"/>
        <pc:sldMkLst>
          <pc:docMk/>
          <pc:sldMk cId="1176006115" sldId="706"/>
        </pc:sldMkLst>
        <pc:spChg chg="mod">
          <ac:chgData name="Laura Alexis Janda" userId="1f227e26-6259-47d3-b693-dce21943f79e" providerId="ADAL" clId="{40DB4991-9873-7442-A41B-202E9C6F32C1}" dt="2023-07-27T07:54:32.617" v="47" actId="113"/>
          <ac:spMkLst>
            <pc:docMk/>
            <pc:sldMk cId="1176006115" sldId="706"/>
            <ac:spMk id="3" creationId="{2682F1A2-24AE-01B1-FB8C-E42F4A8B1158}"/>
          </ac:spMkLst>
        </pc:spChg>
      </pc:sldChg>
      <pc:sldChg chg="modSp mod">
        <pc:chgData name="Laura Alexis Janda" userId="1f227e26-6259-47d3-b693-dce21943f79e" providerId="ADAL" clId="{40DB4991-9873-7442-A41B-202E9C6F32C1}" dt="2023-07-27T07:55:35.877" v="61" actId="113"/>
        <pc:sldMkLst>
          <pc:docMk/>
          <pc:sldMk cId="1080709553" sldId="707"/>
        </pc:sldMkLst>
        <pc:spChg chg="mod">
          <ac:chgData name="Laura Alexis Janda" userId="1f227e26-6259-47d3-b693-dce21943f79e" providerId="ADAL" clId="{40DB4991-9873-7442-A41B-202E9C6F32C1}" dt="2023-07-27T07:55:35.877" v="61" actId="113"/>
          <ac:spMkLst>
            <pc:docMk/>
            <pc:sldMk cId="1080709553" sldId="707"/>
            <ac:spMk id="3" creationId="{26E458FC-7D70-C1E4-D20C-8C76C149EE05}"/>
          </ac:spMkLst>
        </pc:spChg>
      </pc:sldChg>
      <pc:sldChg chg="add">
        <pc:chgData name="Laura Alexis Janda" userId="1f227e26-6259-47d3-b693-dce21943f79e" providerId="ADAL" clId="{40DB4991-9873-7442-A41B-202E9C6F32C1}" dt="2023-07-27T07:58:43.320" v="62"/>
        <pc:sldMkLst>
          <pc:docMk/>
          <pc:sldMk cId="3972068113" sldId="714"/>
        </pc:sldMkLst>
      </pc:sldChg>
    </pc:docChg>
  </pc:docChgLst>
  <pc:docChgLst>
    <pc:chgData name="Laura Alexis Janda" userId="1f227e26-6259-47d3-b693-dce21943f79e" providerId="ADAL" clId="{4FE452A4-FB80-D04D-AB3C-1EE3296A1552}"/>
    <pc:docChg chg="undo custSel addSld delSld modSld sldOrd">
      <pc:chgData name="Laura Alexis Janda" userId="1f227e26-6259-47d3-b693-dce21943f79e" providerId="ADAL" clId="{4FE452A4-FB80-D04D-AB3C-1EE3296A1552}" dt="2022-07-08T16:51:41.966" v="4621" actId="20577"/>
      <pc:docMkLst>
        <pc:docMk/>
      </pc:docMkLst>
      <pc:sldChg chg="del">
        <pc:chgData name="Laura Alexis Janda" userId="1f227e26-6259-47d3-b693-dce21943f79e" providerId="ADAL" clId="{4FE452A4-FB80-D04D-AB3C-1EE3296A1552}" dt="2022-06-30T11:06:29.911" v="1785" actId="2696"/>
        <pc:sldMkLst>
          <pc:docMk/>
          <pc:sldMk cId="2549017848" sldId="262"/>
        </pc:sldMkLst>
      </pc:sldChg>
      <pc:sldChg chg="del">
        <pc:chgData name="Laura Alexis Janda" userId="1f227e26-6259-47d3-b693-dce21943f79e" providerId="ADAL" clId="{4FE452A4-FB80-D04D-AB3C-1EE3296A1552}" dt="2022-06-30T11:06:29.911" v="1785" actId="2696"/>
        <pc:sldMkLst>
          <pc:docMk/>
          <pc:sldMk cId="1889077563" sldId="265"/>
        </pc:sldMkLst>
      </pc:sldChg>
      <pc:sldChg chg="del">
        <pc:chgData name="Laura Alexis Janda" userId="1f227e26-6259-47d3-b693-dce21943f79e" providerId="ADAL" clId="{4FE452A4-FB80-D04D-AB3C-1EE3296A1552}" dt="2022-06-30T11:06:29.911" v="1785" actId="2696"/>
        <pc:sldMkLst>
          <pc:docMk/>
          <pc:sldMk cId="2113173486" sldId="271"/>
        </pc:sldMkLst>
      </pc:sldChg>
      <pc:sldChg chg="del">
        <pc:chgData name="Laura Alexis Janda" userId="1f227e26-6259-47d3-b693-dce21943f79e" providerId="ADAL" clId="{4FE452A4-FB80-D04D-AB3C-1EE3296A1552}" dt="2022-06-30T11:06:29.911" v="1785" actId="2696"/>
        <pc:sldMkLst>
          <pc:docMk/>
          <pc:sldMk cId="2500832920" sldId="279"/>
        </pc:sldMkLst>
      </pc:sldChg>
      <pc:sldChg chg="del">
        <pc:chgData name="Laura Alexis Janda" userId="1f227e26-6259-47d3-b693-dce21943f79e" providerId="ADAL" clId="{4FE452A4-FB80-D04D-AB3C-1EE3296A1552}" dt="2022-06-30T11:06:29.911" v="1785" actId="2696"/>
        <pc:sldMkLst>
          <pc:docMk/>
          <pc:sldMk cId="3546017316" sldId="282"/>
        </pc:sldMkLst>
      </pc:sldChg>
      <pc:sldChg chg="del">
        <pc:chgData name="Laura Alexis Janda" userId="1f227e26-6259-47d3-b693-dce21943f79e" providerId="ADAL" clId="{4FE452A4-FB80-D04D-AB3C-1EE3296A1552}" dt="2022-06-30T11:06:29.911" v="1785" actId="2696"/>
        <pc:sldMkLst>
          <pc:docMk/>
          <pc:sldMk cId="3568281286" sldId="286"/>
        </pc:sldMkLst>
      </pc:sldChg>
      <pc:sldChg chg="del">
        <pc:chgData name="Laura Alexis Janda" userId="1f227e26-6259-47d3-b693-dce21943f79e" providerId="ADAL" clId="{4FE452A4-FB80-D04D-AB3C-1EE3296A1552}" dt="2022-06-30T11:06:29.911" v="1785" actId="2696"/>
        <pc:sldMkLst>
          <pc:docMk/>
          <pc:sldMk cId="2564058094" sldId="288"/>
        </pc:sldMkLst>
      </pc:sldChg>
      <pc:sldChg chg="del">
        <pc:chgData name="Laura Alexis Janda" userId="1f227e26-6259-47d3-b693-dce21943f79e" providerId="ADAL" clId="{4FE452A4-FB80-D04D-AB3C-1EE3296A1552}" dt="2022-06-30T11:06:29.911" v="1785" actId="2696"/>
        <pc:sldMkLst>
          <pc:docMk/>
          <pc:sldMk cId="3871074979" sldId="410"/>
        </pc:sldMkLst>
      </pc:sldChg>
      <pc:sldChg chg="del">
        <pc:chgData name="Laura Alexis Janda" userId="1f227e26-6259-47d3-b693-dce21943f79e" providerId="ADAL" clId="{4FE452A4-FB80-D04D-AB3C-1EE3296A1552}" dt="2022-06-30T11:06:29.911" v="1785" actId="2696"/>
        <pc:sldMkLst>
          <pc:docMk/>
          <pc:sldMk cId="1091123232" sldId="411"/>
        </pc:sldMkLst>
      </pc:sldChg>
      <pc:sldChg chg="addSp modSp mod">
        <pc:chgData name="Laura Alexis Janda" userId="1f227e26-6259-47d3-b693-dce21943f79e" providerId="ADAL" clId="{4FE452A4-FB80-D04D-AB3C-1EE3296A1552}" dt="2022-06-30T07:32:52.251" v="8" actId="1076"/>
        <pc:sldMkLst>
          <pc:docMk/>
          <pc:sldMk cId="823719426" sldId="493"/>
        </pc:sldMkLst>
        <pc:spChg chg="mod">
          <ac:chgData name="Laura Alexis Janda" userId="1f227e26-6259-47d3-b693-dce21943f79e" providerId="ADAL" clId="{4FE452A4-FB80-D04D-AB3C-1EE3296A1552}" dt="2022-06-30T07:28:49.935" v="3" actId="255"/>
          <ac:spMkLst>
            <pc:docMk/>
            <pc:sldMk cId="823719426" sldId="493"/>
            <ac:spMk id="2" creationId="{00000000-0000-0000-0000-000000000000}"/>
          </ac:spMkLst>
        </pc:spChg>
        <pc:picChg chg="add mod">
          <ac:chgData name="Laura Alexis Janda" userId="1f227e26-6259-47d3-b693-dce21943f79e" providerId="ADAL" clId="{4FE452A4-FB80-D04D-AB3C-1EE3296A1552}" dt="2022-06-30T07:32:52.251" v="8" actId="1076"/>
          <ac:picMkLst>
            <pc:docMk/>
            <pc:sldMk cId="823719426" sldId="493"/>
            <ac:picMk id="4" creationId="{9FD03C6C-365D-36BD-0E21-EDDA1887DBA7}"/>
          </ac:picMkLst>
        </pc:picChg>
      </pc:sldChg>
      <pc:sldChg chg="del">
        <pc:chgData name="Laura Alexis Janda" userId="1f227e26-6259-47d3-b693-dce21943f79e" providerId="ADAL" clId="{4FE452A4-FB80-D04D-AB3C-1EE3296A1552}" dt="2022-06-30T11:06:29.911" v="1785" actId="2696"/>
        <pc:sldMkLst>
          <pc:docMk/>
          <pc:sldMk cId="2586513563" sldId="494"/>
        </pc:sldMkLst>
      </pc:sldChg>
      <pc:sldChg chg="modSp mod ord">
        <pc:chgData name="Laura Alexis Janda" userId="1f227e26-6259-47d3-b693-dce21943f79e" providerId="ADAL" clId="{4FE452A4-FB80-D04D-AB3C-1EE3296A1552}" dt="2022-06-30T07:45:18.149" v="190" actId="207"/>
        <pc:sldMkLst>
          <pc:docMk/>
          <pc:sldMk cId="3620406" sldId="497"/>
        </pc:sldMkLst>
        <pc:spChg chg="mod">
          <ac:chgData name="Laura Alexis Janda" userId="1f227e26-6259-47d3-b693-dce21943f79e" providerId="ADAL" clId="{4FE452A4-FB80-D04D-AB3C-1EE3296A1552}" dt="2022-06-30T07:45:18.149" v="190" actId="207"/>
          <ac:spMkLst>
            <pc:docMk/>
            <pc:sldMk cId="3620406" sldId="497"/>
            <ac:spMk id="2" creationId="{40963608-5866-BF42-A603-946E881769DA}"/>
          </ac:spMkLst>
        </pc:spChg>
      </pc:sldChg>
      <pc:sldChg chg="del">
        <pc:chgData name="Laura Alexis Janda" userId="1f227e26-6259-47d3-b693-dce21943f79e" providerId="ADAL" clId="{4FE452A4-FB80-D04D-AB3C-1EE3296A1552}" dt="2022-06-30T11:06:29.911" v="1785" actId="2696"/>
        <pc:sldMkLst>
          <pc:docMk/>
          <pc:sldMk cId="3414858155" sldId="498"/>
        </pc:sldMkLst>
      </pc:sldChg>
      <pc:sldChg chg="modSp mod ord">
        <pc:chgData name="Laura Alexis Janda" userId="1f227e26-6259-47d3-b693-dce21943f79e" providerId="ADAL" clId="{4FE452A4-FB80-D04D-AB3C-1EE3296A1552}" dt="2022-06-30T07:45:45.246" v="193" actId="207"/>
        <pc:sldMkLst>
          <pc:docMk/>
          <pc:sldMk cId="3099105572" sldId="499"/>
        </pc:sldMkLst>
        <pc:spChg chg="mod">
          <ac:chgData name="Laura Alexis Janda" userId="1f227e26-6259-47d3-b693-dce21943f79e" providerId="ADAL" clId="{4FE452A4-FB80-D04D-AB3C-1EE3296A1552}" dt="2022-06-30T07:45:45.246" v="193" actId="207"/>
          <ac:spMkLst>
            <pc:docMk/>
            <pc:sldMk cId="3099105572" sldId="499"/>
            <ac:spMk id="2" creationId="{40963608-5866-BF42-A603-946E881769DA}"/>
          </ac:spMkLst>
        </pc:spChg>
      </pc:sldChg>
      <pc:sldChg chg="modSp mod ord">
        <pc:chgData name="Laura Alexis Janda" userId="1f227e26-6259-47d3-b693-dce21943f79e" providerId="ADAL" clId="{4FE452A4-FB80-D04D-AB3C-1EE3296A1552}" dt="2022-06-30T07:49:33.476" v="205" actId="207"/>
        <pc:sldMkLst>
          <pc:docMk/>
          <pc:sldMk cId="3268563536" sldId="500"/>
        </pc:sldMkLst>
        <pc:spChg chg="mod">
          <ac:chgData name="Laura Alexis Janda" userId="1f227e26-6259-47d3-b693-dce21943f79e" providerId="ADAL" clId="{4FE452A4-FB80-D04D-AB3C-1EE3296A1552}" dt="2022-06-30T07:49:33.476" v="205" actId="207"/>
          <ac:spMkLst>
            <pc:docMk/>
            <pc:sldMk cId="3268563536" sldId="500"/>
            <ac:spMk id="2" creationId="{40963608-5866-BF42-A603-946E881769DA}"/>
          </ac:spMkLst>
        </pc:spChg>
      </pc:sldChg>
      <pc:sldChg chg="del">
        <pc:chgData name="Laura Alexis Janda" userId="1f227e26-6259-47d3-b693-dce21943f79e" providerId="ADAL" clId="{4FE452A4-FB80-D04D-AB3C-1EE3296A1552}" dt="2022-06-30T11:06:29.911" v="1785" actId="2696"/>
        <pc:sldMkLst>
          <pc:docMk/>
          <pc:sldMk cId="4274892522" sldId="501"/>
        </pc:sldMkLst>
      </pc:sldChg>
      <pc:sldChg chg="del">
        <pc:chgData name="Laura Alexis Janda" userId="1f227e26-6259-47d3-b693-dce21943f79e" providerId="ADAL" clId="{4FE452A4-FB80-D04D-AB3C-1EE3296A1552}" dt="2022-06-30T11:06:29.911" v="1785" actId="2696"/>
        <pc:sldMkLst>
          <pc:docMk/>
          <pc:sldMk cId="574425218" sldId="502"/>
        </pc:sldMkLst>
      </pc:sldChg>
      <pc:sldChg chg="del">
        <pc:chgData name="Laura Alexis Janda" userId="1f227e26-6259-47d3-b693-dce21943f79e" providerId="ADAL" clId="{4FE452A4-FB80-D04D-AB3C-1EE3296A1552}" dt="2022-06-30T11:06:29.911" v="1785" actId="2696"/>
        <pc:sldMkLst>
          <pc:docMk/>
          <pc:sldMk cId="97071176" sldId="504"/>
        </pc:sldMkLst>
      </pc:sldChg>
      <pc:sldChg chg="del">
        <pc:chgData name="Laura Alexis Janda" userId="1f227e26-6259-47d3-b693-dce21943f79e" providerId="ADAL" clId="{4FE452A4-FB80-D04D-AB3C-1EE3296A1552}" dt="2022-06-30T11:06:29.911" v="1785" actId="2696"/>
        <pc:sldMkLst>
          <pc:docMk/>
          <pc:sldMk cId="1514860406" sldId="505"/>
        </pc:sldMkLst>
      </pc:sldChg>
      <pc:sldChg chg="del">
        <pc:chgData name="Laura Alexis Janda" userId="1f227e26-6259-47d3-b693-dce21943f79e" providerId="ADAL" clId="{4FE452A4-FB80-D04D-AB3C-1EE3296A1552}" dt="2022-06-30T11:06:29.911" v="1785" actId="2696"/>
        <pc:sldMkLst>
          <pc:docMk/>
          <pc:sldMk cId="153349623" sldId="513"/>
        </pc:sldMkLst>
      </pc:sldChg>
      <pc:sldChg chg="addSp delSp modSp mod ord">
        <pc:chgData name="Laura Alexis Janda" userId="1f227e26-6259-47d3-b693-dce21943f79e" providerId="ADAL" clId="{4FE452A4-FB80-D04D-AB3C-1EE3296A1552}" dt="2022-06-30T07:47:38.715" v="199" actId="1076"/>
        <pc:sldMkLst>
          <pc:docMk/>
          <pc:sldMk cId="3120568248" sldId="526"/>
        </pc:sldMkLst>
        <pc:spChg chg="mod">
          <ac:chgData name="Laura Alexis Janda" userId="1f227e26-6259-47d3-b693-dce21943f79e" providerId="ADAL" clId="{4FE452A4-FB80-D04D-AB3C-1EE3296A1552}" dt="2022-06-30T07:47:38.715" v="199" actId="1076"/>
          <ac:spMkLst>
            <pc:docMk/>
            <pc:sldMk cId="3120568248" sldId="526"/>
            <ac:spMk id="3" creationId="{4FC5669A-118C-8D42-94D7-2FDA0B0AD071}"/>
          </ac:spMkLst>
        </pc:spChg>
        <pc:picChg chg="del">
          <ac:chgData name="Laura Alexis Janda" userId="1f227e26-6259-47d3-b693-dce21943f79e" providerId="ADAL" clId="{4FE452A4-FB80-D04D-AB3C-1EE3296A1552}" dt="2022-06-30T07:46:00.935" v="194" actId="478"/>
          <ac:picMkLst>
            <pc:docMk/>
            <pc:sldMk cId="3120568248" sldId="526"/>
            <ac:picMk id="2" creationId="{252166E9-986F-6C46-80D5-9B667BE61245}"/>
          </ac:picMkLst>
        </pc:picChg>
        <pc:picChg chg="add mod">
          <ac:chgData name="Laura Alexis Janda" userId="1f227e26-6259-47d3-b693-dce21943f79e" providerId="ADAL" clId="{4FE452A4-FB80-D04D-AB3C-1EE3296A1552}" dt="2022-06-30T07:46:02.507" v="195"/>
          <ac:picMkLst>
            <pc:docMk/>
            <pc:sldMk cId="3120568248" sldId="526"/>
            <ac:picMk id="4" creationId="{60B5A05C-D441-F2CD-9251-AD24C2838E53}"/>
          </ac:picMkLst>
        </pc:picChg>
      </pc:sldChg>
      <pc:sldChg chg="del">
        <pc:chgData name="Laura Alexis Janda" userId="1f227e26-6259-47d3-b693-dce21943f79e" providerId="ADAL" clId="{4FE452A4-FB80-D04D-AB3C-1EE3296A1552}" dt="2022-06-30T11:06:29.911" v="1785" actId="2696"/>
        <pc:sldMkLst>
          <pc:docMk/>
          <pc:sldMk cId="2562823904" sldId="613"/>
        </pc:sldMkLst>
      </pc:sldChg>
      <pc:sldChg chg="del">
        <pc:chgData name="Laura Alexis Janda" userId="1f227e26-6259-47d3-b693-dce21943f79e" providerId="ADAL" clId="{4FE452A4-FB80-D04D-AB3C-1EE3296A1552}" dt="2022-06-30T11:06:29.911" v="1785" actId="2696"/>
        <pc:sldMkLst>
          <pc:docMk/>
          <pc:sldMk cId="1772701157" sldId="617"/>
        </pc:sldMkLst>
      </pc:sldChg>
      <pc:sldChg chg="del">
        <pc:chgData name="Laura Alexis Janda" userId="1f227e26-6259-47d3-b693-dce21943f79e" providerId="ADAL" clId="{4FE452A4-FB80-D04D-AB3C-1EE3296A1552}" dt="2022-06-30T11:06:29.911" v="1785" actId="2696"/>
        <pc:sldMkLst>
          <pc:docMk/>
          <pc:sldMk cId="3232145973" sldId="619"/>
        </pc:sldMkLst>
      </pc:sldChg>
      <pc:sldChg chg="del">
        <pc:chgData name="Laura Alexis Janda" userId="1f227e26-6259-47d3-b693-dce21943f79e" providerId="ADAL" clId="{4FE452A4-FB80-D04D-AB3C-1EE3296A1552}" dt="2022-06-30T11:06:29.911" v="1785" actId="2696"/>
        <pc:sldMkLst>
          <pc:docMk/>
          <pc:sldMk cId="4200667346" sldId="622"/>
        </pc:sldMkLst>
      </pc:sldChg>
      <pc:sldChg chg="del">
        <pc:chgData name="Laura Alexis Janda" userId="1f227e26-6259-47d3-b693-dce21943f79e" providerId="ADAL" clId="{4FE452A4-FB80-D04D-AB3C-1EE3296A1552}" dt="2022-06-30T11:06:29.911" v="1785" actId="2696"/>
        <pc:sldMkLst>
          <pc:docMk/>
          <pc:sldMk cId="3856087670" sldId="638"/>
        </pc:sldMkLst>
      </pc:sldChg>
      <pc:sldChg chg="del">
        <pc:chgData name="Laura Alexis Janda" userId="1f227e26-6259-47d3-b693-dce21943f79e" providerId="ADAL" clId="{4FE452A4-FB80-D04D-AB3C-1EE3296A1552}" dt="2022-06-30T11:06:29.911" v="1785" actId="2696"/>
        <pc:sldMkLst>
          <pc:docMk/>
          <pc:sldMk cId="1989782590" sldId="642"/>
        </pc:sldMkLst>
      </pc:sldChg>
      <pc:sldChg chg="del">
        <pc:chgData name="Laura Alexis Janda" userId="1f227e26-6259-47d3-b693-dce21943f79e" providerId="ADAL" clId="{4FE452A4-FB80-D04D-AB3C-1EE3296A1552}" dt="2022-06-30T11:06:29.911" v="1785" actId="2696"/>
        <pc:sldMkLst>
          <pc:docMk/>
          <pc:sldMk cId="2296605503" sldId="643"/>
        </pc:sldMkLst>
      </pc:sldChg>
      <pc:sldChg chg="del">
        <pc:chgData name="Laura Alexis Janda" userId="1f227e26-6259-47d3-b693-dce21943f79e" providerId="ADAL" clId="{4FE452A4-FB80-D04D-AB3C-1EE3296A1552}" dt="2022-06-30T11:06:29.911" v="1785" actId="2696"/>
        <pc:sldMkLst>
          <pc:docMk/>
          <pc:sldMk cId="1924714942" sldId="644"/>
        </pc:sldMkLst>
      </pc:sldChg>
      <pc:sldChg chg="del">
        <pc:chgData name="Laura Alexis Janda" userId="1f227e26-6259-47d3-b693-dce21943f79e" providerId="ADAL" clId="{4FE452A4-FB80-D04D-AB3C-1EE3296A1552}" dt="2022-06-30T11:06:29.911" v="1785" actId="2696"/>
        <pc:sldMkLst>
          <pc:docMk/>
          <pc:sldMk cId="543801121" sldId="649"/>
        </pc:sldMkLst>
      </pc:sldChg>
      <pc:sldChg chg="del">
        <pc:chgData name="Laura Alexis Janda" userId="1f227e26-6259-47d3-b693-dce21943f79e" providerId="ADAL" clId="{4FE452A4-FB80-D04D-AB3C-1EE3296A1552}" dt="2022-06-30T11:06:29.911" v="1785" actId="2696"/>
        <pc:sldMkLst>
          <pc:docMk/>
          <pc:sldMk cId="2650771473" sldId="650"/>
        </pc:sldMkLst>
      </pc:sldChg>
      <pc:sldChg chg="del">
        <pc:chgData name="Laura Alexis Janda" userId="1f227e26-6259-47d3-b693-dce21943f79e" providerId="ADAL" clId="{4FE452A4-FB80-D04D-AB3C-1EE3296A1552}" dt="2022-06-30T11:06:29.911" v="1785" actId="2696"/>
        <pc:sldMkLst>
          <pc:docMk/>
          <pc:sldMk cId="1713356316" sldId="651"/>
        </pc:sldMkLst>
      </pc:sldChg>
      <pc:sldChg chg="del">
        <pc:chgData name="Laura Alexis Janda" userId="1f227e26-6259-47d3-b693-dce21943f79e" providerId="ADAL" clId="{4FE452A4-FB80-D04D-AB3C-1EE3296A1552}" dt="2022-06-30T11:06:29.911" v="1785" actId="2696"/>
        <pc:sldMkLst>
          <pc:docMk/>
          <pc:sldMk cId="2786104577" sldId="654"/>
        </pc:sldMkLst>
      </pc:sldChg>
      <pc:sldChg chg="del">
        <pc:chgData name="Laura Alexis Janda" userId="1f227e26-6259-47d3-b693-dce21943f79e" providerId="ADAL" clId="{4FE452A4-FB80-D04D-AB3C-1EE3296A1552}" dt="2022-06-30T11:06:29.911" v="1785" actId="2696"/>
        <pc:sldMkLst>
          <pc:docMk/>
          <pc:sldMk cId="249600719" sldId="655"/>
        </pc:sldMkLst>
      </pc:sldChg>
      <pc:sldChg chg="del">
        <pc:chgData name="Laura Alexis Janda" userId="1f227e26-6259-47d3-b693-dce21943f79e" providerId="ADAL" clId="{4FE452A4-FB80-D04D-AB3C-1EE3296A1552}" dt="2022-06-30T11:06:29.911" v="1785" actId="2696"/>
        <pc:sldMkLst>
          <pc:docMk/>
          <pc:sldMk cId="3644168503" sldId="656"/>
        </pc:sldMkLst>
      </pc:sldChg>
      <pc:sldChg chg="del">
        <pc:chgData name="Laura Alexis Janda" userId="1f227e26-6259-47d3-b693-dce21943f79e" providerId="ADAL" clId="{4FE452A4-FB80-D04D-AB3C-1EE3296A1552}" dt="2022-06-30T11:06:29.911" v="1785" actId="2696"/>
        <pc:sldMkLst>
          <pc:docMk/>
          <pc:sldMk cId="541880915" sldId="657"/>
        </pc:sldMkLst>
      </pc:sldChg>
      <pc:sldChg chg="del">
        <pc:chgData name="Laura Alexis Janda" userId="1f227e26-6259-47d3-b693-dce21943f79e" providerId="ADAL" clId="{4FE452A4-FB80-D04D-AB3C-1EE3296A1552}" dt="2022-06-30T11:06:29.911" v="1785" actId="2696"/>
        <pc:sldMkLst>
          <pc:docMk/>
          <pc:sldMk cId="3301805226" sldId="658"/>
        </pc:sldMkLst>
      </pc:sldChg>
      <pc:sldChg chg="modSp mod">
        <pc:chgData name="Laura Alexis Janda" userId="1f227e26-6259-47d3-b693-dce21943f79e" providerId="ADAL" clId="{4FE452A4-FB80-D04D-AB3C-1EE3296A1552}" dt="2022-07-08T16:26:30.363" v="3881" actId="20577"/>
        <pc:sldMkLst>
          <pc:docMk/>
          <pc:sldMk cId="3937957104" sldId="659"/>
        </pc:sldMkLst>
        <pc:spChg chg="mod">
          <ac:chgData name="Laura Alexis Janda" userId="1f227e26-6259-47d3-b693-dce21943f79e" providerId="ADAL" clId="{4FE452A4-FB80-D04D-AB3C-1EE3296A1552}" dt="2022-06-30T07:38:47.446" v="33" actId="20577"/>
          <ac:spMkLst>
            <pc:docMk/>
            <pc:sldMk cId="3937957104" sldId="659"/>
            <ac:spMk id="2" creationId="{CFFE9CC7-4D64-2E0F-7E27-66C763436D0A}"/>
          </ac:spMkLst>
        </pc:spChg>
        <pc:spChg chg="mod">
          <ac:chgData name="Laura Alexis Janda" userId="1f227e26-6259-47d3-b693-dce21943f79e" providerId="ADAL" clId="{4FE452A4-FB80-D04D-AB3C-1EE3296A1552}" dt="2022-07-08T16:26:30.363" v="3881" actId="20577"/>
          <ac:spMkLst>
            <pc:docMk/>
            <pc:sldMk cId="3937957104" sldId="659"/>
            <ac:spMk id="3" creationId="{85841727-78F2-B0EC-962C-1A87E5287E38}"/>
          </ac:spMkLst>
        </pc:spChg>
      </pc:sldChg>
      <pc:sldChg chg="del">
        <pc:chgData name="Laura Alexis Janda" userId="1f227e26-6259-47d3-b693-dce21943f79e" providerId="ADAL" clId="{4FE452A4-FB80-D04D-AB3C-1EE3296A1552}" dt="2022-06-30T11:06:29.911" v="1785" actId="2696"/>
        <pc:sldMkLst>
          <pc:docMk/>
          <pc:sldMk cId="179816628" sldId="660"/>
        </pc:sldMkLst>
      </pc:sldChg>
      <pc:sldChg chg="del">
        <pc:chgData name="Laura Alexis Janda" userId="1f227e26-6259-47d3-b693-dce21943f79e" providerId="ADAL" clId="{4FE452A4-FB80-D04D-AB3C-1EE3296A1552}" dt="2022-06-30T11:06:29.911" v="1785" actId="2696"/>
        <pc:sldMkLst>
          <pc:docMk/>
          <pc:sldMk cId="1253770065" sldId="661"/>
        </pc:sldMkLst>
      </pc:sldChg>
      <pc:sldChg chg="del">
        <pc:chgData name="Laura Alexis Janda" userId="1f227e26-6259-47d3-b693-dce21943f79e" providerId="ADAL" clId="{4FE452A4-FB80-D04D-AB3C-1EE3296A1552}" dt="2022-06-30T11:06:29.911" v="1785" actId="2696"/>
        <pc:sldMkLst>
          <pc:docMk/>
          <pc:sldMk cId="1904101609" sldId="662"/>
        </pc:sldMkLst>
      </pc:sldChg>
      <pc:sldChg chg="del">
        <pc:chgData name="Laura Alexis Janda" userId="1f227e26-6259-47d3-b693-dce21943f79e" providerId="ADAL" clId="{4FE452A4-FB80-D04D-AB3C-1EE3296A1552}" dt="2022-06-30T11:06:29.911" v="1785" actId="2696"/>
        <pc:sldMkLst>
          <pc:docMk/>
          <pc:sldMk cId="3494880625" sldId="663"/>
        </pc:sldMkLst>
      </pc:sldChg>
      <pc:sldChg chg="del">
        <pc:chgData name="Laura Alexis Janda" userId="1f227e26-6259-47d3-b693-dce21943f79e" providerId="ADAL" clId="{4FE452A4-FB80-D04D-AB3C-1EE3296A1552}" dt="2022-06-30T11:06:29.911" v="1785" actId="2696"/>
        <pc:sldMkLst>
          <pc:docMk/>
          <pc:sldMk cId="2418572872" sldId="664"/>
        </pc:sldMkLst>
      </pc:sldChg>
      <pc:sldChg chg="del">
        <pc:chgData name="Laura Alexis Janda" userId="1f227e26-6259-47d3-b693-dce21943f79e" providerId="ADAL" clId="{4FE452A4-FB80-D04D-AB3C-1EE3296A1552}" dt="2022-06-30T11:06:29.911" v="1785" actId="2696"/>
        <pc:sldMkLst>
          <pc:docMk/>
          <pc:sldMk cId="2337606035" sldId="665"/>
        </pc:sldMkLst>
      </pc:sldChg>
      <pc:sldChg chg="del">
        <pc:chgData name="Laura Alexis Janda" userId="1f227e26-6259-47d3-b693-dce21943f79e" providerId="ADAL" clId="{4FE452A4-FB80-D04D-AB3C-1EE3296A1552}" dt="2022-06-30T11:06:29.911" v="1785" actId="2696"/>
        <pc:sldMkLst>
          <pc:docMk/>
          <pc:sldMk cId="2548289364" sldId="666"/>
        </pc:sldMkLst>
      </pc:sldChg>
      <pc:sldChg chg="del">
        <pc:chgData name="Laura Alexis Janda" userId="1f227e26-6259-47d3-b693-dce21943f79e" providerId="ADAL" clId="{4FE452A4-FB80-D04D-AB3C-1EE3296A1552}" dt="2022-06-30T11:06:29.911" v="1785" actId="2696"/>
        <pc:sldMkLst>
          <pc:docMk/>
          <pc:sldMk cId="2761127641" sldId="667"/>
        </pc:sldMkLst>
      </pc:sldChg>
      <pc:sldChg chg="del">
        <pc:chgData name="Laura Alexis Janda" userId="1f227e26-6259-47d3-b693-dce21943f79e" providerId="ADAL" clId="{4FE452A4-FB80-D04D-AB3C-1EE3296A1552}" dt="2022-06-30T11:06:29.911" v="1785" actId="2696"/>
        <pc:sldMkLst>
          <pc:docMk/>
          <pc:sldMk cId="1991354997" sldId="668"/>
        </pc:sldMkLst>
      </pc:sldChg>
      <pc:sldChg chg="del">
        <pc:chgData name="Laura Alexis Janda" userId="1f227e26-6259-47d3-b693-dce21943f79e" providerId="ADAL" clId="{4FE452A4-FB80-D04D-AB3C-1EE3296A1552}" dt="2022-06-30T11:06:29.911" v="1785" actId="2696"/>
        <pc:sldMkLst>
          <pc:docMk/>
          <pc:sldMk cId="3848219843" sldId="669"/>
        </pc:sldMkLst>
      </pc:sldChg>
      <pc:sldChg chg="del">
        <pc:chgData name="Laura Alexis Janda" userId="1f227e26-6259-47d3-b693-dce21943f79e" providerId="ADAL" clId="{4FE452A4-FB80-D04D-AB3C-1EE3296A1552}" dt="2022-06-30T11:06:29.911" v="1785" actId="2696"/>
        <pc:sldMkLst>
          <pc:docMk/>
          <pc:sldMk cId="3214414334" sldId="670"/>
        </pc:sldMkLst>
      </pc:sldChg>
      <pc:sldChg chg="del">
        <pc:chgData name="Laura Alexis Janda" userId="1f227e26-6259-47d3-b693-dce21943f79e" providerId="ADAL" clId="{4FE452A4-FB80-D04D-AB3C-1EE3296A1552}" dt="2022-06-30T11:06:29.911" v="1785" actId="2696"/>
        <pc:sldMkLst>
          <pc:docMk/>
          <pc:sldMk cId="834566181" sldId="671"/>
        </pc:sldMkLst>
      </pc:sldChg>
      <pc:sldChg chg="del">
        <pc:chgData name="Laura Alexis Janda" userId="1f227e26-6259-47d3-b693-dce21943f79e" providerId="ADAL" clId="{4FE452A4-FB80-D04D-AB3C-1EE3296A1552}" dt="2022-06-30T11:06:29.911" v="1785" actId="2696"/>
        <pc:sldMkLst>
          <pc:docMk/>
          <pc:sldMk cId="3431746078" sldId="672"/>
        </pc:sldMkLst>
      </pc:sldChg>
      <pc:sldChg chg="del">
        <pc:chgData name="Laura Alexis Janda" userId="1f227e26-6259-47d3-b693-dce21943f79e" providerId="ADAL" clId="{4FE452A4-FB80-D04D-AB3C-1EE3296A1552}" dt="2022-06-30T11:06:29.911" v="1785" actId="2696"/>
        <pc:sldMkLst>
          <pc:docMk/>
          <pc:sldMk cId="3580834085" sldId="673"/>
        </pc:sldMkLst>
      </pc:sldChg>
      <pc:sldChg chg="addSp delSp modSp new mod modClrScheme chgLayout">
        <pc:chgData name="Laura Alexis Janda" userId="1f227e26-6259-47d3-b693-dce21943f79e" providerId="ADAL" clId="{4FE452A4-FB80-D04D-AB3C-1EE3296A1552}" dt="2022-06-30T07:36:51.683" v="29" actId="1076"/>
        <pc:sldMkLst>
          <pc:docMk/>
          <pc:sldMk cId="138220332" sldId="674"/>
        </pc:sldMkLst>
        <pc:spChg chg="del mod ord">
          <ac:chgData name="Laura Alexis Janda" userId="1f227e26-6259-47d3-b693-dce21943f79e" providerId="ADAL" clId="{4FE452A4-FB80-D04D-AB3C-1EE3296A1552}" dt="2022-06-30T07:35:15.425" v="10" actId="700"/>
          <ac:spMkLst>
            <pc:docMk/>
            <pc:sldMk cId="138220332" sldId="674"/>
            <ac:spMk id="2" creationId="{983661CC-8D26-C89E-6E21-B706B3B6DB02}"/>
          </ac:spMkLst>
        </pc:spChg>
        <pc:spChg chg="del">
          <ac:chgData name="Laura Alexis Janda" userId="1f227e26-6259-47d3-b693-dce21943f79e" providerId="ADAL" clId="{4FE452A4-FB80-D04D-AB3C-1EE3296A1552}" dt="2022-06-30T07:35:15.425" v="10" actId="700"/>
          <ac:spMkLst>
            <pc:docMk/>
            <pc:sldMk cId="138220332" sldId="674"/>
            <ac:spMk id="3" creationId="{A85355E2-804D-A3E0-B656-23ED0776E646}"/>
          </ac:spMkLst>
        </pc:spChg>
        <pc:spChg chg="del mod ord">
          <ac:chgData name="Laura Alexis Janda" userId="1f227e26-6259-47d3-b693-dce21943f79e" providerId="ADAL" clId="{4FE452A4-FB80-D04D-AB3C-1EE3296A1552}" dt="2022-06-30T07:35:15.425" v="10" actId="700"/>
          <ac:spMkLst>
            <pc:docMk/>
            <pc:sldMk cId="138220332" sldId="674"/>
            <ac:spMk id="4" creationId="{57B28E51-D8F8-7C58-63E9-D39AADB7F9E9}"/>
          </ac:spMkLst>
        </pc:spChg>
        <pc:spChg chg="del">
          <ac:chgData name="Laura Alexis Janda" userId="1f227e26-6259-47d3-b693-dce21943f79e" providerId="ADAL" clId="{4FE452A4-FB80-D04D-AB3C-1EE3296A1552}" dt="2022-06-30T07:35:15.425" v="10" actId="700"/>
          <ac:spMkLst>
            <pc:docMk/>
            <pc:sldMk cId="138220332" sldId="674"/>
            <ac:spMk id="5" creationId="{1CAA18AC-A1F7-1118-8202-8A9F903B58CD}"/>
          </ac:spMkLst>
        </pc:spChg>
        <pc:spChg chg="del">
          <ac:chgData name="Laura Alexis Janda" userId="1f227e26-6259-47d3-b693-dce21943f79e" providerId="ADAL" clId="{4FE452A4-FB80-D04D-AB3C-1EE3296A1552}" dt="2022-06-30T07:35:15.425" v="10" actId="700"/>
          <ac:spMkLst>
            <pc:docMk/>
            <pc:sldMk cId="138220332" sldId="674"/>
            <ac:spMk id="6" creationId="{057B7D49-F1BD-A4BE-88A5-19318CEE9554}"/>
          </ac:spMkLst>
        </pc:spChg>
        <pc:spChg chg="add del mod ord">
          <ac:chgData name="Laura Alexis Janda" userId="1f227e26-6259-47d3-b693-dce21943f79e" providerId="ADAL" clId="{4FE452A4-FB80-D04D-AB3C-1EE3296A1552}" dt="2022-06-30T07:35:54.150" v="21" actId="478"/>
          <ac:spMkLst>
            <pc:docMk/>
            <pc:sldMk cId="138220332" sldId="674"/>
            <ac:spMk id="7" creationId="{E842F8C2-342F-2FC3-CF2D-C35C6A312C57}"/>
          </ac:spMkLst>
        </pc:spChg>
        <pc:spChg chg="add del mod ord">
          <ac:chgData name="Laura Alexis Janda" userId="1f227e26-6259-47d3-b693-dce21943f79e" providerId="ADAL" clId="{4FE452A4-FB80-D04D-AB3C-1EE3296A1552}" dt="2022-06-30T07:35:43.410" v="18"/>
          <ac:spMkLst>
            <pc:docMk/>
            <pc:sldMk cId="138220332" sldId="674"/>
            <ac:spMk id="8" creationId="{BE88746B-B2F8-8E4B-64F9-3E753FDBFE16}"/>
          </ac:spMkLst>
        </pc:spChg>
        <pc:picChg chg="add del mod">
          <ac:chgData name="Laura Alexis Janda" userId="1f227e26-6259-47d3-b693-dce21943f79e" providerId="ADAL" clId="{4FE452A4-FB80-D04D-AB3C-1EE3296A1552}" dt="2022-06-30T07:35:34.282" v="17"/>
          <ac:picMkLst>
            <pc:docMk/>
            <pc:sldMk cId="138220332" sldId="674"/>
            <ac:picMk id="10" creationId="{4C1D3A6C-D5BB-9550-4F5A-FD55A7FB0AD6}"/>
          </ac:picMkLst>
        </pc:picChg>
        <pc:picChg chg="add mod">
          <ac:chgData name="Laura Alexis Janda" userId="1f227e26-6259-47d3-b693-dce21943f79e" providerId="ADAL" clId="{4FE452A4-FB80-D04D-AB3C-1EE3296A1552}" dt="2022-06-30T07:35:59.019" v="22" actId="1076"/>
          <ac:picMkLst>
            <pc:docMk/>
            <pc:sldMk cId="138220332" sldId="674"/>
            <ac:picMk id="12" creationId="{76DD3B3B-0FDC-2A57-2C36-3BD5127F9009}"/>
          </ac:picMkLst>
        </pc:picChg>
        <pc:picChg chg="add mod">
          <ac:chgData name="Laura Alexis Janda" userId="1f227e26-6259-47d3-b693-dce21943f79e" providerId="ADAL" clId="{4FE452A4-FB80-D04D-AB3C-1EE3296A1552}" dt="2022-06-30T07:36:51.683" v="29" actId="1076"/>
          <ac:picMkLst>
            <pc:docMk/>
            <pc:sldMk cId="138220332" sldId="674"/>
            <ac:picMk id="13" creationId="{55283F4D-DF42-62F6-FBC8-E7B0F5FCF043}"/>
          </ac:picMkLst>
        </pc:picChg>
        <pc:picChg chg="add mod">
          <ac:chgData name="Laura Alexis Janda" userId="1f227e26-6259-47d3-b693-dce21943f79e" providerId="ADAL" clId="{4FE452A4-FB80-D04D-AB3C-1EE3296A1552}" dt="2022-06-30T07:36:48.387" v="28" actId="1076"/>
          <ac:picMkLst>
            <pc:docMk/>
            <pc:sldMk cId="138220332" sldId="674"/>
            <ac:picMk id="14" creationId="{C52C2E9A-2195-87C3-1255-515362D3F368}"/>
          </ac:picMkLst>
        </pc:picChg>
      </pc:sldChg>
      <pc:sldChg chg="modSp add mod">
        <pc:chgData name="Laura Alexis Janda" userId="1f227e26-6259-47d3-b693-dce21943f79e" providerId="ADAL" clId="{4FE452A4-FB80-D04D-AB3C-1EE3296A1552}" dt="2022-07-08T16:27:04.303" v="3883" actId="20577"/>
        <pc:sldMkLst>
          <pc:docMk/>
          <pc:sldMk cId="1511391444" sldId="675"/>
        </pc:sldMkLst>
        <pc:spChg chg="mod">
          <ac:chgData name="Laura Alexis Janda" userId="1f227e26-6259-47d3-b693-dce21943f79e" providerId="ADAL" clId="{4FE452A4-FB80-D04D-AB3C-1EE3296A1552}" dt="2022-07-08T16:27:04.303" v="3883" actId="20577"/>
          <ac:spMkLst>
            <pc:docMk/>
            <pc:sldMk cId="1511391444" sldId="675"/>
            <ac:spMk id="2" creationId="{40963608-5866-BF42-A603-946E881769DA}"/>
          </ac:spMkLst>
        </pc:spChg>
      </pc:sldChg>
      <pc:sldChg chg="addSp delSp modSp new mod modClrScheme chgLayout">
        <pc:chgData name="Laura Alexis Janda" userId="1f227e26-6259-47d3-b693-dce21943f79e" providerId="ADAL" clId="{4FE452A4-FB80-D04D-AB3C-1EE3296A1552}" dt="2022-06-30T07:59:17.940" v="243" actId="1076"/>
        <pc:sldMkLst>
          <pc:docMk/>
          <pc:sldMk cId="2693131971" sldId="676"/>
        </pc:sldMkLst>
        <pc:spChg chg="del mod ord">
          <ac:chgData name="Laura Alexis Janda" userId="1f227e26-6259-47d3-b693-dce21943f79e" providerId="ADAL" clId="{4FE452A4-FB80-D04D-AB3C-1EE3296A1552}" dt="2022-06-30T07:52:13.680" v="216" actId="700"/>
          <ac:spMkLst>
            <pc:docMk/>
            <pc:sldMk cId="2693131971" sldId="676"/>
            <ac:spMk id="2" creationId="{04B0BFB6-1288-F35F-2173-260518C5452F}"/>
          </ac:spMkLst>
        </pc:spChg>
        <pc:spChg chg="del mod ord">
          <ac:chgData name="Laura Alexis Janda" userId="1f227e26-6259-47d3-b693-dce21943f79e" providerId="ADAL" clId="{4FE452A4-FB80-D04D-AB3C-1EE3296A1552}" dt="2022-06-30T07:52:13.680" v="216" actId="700"/>
          <ac:spMkLst>
            <pc:docMk/>
            <pc:sldMk cId="2693131971" sldId="676"/>
            <ac:spMk id="3" creationId="{2D628285-71AA-11FE-7ECF-BE3913B87149}"/>
          </ac:spMkLst>
        </pc:spChg>
        <pc:spChg chg="add mod ord">
          <ac:chgData name="Laura Alexis Janda" userId="1f227e26-6259-47d3-b693-dce21943f79e" providerId="ADAL" clId="{4FE452A4-FB80-D04D-AB3C-1EE3296A1552}" dt="2022-06-30T07:54:18.436" v="218" actId="20577"/>
          <ac:spMkLst>
            <pc:docMk/>
            <pc:sldMk cId="2693131971" sldId="676"/>
            <ac:spMk id="4" creationId="{1B2EFE85-C44B-B50F-8A10-77D5A2DEB859}"/>
          </ac:spMkLst>
        </pc:spChg>
        <pc:spChg chg="add mod ord">
          <ac:chgData name="Laura Alexis Janda" userId="1f227e26-6259-47d3-b693-dce21943f79e" providerId="ADAL" clId="{4FE452A4-FB80-D04D-AB3C-1EE3296A1552}" dt="2022-06-30T07:56:21.236" v="233" actId="14100"/>
          <ac:spMkLst>
            <pc:docMk/>
            <pc:sldMk cId="2693131971" sldId="676"/>
            <ac:spMk id="5" creationId="{530197F2-64F4-FAA7-A724-359B3AD21B62}"/>
          </ac:spMkLst>
        </pc:spChg>
        <pc:spChg chg="add mod">
          <ac:chgData name="Laura Alexis Janda" userId="1f227e26-6259-47d3-b693-dce21943f79e" providerId="ADAL" clId="{4FE452A4-FB80-D04D-AB3C-1EE3296A1552}" dt="2022-06-30T07:59:17.940" v="243" actId="1076"/>
          <ac:spMkLst>
            <pc:docMk/>
            <pc:sldMk cId="2693131971" sldId="676"/>
            <ac:spMk id="6" creationId="{52E117C3-FC4B-C734-FA32-044F9856F5A9}"/>
          </ac:spMkLst>
        </pc:spChg>
      </pc:sldChg>
      <pc:sldChg chg="addSp modSp new mod">
        <pc:chgData name="Laura Alexis Janda" userId="1f227e26-6259-47d3-b693-dce21943f79e" providerId="ADAL" clId="{4FE452A4-FB80-D04D-AB3C-1EE3296A1552}" dt="2022-06-30T08:16:48.633" v="631" actId="20577"/>
        <pc:sldMkLst>
          <pc:docMk/>
          <pc:sldMk cId="96111045" sldId="677"/>
        </pc:sldMkLst>
        <pc:spChg chg="mod">
          <ac:chgData name="Laura Alexis Janda" userId="1f227e26-6259-47d3-b693-dce21943f79e" providerId="ADAL" clId="{4FE452A4-FB80-D04D-AB3C-1EE3296A1552}" dt="2022-06-30T08:06:18.862" v="285" actId="20577"/>
          <ac:spMkLst>
            <pc:docMk/>
            <pc:sldMk cId="96111045" sldId="677"/>
            <ac:spMk id="2" creationId="{9B9BBF6F-8946-3181-7DC6-1DC5F2336892}"/>
          </ac:spMkLst>
        </pc:spChg>
        <pc:spChg chg="mod">
          <ac:chgData name="Laura Alexis Janda" userId="1f227e26-6259-47d3-b693-dce21943f79e" providerId="ADAL" clId="{4FE452A4-FB80-D04D-AB3C-1EE3296A1552}" dt="2022-06-30T08:15:59.359" v="626"/>
          <ac:spMkLst>
            <pc:docMk/>
            <pc:sldMk cId="96111045" sldId="677"/>
            <ac:spMk id="3" creationId="{CA31EFD6-C86F-7EAB-B81F-B0C00B18FE9D}"/>
          </ac:spMkLst>
        </pc:spChg>
        <pc:spChg chg="add mod">
          <ac:chgData name="Laura Alexis Janda" userId="1f227e26-6259-47d3-b693-dce21943f79e" providerId="ADAL" clId="{4FE452A4-FB80-D04D-AB3C-1EE3296A1552}" dt="2022-06-30T08:16:48.633" v="631" actId="20577"/>
          <ac:spMkLst>
            <pc:docMk/>
            <pc:sldMk cId="96111045" sldId="677"/>
            <ac:spMk id="4" creationId="{DD2F6610-7630-747E-7026-EE6F231AFCEE}"/>
          </ac:spMkLst>
        </pc:spChg>
      </pc:sldChg>
      <pc:sldChg chg="addSp modSp new mod">
        <pc:chgData name="Laura Alexis Janda" userId="1f227e26-6259-47d3-b693-dce21943f79e" providerId="ADAL" clId="{4FE452A4-FB80-D04D-AB3C-1EE3296A1552}" dt="2022-06-30T08:57:43.030" v="1043" actId="1076"/>
        <pc:sldMkLst>
          <pc:docMk/>
          <pc:sldMk cId="2958238430" sldId="678"/>
        </pc:sldMkLst>
        <pc:spChg chg="mod">
          <ac:chgData name="Laura Alexis Janda" userId="1f227e26-6259-47d3-b693-dce21943f79e" providerId="ADAL" clId="{4FE452A4-FB80-D04D-AB3C-1EE3296A1552}" dt="2022-06-30T08:44:38.957" v="670" actId="20577"/>
          <ac:spMkLst>
            <pc:docMk/>
            <pc:sldMk cId="2958238430" sldId="678"/>
            <ac:spMk id="2" creationId="{B82A4C78-C969-4D10-7F43-910ADD0FC248}"/>
          </ac:spMkLst>
        </pc:spChg>
        <pc:spChg chg="mod">
          <ac:chgData name="Laura Alexis Janda" userId="1f227e26-6259-47d3-b693-dce21943f79e" providerId="ADAL" clId="{4FE452A4-FB80-D04D-AB3C-1EE3296A1552}" dt="2022-06-30T08:53:04.779" v="1029" actId="14100"/>
          <ac:spMkLst>
            <pc:docMk/>
            <pc:sldMk cId="2958238430" sldId="678"/>
            <ac:spMk id="3" creationId="{EF822F66-64C1-EC8E-AC37-D9C5A7C4D36E}"/>
          </ac:spMkLst>
        </pc:spChg>
        <pc:picChg chg="add mod">
          <ac:chgData name="Laura Alexis Janda" userId="1f227e26-6259-47d3-b693-dce21943f79e" providerId="ADAL" clId="{4FE452A4-FB80-D04D-AB3C-1EE3296A1552}" dt="2022-06-30T08:56:40.933" v="1040" actId="1076"/>
          <ac:picMkLst>
            <pc:docMk/>
            <pc:sldMk cId="2958238430" sldId="678"/>
            <ac:picMk id="1026" creationId="{39290778-FFE5-3171-031B-FF2AD1D3D973}"/>
          </ac:picMkLst>
        </pc:picChg>
        <pc:picChg chg="add mod">
          <ac:chgData name="Laura Alexis Janda" userId="1f227e26-6259-47d3-b693-dce21943f79e" providerId="ADAL" clId="{4FE452A4-FB80-D04D-AB3C-1EE3296A1552}" dt="2022-06-30T08:57:43.030" v="1043" actId="1076"/>
          <ac:picMkLst>
            <pc:docMk/>
            <pc:sldMk cId="2958238430" sldId="678"/>
            <ac:picMk id="1028" creationId="{F23CB215-4CE9-CE38-5FE1-FBD05CE9BAE7}"/>
          </ac:picMkLst>
        </pc:picChg>
      </pc:sldChg>
      <pc:sldChg chg="addSp delSp modSp new mod ord setBg">
        <pc:chgData name="Laura Alexis Janda" userId="1f227e26-6259-47d3-b693-dce21943f79e" providerId="ADAL" clId="{4FE452A4-FB80-D04D-AB3C-1EE3296A1552}" dt="2022-06-30T10:54:04.041" v="1360" actId="1076"/>
        <pc:sldMkLst>
          <pc:docMk/>
          <pc:sldMk cId="943123013" sldId="679"/>
        </pc:sldMkLst>
        <pc:spChg chg="mod">
          <ac:chgData name="Laura Alexis Janda" userId="1f227e26-6259-47d3-b693-dce21943f79e" providerId="ADAL" clId="{4FE452A4-FB80-D04D-AB3C-1EE3296A1552}" dt="2022-06-30T10:53:52.732" v="1358" actId="26606"/>
          <ac:spMkLst>
            <pc:docMk/>
            <pc:sldMk cId="943123013" sldId="679"/>
            <ac:spMk id="2" creationId="{1476AAAC-3C6A-FB11-198E-29E67DB51AB6}"/>
          </ac:spMkLst>
        </pc:spChg>
        <pc:spChg chg="mod">
          <ac:chgData name="Laura Alexis Janda" userId="1f227e26-6259-47d3-b693-dce21943f79e" providerId="ADAL" clId="{4FE452A4-FB80-D04D-AB3C-1EE3296A1552}" dt="2022-06-30T10:53:52.732" v="1358" actId="26606"/>
          <ac:spMkLst>
            <pc:docMk/>
            <pc:sldMk cId="943123013" sldId="679"/>
            <ac:spMk id="3" creationId="{4C44EF07-7546-AD9B-C467-F05729B50728}"/>
          </ac:spMkLst>
        </pc:spChg>
        <pc:spChg chg="add del">
          <ac:chgData name="Laura Alexis Janda" userId="1f227e26-6259-47d3-b693-dce21943f79e" providerId="ADAL" clId="{4FE452A4-FB80-D04D-AB3C-1EE3296A1552}" dt="2022-06-30T10:53:52.732" v="1358" actId="26606"/>
          <ac:spMkLst>
            <pc:docMk/>
            <pc:sldMk cId="943123013" sldId="679"/>
            <ac:spMk id="9" creationId="{7FF47CB7-972F-479F-A36D-9E72D26EC8DA}"/>
          </ac:spMkLst>
        </pc:spChg>
        <pc:spChg chg="add del">
          <ac:chgData name="Laura Alexis Janda" userId="1f227e26-6259-47d3-b693-dce21943f79e" providerId="ADAL" clId="{4FE452A4-FB80-D04D-AB3C-1EE3296A1552}" dt="2022-06-30T10:53:52.732" v="1358" actId="26606"/>
          <ac:spMkLst>
            <pc:docMk/>
            <pc:sldMk cId="943123013" sldId="679"/>
            <ac:spMk id="11" creationId="{0D153B68-5844-490D-8E67-F616D6D721CA}"/>
          </ac:spMkLst>
        </pc:spChg>
        <pc:spChg chg="add del">
          <ac:chgData name="Laura Alexis Janda" userId="1f227e26-6259-47d3-b693-dce21943f79e" providerId="ADAL" clId="{4FE452A4-FB80-D04D-AB3C-1EE3296A1552}" dt="2022-06-30T10:53:52.732" v="1358" actId="26606"/>
          <ac:spMkLst>
            <pc:docMk/>
            <pc:sldMk cId="943123013" sldId="679"/>
            <ac:spMk id="13" creationId="{9A0D773F-7A7D-4DBB-9DEA-86BB8B8F4BC8}"/>
          </ac:spMkLst>
        </pc:spChg>
        <pc:picChg chg="add mod">
          <ac:chgData name="Laura Alexis Janda" userId="1f227e26-6259-47d3-b693-dce21943f79e" providerId="ADAL" clId="{4FE452A4-FB80-D04D-AB3C-1EE3296A1552}" dt="2022-06-30T10:54:04.041" v="1360" actId="1076"/>
          <ac:picMkLst>
            <pc:docMk/>
            <pc:sldMk cId="943123013" sldId="679"/>
            <ac:picMk id="4" creationId="{19DBA7EE-D511-7AC3-07E7-6DEA4C3AD34D}"/>
          </ac:picMkLst>
        </pc:picChg>
      </pc:sldChg>
      <pc:sldChg chg="addSp modSp new mod">
        <pc:chgData name="Laura Alexis Janda" userId="1f227e26-6259-47d3-b693-dce21943f79e" providerId="ADAL" clId="{4FE452A4-FB80-D04D-AB3C-1EE3296A1552}" dt="2022-06-30T11:07:42.384" v="1786" actId="12"/>
        <pc:sldMkLst>
          <pc:docMk/>
          <pc:sldMk cId="3266610383" sldId="680"/>
        </pc:sldMkLst>
        <pc:spChg chg="mod">
          <ac:chgData name="Laura Alexis Janda" userId="1f227e26-6259-47d3-b693-dce21943f79e" providerId="ADAL" clId="{4FE452A4-FB80-D04D-AB3C-1EE3296A1552}" dt="2022-06-30T10:57:01.953" v="1449" actId="20577"/>
          <ac:spMkLst>
            <pc:docMk/>
            <pc:sldMk cId="3266610383" sldId="680"/>
            <ac:spMk id="2" creationId="{CE84E085-26B7-EB76-744E-F0DD30E1B9C9}"/>
          </ac:spMkLst>
        </pc:spChg>
        <pc:spChg chg="mod">
          <ac:chgData name="Laura Alexis Janda" userId="1f227e26-6259-47d3-b693-dce21943f79e" providerId="ADAL" clId="{4FE452A4-FB80-D04D-AB3C-1EE3296A1552}" dt="2022-06-30T11:07:42.384" v="1786" actId="12"/>
          <ac:spMkLst>
            <pc:docMk/>
            <pc:sldMk cId="3266610383" sldId="680"/>
            <ac:spMk id="3" creationId="{C8225325-417D-9E0A-E8E1-BABFD10215C6}"/>
          </ac:spMkLst>
        </pc:spChg>
        <pc:picChg chg="add mod">
          <ac:chgData name="Laura Alexis Janda" userId="1f227e26-6259-47d3-b693-dce21943f79e" providerId="ADAL" clId="{4FE452A4-FB80-D04D-AB3C-1EE3296A1552}" dt="2022-06-30T10:57:18.153" v="1475" actId="1076"/>
          <ac:picMkLst>
            <pc:docMk/>
            <pc:sldMk cId="3266610383" sldId="680"/>
            <ac:picMk id="4" creationId="{36DE42C9-7BE1-838C-CF17-9C8FBE7E7CCA}"/>
          </ac:picMkLst>
        </pc:picChg>
      </pc:sldChg>
      <pc:sldChg chg="addSp delSp modSp new mod modClrScheme chgLayout">
        <pc:chgData name="Laura Alexis Janda" userId="1f227e26-6259-47d3-b693-dce21943f79e" providerId="ADAL" clId="{4FE452A4-FB80-D04D-AB3C-1EE3296A1552}" dt="2022-07-08T16:26:49.855" v="3882" actId="20577"/>
        <pc:sldMkLst>
          <pc:docMk/>
          <pc:sldMk cId="3864804970" sldId="681"/>
        </pc:sldMkLst>
        <pc:spChg chg="del mod ord">
          <ac:chgData name="Laura Alexis Janda" userId="1f227e26-6259-47d3-b693-dce21943f79e" providerId="ADAL" clId="{4FE452A4-FB80-D04D-AB3C-1EE3296A1552}" dt="2022-06-30T11:04:14.127" v="1638" actId="700"/>
          <ac:spMkLst>
            <pc:docMk/>
            <pc:sldMk cId="3864804970" sldId="681"/>
            <ac:spMk id="2" creationId="{F6B5C726-0021-E3C4-83E8-D6072C774A8C}"/>
          </ac:spMkLst>
        </pc:spChg>
        <pc:spChg chg="del mod ord">
          <ac:chgData name="Laura Alexis Janda" userId="1f227e26-6259-47d3-b693-dce21943f79e" providerId="ADAL" clId="{4FE452A4-FB80-D04D-AB3C-1EE3296A1552}" dt="2022-06-30T11:04:14.127" v="1638" actId="700"/>
          <ac:spMkLst>
            <pc:docMk/>
            <pc:sldMk cId="3864804970" sldId="681"/>
            <ac:spMk id="3" creationId="{B2931330-C24F-E044-E01B-D7B6D12492FE}"/>
          </ac:spMkLst>
        </pc:spChg>
        <pc:spChg chg="add mod ord">
          <ac:chgData name="Laura Alexis Janda" userId="1f227e26-6259-47d3-b693-dce21943f79e" providerId="ADAL" clId="{4FE452A4-FB80-D04D-AB3C-1EE3296A1552}" dt="2022-06-30T11:05:53.219" v="1783" actId="113"/>
          <ac:spMkLst>
            <pc:docMk/>
            <pc:sldMk cId="3864804970" sldId="681"/>
            <ac:spMk id="4" creationId="{09FB1B43-74CD-5FBF-E36B-2B6E21941ED2}"/>
          </ac:spMkLst>
        </pc:spChg>
        <pc:spChg chg="add mod ord">
          <ac:chgData name="Laura Alexis Janda" userId="1f227e26-6259-47d3-b693-dce21943f79e" providerId="ADAL" clId="{4FE452A4-FB80-D04D-AB3C-1EE3296A1552}" dt="2022-07-08T16:26:49.855" v="3882" actId="20577"/>
          <ac:spMkLst>
            <pc:docMk/>
            <pc:sldMk cId="3864804970" sldId="681"/>
            <ac:spMk id="5" creationId="{E29361BC-67F0-2DF5-2042-CD231625428C}"/>
          </ac:spMkLst>
        </pc:spChg>
        <pc:spChg chg="add mod">
          <ac:chgData name="Laura Alexis Janda" userId="1f227e26-6259-47d3-b693-dce21943f79e" providerId="ADAL" clId="{4FE452A4-FB80-D04D-AB3C-1EE3296A1552}" dt="2022-07-08T07:02:45.011" v="1856" actId="20577"/>
          <ac:spMkLst>
            <pc:docMk/>
            <pc:sldMk cId="3864804970" sldId="681"/>
            <ac:spMk id="6" creationId="{80DE3202-CA3C-ED96-1533-91B29BC45221}"/>
          </ac:spMkLst>
        </pc:spChg>
      </pc:sldChg>
      <pc:sldChg chg="addSp delSp modSp new mod modClrScheme chgLayout">
        <pc:chgData name="Laura Alexis Janda" userId="1f227e26-6259-47d3-b693-dce21943f79e" providerId="ADAL" clId="{4FE452A4-FB80-D04D-AB3C-1EE3296A1552}" dt="2022-07-08T07:13:45.344" v="2308" actId="1076"/>
        <pc:sldMkLst>
          <pc:docMk/>
          <pc:sldMk cId="994472975" sldId="682"/>
        </pc:sldMkLst>
        <pc:spChg chg="del mod ord">
          <ac:chgData name="Laura Alexis Janda" userId="1f227e26-6259-47d3-b693-dce21943f79e" providerId="ADAL" clId="{4FE452A4-FB80-D04D-AB3C-1EE3296A1552}" dt="2022-07-08T07:05:02.623" v="1858" actId="700"/>
          <ac:spMkLst>
            <pc:docMk/>
            <pc:sldMk cId="994472975" sldId="682"/>
            <ac:spMk id="2" creationId="{97632366-D568-B55A-3EE1-2DDF786DCE5B}"/>
          </ac:spMkLst>
        </pc:spChg>
        <pc:spChg chg="del mod ord">
          <ac:chgData name="Laura Alexis Janda" userId="1f227e26-6259-47d3-b693-dce21943f79e" providerId="ADAL" clId="{4FE452A4-FB80-D04D-AB3C-1EE3296A1552}" dt="2022-07-08T07:05:02.623" v="1858" actId="700"/>
          <ac:spMkLst>
            <pc:docMk/>
            <pc:sldMk cId="994472975" sldId="682"/>
            <ac:spMk id="3" creationId="{1578B198-F476-ACB2-DF3F-5D232BB8260A}"/>
          </ac:spMkLst>
        </pc:spChg>
        <pc:spChg chg="add mod ord">
          <ac:chgData name="Laura Alexis Janda" userId="1f227e26-6259-47d3-b693-dce21943f79e" providerId="ADAL" clId="{4FE452A4-FB80-D04D-AB3C-1EE3296A1552}" dt="2022-07-08T07:12:18.796" v="2254" actId="20577"/>
          <ac:spMkLst>
            <pc:docMk/>
            <pc:sldMk cId="994472975" sldId="682"/>
            <ac:spMk id="4" creationId="{4F5280F7-9DDF-7095-4684-BE0D2CFE4A3B}"/>
          </ac:spMkLst>
        </pc:spChg>
        <pc:spChg chg="add mod ord">
          <ac:chgData name="Laura Alexis Janda" userId="1f227e26-6259-47d3-b693-dce21943f79e" providerId="ADAL" clId="{4FE452A4-FB80-D04D-AB3C-1EE3296A1552}" dt="2022-07-08T07:12:26.152" v="2255" actId="14100"/>
          <ac:spMkLst>
            <pc:docMk/>
            <pc:sldMk cId="994472975" sldId="682"/>
            <ac:spMk id="5" creationId="{FD69CA17-FDB1-42B7-96AA-5C3AB53DEE9C}"/>
          </ac:spMkLst>
        </pc:spChg>
        <pc:spChg chg="add mod">
          <ac:chgData name="Laura Alexis Janda" userId="1f227e26-6259-47d3-b693-dce21943f79e" providerId="ADAL" clId="{4FE452A4-FB80-D04D-AB3C-1EE3296A1552}" dt="2022-07-08T07:13:45.344" v="2308" actId="1076"/>
          <ac:spMkLst>
            <pc:docMk/>
            <pc:sldMk cId="994472975" sldId="682"/>
            <ac:spMk id="6" creationId="{FEA2EF53-129C-5226-68FA-C32EC6D60CE7}"/>
          </ac:spMkLst>
        </pc:spChg>
      </pc:sldChg>
      <pc:sldChg chg="modSp new mod">
        <pc:chgData name="Laura Alexis Janda" userId="1f227e26-6259-47d3-b693-dce21943f79e" providerId="ADAL" clId="{4FE452A4-FB80-D04D-AB3C-1EE3296A1552}" dt="2022-07-08T07:21:24.390" v="2404" actId="20577"/>
        <pc:sldMkLst>
          <pc:docMk/>
          <pc:sldMk cId="476707850" sldId="683"/>
        </pc:sldMkLst>
        <pc:spChg chg="mod">
          <ac:chgData name="Laura Alexis Janda" userId="1f227e26-6259-47d3-b693-dce21943f79e" providerId="ADAL" clId="{4FE452A4-FB80-D04D-AB3C-1EE3296A1552}" dt="2022-07-08T07:21:24.390" v="2404" actId="20577"/>
          <ac:spMkLst>
            <pc:docMk/>
            <pc:sldMk cId="476707850" sldId="683"/>
            <ac:spMk id="2" creationId="{5BF9E29A-C9B2-4EB9-2782-2BB06D1510A9}"/>
          </ac:spMkLst>
        </pc:spChg>
        <pc:spChg chg="mod">
          <ac:chgData name="Laura Alexis Janda" userId="1f227e26-6259-47d3-b693-dce21943f79e" providerId="ADAL" clId="{4FE452A4-FB80-D04D-AB3C-1EE3296A1552}" dt="2022-07-08T07:19:11.960" v="2383" actId="113"/>
          <ac:spMkLst>
            <pc:docMk/>
            <pc:sldMk cId="476707850" sldId="683"/>
            <ac:spMk id="3" creationId="{EEE37724-9BF1-0B1D-79CF-C3EF31B9BDCA}"/>
          </ac:spMkLst>
        </pc:spChg>
      </pc:sldChg>
      <pc:sldChg chg="modSp new mod">
        <pc:chgData name="Laura Alexis Janda" userId="1f227e26-6259-47d3-b693-dce21943f79e" providerId="ADAL" clId="{4FE452A4-FB80-D04D-AB3C-1EE3296A1552}" dt="2022-07-08T07:22:45.217" v="2442" actId="113"/>
        <pc:sldMkLst>
          <pc:docMk/>
          <pc:sldMk cId="1188155947" sldId="684"/>
        </pc:sldMkLst>
        <pc:spChg chg="mod">
          <ac:chgData name="Laura Alexis Janda" userId="1f227e26-6259-47d3-b693-dce21943f79e" providerId="ADAL" clId="{4FE452A4-FB80-D04D-AB3C-1EE3296A1552}" dt="2022-07-08T07:21:18.777" v="2403" actId="20577"/>
          <ac:spMkLst>
            <pc:docMk/>
            <pc:sldMk cId="1188155947" sldId="684"/>
            <ac:spMk id="2" creationId="{69467E88-7E2F-8E5C-AF33-0EC75AAB4C26}"/>
          </ac:spMkLst>
        </pc:spChg>
        <pc:spChg chg="mod">
          <ac:chgData name="Laura Alexis Janda" userId="1f227e26-6259-47d3-b693-dce21943f79e" providerId="ADAL" clId="{4FE452A4-FB80-D04D-AB3C-1EE3296A1552}" dt="2022-07-08T07:22:45.217" v="2442" actId="113"/>
          <ac:spMkLst>
            <pc:docMk/>
            <pc:sldMk cId="1188155947" sldId="684"/>
            <ac:spMk id="3" creationId="{521F870B-5A84-C24A-D667-90E8DEB2B4E6}"/>
          </ac:spMkLst>
        </pc:spChg>
      </pc:sldChg>
      <pc:sldChg chg="modSp new mod">
        <pc:chgData name="Laura Alexis Janda" userId="1f227e26-6259-47d3-b693-dce21943f79e" providerId="ADAL" clId="{4FE452A4-FB80-D04D-AB3C-1EE3296A1552}" dt="2022-07-08T07:25:29.595" v="2488" actId="113"/>
        <pc:sldMkLst>
          <pc:docMk/>
          <pc:sldMk cId="2146879469" sldId="685"/>
        </pc:sldMkLst>
        <pc:spChg chg="mod">
          <ac:chgData name="Laura Alexis Janda" userId="1f227e26-6259-47d3-b693-dce21943f79e" providerId="ADAL" clId="{4FE452A4-FB80-D04D-AB3C-1EE3296A1552}" dt="2022-07-08T07:24:00.602" v="2448"/>
          <ac:spMkLst>
            <pc:docMk/>
            <pc:sldMk cId="2146879469" sldId="685"/>
            <ac:spMk id="2" creationId="{46A69F50-05A5-F141-7BC1-BEE51B4CEC8C}"/>
          </ac:spMkLst>
        </pc:spChg>
        <pc:spChg chg="mod">
          <ac:chgData name="Laura Alexis Janda" userId="1f227e26-6259-47d3-b693-dce21943f79e" providerId="ADAL" clId="{4FE452A4-FB80-D04D-AB3C-1EE3296A1552}" dt="2022-07-08T07:25:29.595" v="2488" actId="113"/>
          <ac:spMkLst>
            <pc:docMk/>
            <pc:sldMk cId="2146879469" sldId="685"/>
            <ac:spMk id="3" creationId="{5B947250-02A8-4563-109F-FDE24A598B05}"/>
          </ac:spMkLst>
        </pc:spChg>
      </pc:sldChg>
      <pc:sldChg chg="modSp new mod">
        <pc:chgData name="Laura Alexis Janda" userId="1f227e26-6259-47d3-b693-dce21943f79e" providerId="ADAL" clId="{4FE452A4-FB80-D04D-AB3C-1EE3296A1552}" dt="2022-07-08T07:28:56.267" v="2531" actId="113"/>
        <pc:sldMkLst>
          <pc:docMk/>
          <pc:sldMk cId="2397743706" sldId="686"/>
        </pc:sldMkLst>
        <pc:spChg chg="mod">
          <ac:chgData name="Laura Alexis Janda" userId="1f227e26-6259-47d3-b693-dce21943f79e" providerId="ADAL" clId="{4FE452A4-FB80-D04D-AB3C-1EE3296A1552}" dt="2022-07-08T07:26:50.944" v="2494"/>
          <ac:spMkLst>
            <pc:docMk/>
            <pc:sldMk cId="2397743706" sldId="686"/>
            <ac:spMk id="2" creationId="{5CA28C1B-DB7D-4D24-6C9B-18CAF234CD90}"/>
          </ac:spMkLst>
        </pc:spChg>
        <pc:spChg chg="mod">
          <ac:chgData name="Laura Alexis Janda" userId="1f227e26-6259-47d3-b693-dce21943f79e" providerId="ADAL" clId="{4FE452A4-FB80-D04D-AB3C-1EE3296A1552}" dt="2022-07-08T07:28:56.267" v="2531" actId="113"/>
          <ac:spMkLst>
            <pc:docMk/>
            <pc:sldMk cId="2397743706" sldId="686"/>
            <ac:spMk id="3" creationId="{92A324B5-D3A8-621F-28F4-F08B80405818}"/>
          </ac:spMkLst>
        </pc:spChg>
      </pc:sldChg>
      <pc:sldChg chg="modSp new mod">
        <pc:chgData name="Laura Alexis Janda" userId="1f227e26-6259-47d3-b693-dce21943f79e" providerId="ADAL" clId="{4FE452A4-FB80-D04D-AB3C-1EE3296A1552}" dt="2022-07-08T07:41:35.673" v="2943" actId="20577"/>
        <pc:sldMkLst>
          <pc:docMk/>
          <pc:sldMk cId="3195702411" sldId="687"/>
        </pc:sldMkLst>
        <pc:spChg chg="mod">
          <ac:chgData name="Laura Alexis Janda" userId="1f227e26-6259-47d3-b693-dce21943f79e" providerId="ADAL" clId="{4FE452A4-FB80-D04D-AB3C-1EE3296A1552}" dt="2022-07-08T07:41:35.673" v="2943" actId="20577"/>
          <ac:spMkLst>
            <pc:docMk/>
            <pc:sldMk cId="3195702411" sldId="687"/>
            <ac:spMk id="2" creationId="{3295E7AE-24DF-0FF6-3EF7-A6DD89DD6465}"/>
          </ac:spMkLst>
        </pc:spChg>
        <pc:spChg chg="mod">
          <ac:chgData name="Laura Alexis Janda" userId="1f227e26-6259-47d3-b693-dce21943f79e" providerId="ADAL" clId="{4FE452A4-FB80-D04D-AB3C-1EE3296A1552}" dt="2022-07-08T07:40:14.980" v="2942" actId="108"/>
          <ac:spMkLst>
            <pc:docMk/>
            <pc:sldMk cId="3195702411" sldId="687"/>
            <ac:spMk id="3" creationId="{97BEA741-5B94-17AF-BAA8-2B1E7D6224B9}"/>
          </ac:spMkLst>
        </pc:spChg>
      </pc:sldChg>
      <pc:sldChg chg="addSp delSp modSp new mod modClrScheme chgLayout">
        <pc:chgData name="Laura Alexis Janda" userId="1f227e26-6259-47d3-b693-dce21943f79e" providerId="ADAL" clId="{4FE452A4-FB80-D04D-AB3C-1EE3296A1552}" dt="2022-07-08T16:27:10.389" v="3885" actId="20577"/>
        <pc:sldMkLst>
          <pc:docMk/>
          <pc:sldMk cId="2794559795" sldId="688"/>
        </pc:sldMkLst>
        <pc:spChg chg="mod ord">
          <ac:chgData name="Laura Alexis Janda" userId="1f227e26-6259-47d3-b693-dce21943f79e" providerId="ADAL" clId="{4FE452A4-FB80-D04D-AB3C-1EE3296A1552}" dt="2022-07-08T16:27:10.389" v="3885" actId="20577"/>
          <ac:spMkLst>
            <pc:docMk/>
            <pc:sldMk cId="2794559795" sldId="688"/>
            <ac:spMk id="2" creationId="{AA7A6EF1-0DC9-75FF-29D6-3BDDBF80942E}"/>
          </ac:spMkLst>
        </pc:spChg>
        <pc:spChg chg="del mod ord">
          <ac:chgData name="Laura Alexis Janda" userId="1f227e26-6259-47d3-b693-dce21943f79e" providerId="ADAL" clId="{4FE452A4-FB80-D04D-AB3C-1EE3296A1552}" dt="2022-07-08T07:54:43.993" v="3002" actId="700"/>
          <ac:spMkLst>
            <pc:docMk/>
            <pc:sldMk cId="2794559795" sldId="688"/>
            <ac:spMk id="3" creationId="{8A02EFA6-E579-EC1D-30AF-944BD8388C29}"/>
          </ac:spMkLst>
        </pc:spChg>
        <pc:spChg chg="add mod ord">
          <ac:chgData name="Laura Alexis Janda" userId="1f227e26-6259-47d3-b693-dce21943f79e" providerId="ADAL" clId="{4FE452A4-FB80-D04D-AB3C-1EE3296A1552}" dt="2022-07-08T13:25:27.582" v="3366" actId="255"/>
          <ac:spMkLst>
            <pc:docMk/>
            <pc:sldMk cId="2794559795" sldId="688"/>
            <ac:spMk id="4" creationId="{BFAB57CB-088D-484E-921A-152CDFE404F5}"/>
          </ac:spMkLst>
        </pc:spChg>
        <pc:spChg chg="add mod ord">
          <ac:chgData name="Laura Alexis Janda" userId="1f227e26-6259-47d3-b693-dce21943f79e" providerId="ADAL" clId="{4FE452A4-FB80-D04D-AB3C-1EE3296A1552}" dt="2022-07-08T07:57:42.609" v="3192" actId="20577"/>
          <ac:spMkLst>
            <pc:docMk/>
            <pc:sldMk cId="2794559795" sldId="688"/>
            <ac:spMk id="5" creationId="{BF03C8D4-ACD0-218B-A6C2-BB01B1821D61}"/>
          </ac:spMkLst>
        </pc:spChg>
        <pc:spChg chg="add mod ord">
          <ac:chgData name="Laura Alexis Janda" userId="1f227e26-6259-47d3-b693-dce21943f79e" providerId="ADAL" clId="{4FE452A4-FB80-D04D-AB3C-1EE3296A1552}" dt="2022-07-08T13:25:20.224" v="3365" actId="27636"/>
          <ac:spMkLst>
            <pc:docMk/>
            <pc:sldMk cId="2794559795" sldId="688"/>
            <ac:spMk id="6" creationId="{506E44C3-9D5E-5729-E7AE-DA3CA44C8EB7}"/>
          </ac:spMkLst>
        </pc:spChg>
        <pc:spChg chg="add mod ord">
          <ac:chgData name="Laura Alexis Janda" userId="1f227e26-6259-47d3-b693-dce21943f79e" providerId="ADAL" clId="{4FE452A4-FB80-D04D-AB3C-1EE3296A1552}" dt="2022-07-08T13:24:59.963" v="3363" actId="20577"/>
          <ac:spMkLst>
            <pc:docMk/>
            <pc:sldMk cId="2794559795" sldId="688"/>
            <ac:spMk id="7" creationId="{68819C97-F4E1-7D0A-E0D8-3C39A43155A3}"/>
          </ac:spMkLst>
        </pc:spChg>
        <pc:spChg chg="add mod">
          <ac:chgData name="Laura Alexis Janda" userId="1f227e26-6259-47d3-b693-dce21943f79e" providerId="ADAL" clId="{4FE452A4-FB80-D04D-AB3C-1EE3296A1552}" dt="2022-07-08T13:27:37.903" v="3469" actId="14100"/>
          <ac:spMkLst>
            <pc:docMk/>
            <pc:sldMk cId="2794559795" sldId="688"/>
            <ac:spMk id="8" creationId="{7249190A-EAA3-39C3-5E01-2F552744645C}"/>
          </ac:spMkLst>
        </pc:spChg>
      </pc:sldChg>
      <pc:sldChg chg="addSp modSp new mod">
        <pc:chgData name="Laura Alexis Janda" userId="1f227e26-6259-47d3-b693-dce21943f79e" providerId="ADAL" clId="{4FE452A4-FB80-D04D-AB3C-1EE3296A1552}" dt="2022-07-08T13:29:53.439" v="3473" actId="962"/>
        <pc:sldMkLst>
          <pc:docMk/>
          <pc:sldMk cId="3349126079" sldId="689"/>
        </pc:sldMkLst>
        <pc:picChg chg="add mod">
          <ac:chgData name="Laura Alexis Janda" userId="1f227e26-6259-47d3-b693-dce21943f79e" providerId="ADAL" clId="{4FE452A4-FB80-D04D-AB3C-1EE3296A1552}" dt="2022-07-08T13:29:53.439" v="3473" actId="962"/>
          <ac:picMkLst>
            <pc:docMk/>
            <pc:sldMk cId="3349126079" sldId="689"/>
            <ac:picMk id="3" creationId="{E04842B8-EDB9-F79C-53CC-AB5A44AFDBD9}"/>
          </ac:picMkLst>
        </pc:picChg>
      </pc:sldChg>
      <pc:sldChg chg="addSp modSp new mod">
        <pc:chgData name="Laura Alexis Janda" userId="1f227e26-6259-47d3-b693-dce21943f79e" providerId="ADAL" clId="{4FE452A4-FB80-D04D-AB3C-1EE3296A1552}" dt="2022-07-08T16:27:19.086" v="3887" actId="20577"/>
        <pc:sldMkLst>
          <pc:docMk/>
          <pc:sldMk cId="157948135" sldId="690"/>
        </pc:sldMkLst>
        <pc:spChg chg="mod">
          <ac:chgData name="Laura Alexis Janda" userId="1f227e26-6259-47d3-b693-dce21943f79e" providerId="ADAL" clId="{4FE452A4-FB80-D04D-AB3C-1EE3296A1552}" dt="2022-07-08T16:27:19.086" v="3887" actId="20577"/>
          <ac:spMkLst>
            <pc:docMk/>
            <pc:sldMk cId="157948135" sldId="690"/>
            <ac:spMk id="2" creationId="{6D50B2C2-39C0-4392-18D5-5D1619512A3E}"/>
          </ac:spMkLst>
        </pc:spChg>
        <pc:spChg chg="mod">
          <ac:chgData name="Laura Alexis Janda" userId="1f227e26-6259-47d3-b693-dce21943f79e" providerId="ADAL" clId="{4FE452A4-FB80-D04D-AB3C-1EE3296A1552}" dt="2022-07-08T13:37:10.784" v="3557" actId="14100"/>
          <ac:spMkLst>
            <pc:docMk/>
            <pc:sldMk cId="157948135" sldId="690"/>
            <ac:spMk id="3" creationId="{D07ACA03-BC75-7591-FEB2-D969B1E2BBD0}"/>
          </ac:spMkLst>
        </pc:spChg>
        <pc:spChg chg="add mod">
          <ac:chgData name="Laura Alexis Janda" userId="1f227e26-6259-47d3-b693-dce21943f79e" providerId="ADAL" clId="{4FE452A4-FB80-D04D-AB3C-1EE3296A1552}" dt="2022-07-08T13:39:17.750" v="3612" actId="15"/>
          <ac:spMkLst>
            <pc:docMk/>
            <pc:sldMk cId="157948135" sldId="690"/>
            <ac:spMk id="5" creationId="{B3EDE1ED-3D20-07EC-D0C2-3C6ACD07383F}"/>
          </ac:spMkLst>
        </pc:spChg>
        <pc:spChg chg="add mod">
          <ac:chgData name="Laura Alexis Janda" userId="1f227e26-6259-47d3-b693-dce21943f79e" providerId="ADAL" clId="{4FE452A4-FB80-D04D-AB3C-1EE3296A1552}" dt="2022-07-08T13:42:18.696" v="3705" actId="20577"/>
          <ac:spMkLst>
            <pc:docMk/>
            <pc:sldMk cId="157948135" sldId="690"/>
            <ac:spMk id="6" creationId="{69AE81D5-1796-1FAA-F1A7-E52937A687B2}"/>
          </ac:spMkLst>
        </pc:spChg>
      </pc:sldChg>
      <pc:sldChg chg="addSp delSp modSp add mod">
        <pc:chgData name="Laura Alexis Janda" userId="1f227e26-6259-47d3-b693-dce21943f79e" providerId="ADAL" clId="{4FE452A4-FB80-D04D-AB3C-1EE3296A1552}" dt="2022-07-08T16:27:24.865" v="3888"/>
        <pc:sldMkLst>
          <pc:docMk/>
          <pc:sldMk cId="901169192" sldId="691"/>
        </pc:sldMkLst>
        <pc:spChg chg="mod">
          <ac:chgData name="Laura Alexis Janda" userId="1f227e26-6259-47d3-b693-dce21943f79e" providerId="ADAL" clId="{4FE452A4-FB80-D04D-AB3C-1EE3296A1552}" dt="2022-07-08T16:27:24.865" v="3888"/>
          <ac:spMkLst>
            <pc:docMk/>
            <pc:sldMk cId="901169192" sldId="691"/>
            <ac:spMk id="2" creationId="{6D50B2C2-39C0-4392-18D5-5D1619512A3E}"/>
          </ac:spMkLst>
        </pc:spChg>
        <pc:spChg chg="del">
          <ac:chgData name="Laura Alexis Janda" userId="1f227e26-6259-47d3-b693-dce21943f79e" providerId="ADAL" clId="{4FE452A4-FB80-D04D-AB3C-1EE3296A1552}" dt="2022-07-08T13:43:33.612" v="3712" actId="478"/>
          <ac:spMkLst>
            <pc:docMk/>
            <pc:sldMk cId="901169192" sldId="691"/>
            <ac:spMk id="3" creationId="{D07ACA03-BC75-7591-FEB2-D969B1E2BBD0}"/>
          </ac:spMkLst>
        </pc:spChg>
        <pc:spChg chg="del mod">
          <ac:chgData name="Laura Alexis Janda" userId="1f227e26-6259-47d3-b693-dce21943f79e" providerId="ADAL" clId="{4FE452A4-FB80-D04D-AB3C-1EE3296A1552}" dt="2022-07-08T13:44:05.518" v="3716" actId="478"/>
          <ac:spMkLst>
            <pc:docMk/>
            <pc:sldMk cId="901169192" sldId="691"/>
            <ac:spMk id="5" creationId="{B3EDE1ED-3D20-07EC-D0C2-3C6ACD07383F}"/>
          </ac:spMkLst>
        </pc:spChg>
        <pc:spChg chg="del">
          <ac:chgData name="Laura Alexis Janda" userId="1f227e26-6259-47d3-b693-dce21943f79e" providerId="ADAL" clId="{4FE452A4-FB80-D04D-AB3C-1EE3296A1552}" dt="2022-07-08T13:43:38.581" v="3713" actId="478"/>
          <ac:spMkLst>
            <pc:docMk/>
            <pc:sldMk cId="901169192" sldId="691"/>
            <ac:spMk id="6" creationId="{69AE81D5-1796-1FAA-F1A7-E52937A687B2}"/>
          </ac:spMkLst>
        </pc:spChg>
        <pc:spChg chg="add mod">
          <ac:chgData name="Laura Alexis Janda" userId="1f227e26-6259-47d3-b693-dce21943f79e" providerId="ADAL" clId="{4FE452A4-FB80-D04D-AB3C-1EE3296A1552}" dt="2022-07-08T13:44:45.568" v="3723" actId="20577"/>
          <ac:spMkLst>
            <pc:docMk/>
            <pc:sldMk cId="901169192" sldId="691"/>
            <ac:spMk id="7" creationId="{A9B4BC7A-0B07-639D-6D33-6539467DD036}"/>
          </ac:spMkLst>
        </pc:spChg>
        <pc:spChg chg="add mod">
          <ac:chgData name="Laura Alexis Janda" userId="1f227e26-6259-47d3-b693-dce21943f79e" providerId="ADAL" clId="{4FE452A4-FB80-D04D-AB3C-1EE3296A1552}" dt="2022-07-08T13:46:23.746" v="3760" actId="14100"/>
          <ac:spMkLst>
            <pc:docMk/>
            <pc:sldMk cId="901169192" sldId="691"/>
            <ac:spMk id="8" creationId="{01A4864F-14E0-3E3A-86B8-97F000BC4605}"/>
          </ac:spMkLst>
        </pc:spChg>
      </pc:sldChg>
      <pc:sldChg chg="addSp modSp add mod">
        <pc:chgData name="Laura Alexis Janda" userId="1f227e26-6259-47d3-b693-dce21943f79e" providerId="ADAL" clId="{4FE452A4-FB80-D04D-AB3C-1EE3296A1552}" dt="2022-07-08T16:27:29.666" v="3889"/>
        <pc:sldMkLst>
          <pc:docMk/>
          <pc:sldMk cId="2677370023" sldId="692"/>
        </pc:sldMkLst>
        <pc:spChg chg="mod">
          <ac:chgData name="Laura Alexis Janda" userId="1f227e26-6259-47d3-b693-dce21943f79e" providerId="ADAL" clId="{4FE452A4-FB80-D04D-AB3C-1EE3296A1552}" dt="2022-07-08T16:27:29.666" v="3889"/>
          <ac:spMkLst>
            <pc:docMk/>
            <pc:sldMk cId="2677370023" sldId="692"/>
            <ac:spMk id="2" creationId="{6D50B2C2-39C0-4392-18D5-5D1619512A3E}"/>
          </ac:spMkLst>
        </pc:spChg>
        <pc:spChg chg="add mod">
          <ac:chgData name="Laura Alexis Janda" userId="1f227e26-6259-47d3-b693-dce21943f79e" providerId="ADAL" clId="{4FE452A4-FB80-D04D-AB3C-1EE3296A1552}" dt="2022-07-08T13:48:25.257" v="3797" actId="14100"/>
          <ac:spMkLst>
            <pc:docMk/>
            <pc:sldMk cId="2677370023" sldId="692"/>
            <ac:spMk id="4" creationId="{8D72D5BD-041F-0441-1366-A93FD3F12EC2}"/>
          </ac:spMkLst>
        </pc:spChg>
        <pc:spChg chg="mod">
          <ac:chgData name="Laura Alexis Janda" userId="1f227e26-6259-47d3-b693-dce21943f79e" providerId="ADAL" clId="{4FE452A4-FB80-D04D-AB3C-1EE3296A1552}" dt="2022-07-08T13:47:43.056" v="3775" actId="27636"/>
          <ac:spMkLst>
            <pc:docMk/>
            <pc:sldMk cId="2677370023" sldId="692"/>
            <ac:spMk id="7" creationId="{A9B4BC7A-0B07-639D-6D33-6539467DD036}"/>
          </ac:spMkLst>
        </pc:spChg>
      </pc:sldChg>
      <pc:sldChg chg="modSp add mod">
        <pc:chgData name="Laura Alexis Janda" userId="1f227e26-6259-47d3-b693-dce21943f79e" providerId="ADAL" clId="{4FE452A4-FB80-D04D-AB3C-1EE3296A1552}" dt="2022-07-08T16:27:34.797" v="3890"/>
        <pc:sldMkLst>
          <pc:docMk/>
          <pc:sldMk cId="3253940903" sldId="693"/>
        </pc:sldMkLst>
        <pc:spChg chg="mod">
          <ac:chgData name="Laura Alexis Janda" userId="1f227e26-6259-47d3-b693-dce21943f79e" providerId="ADAL" clId="{4FE452A4-FB80-D04D-AB3C-1EE3296A1552}" dt="2022-07-08T16:27:34.797" v="3890"/>
          <ac:spMkLst>
            <pc:docMk/>
            <pc:sldMk cId="3253940903" sldId="693"/>
            <ac:spMk id="2" creationId="{6D50B2C2-39C0-4392-18D5-5D1619512A3E}"/>
          </ac:spMkLst>
        </pc:spChg>
        <pc:spChg chg="mod">
          <ac:chgData name="Laura Alexis Janda" userId="1f227e26-6259-47d3-b693-dce21943f79e" providerId="ADAL" clId="{4FE452A4-FB80-D04D-AB3C-1EE3296A1552}" dt="2022-07-08T13:51:16.121" v="3840" actId="1076"/>
          <ac:spMkLst>
            <pc:docMk/>
            <pc:sldMk cId="3253940903" sldId="693"/>
            <ac:spMk id="4" creationId="{8D72D5BD-041F-0441-1366-A93FD3F12EC2}"/>
          </ac:spMkLst>
        </pc:spChg>
        <pc:spChg chg="mod">
          <ac:chgData name="Laura Alexis Janda" userId="1f227e26-6259-47d3-b693-dce21943f79e" providerId="ADAL" clId="{4FE452A4-FB80-D04D-AB3C-1EE3296A1552}" dt="2022-07-08T13:51:10.532" v="3839" actId="27636"/>
          <ac:spMkLst>
            <pc:docMk/>
            <pc:sldMk cId="3253940903" sldId="693"/>
            <ac:spMk id="7" creationId="{A9B4BC7A-0B07-639D-6D33-6539467DD036}"/>
          </ac:spMkLst>
        </pc:spChg>
      </pc:sldChg>
      <pc:sldChg chg="modSp new mod">
        <pc:chgData name="Laura Alexis Janda" userId="1f227e26-6259-47d3-b693-dce21943f79e" providerId="ADAL" clId="{4FE452A4-FB80-D04D-AB3C-1EE3296A1552}" dt="2022-07-08T16:34:54.100" v="4196" actId="20577"/>
        <pc:sldMkLst>
          <pc:docMk/>
          <pc:sldMk cId="3584674263" sldId="694"/>
        </pc:sldMkLst>
        <pc:spChg chg="mod">
          <ac:chgData name="Laura Alexis Janda" userId="1f227e26-6259-47d3-b693-dce21943f79e" providerId="ADAL" clId="{4FE452A4-FB80-D04D-AB3C-1EE3296A1552}" dt="2022-07-08T16:26:21.135" v="3880" actId="20577"/>
          <ac:spMkLst>
            <pc:docMk/>
            <pc:sldMk cId="3584674263" sldId="694"/>
            <ac:spMk id="2" creationId="{7929D592-45BF-57FC-CF7A-EBE26ED27FC7}"/>
          </ac:spMkLst>
        </pc:spChg>
        <pc:spChg chg="mod">
          <ac:chgData name="Laura Alexis Janda" userId="1f227e26-6259-47d3-b693-dce21943f79e" providerId="ADAL" clId="{4FE452A4-FB80-D04D-AB3C-1EE3296A1552}" dt="2022-07-08T16:34:54.100" v="4196" actId="20577"/>
          <ac:spMkLst>
            <pc:docMk/>
            <pc:sldMk cId="3584674263" sldId="694"/>
            <ac:spMk id="3" creationId="{6D15F217-B949-FD5F-7376-6ED1F6A28C68}"/>
          </ac:spMkLst>
        </pc:spChg>
      </pc:sldChg>
      <pc:sldChg chg="modSp add mod ord">
        <pc:chgData name="Laura Alexis Janda" userId="1f227e26-6259-47d3-b693-dce21943f79e" providerId="ADAL" clId="{4FE452A4-FB80-D04D-AB3C-1EE3296A1552}" dt="2022-07-08T16:36:48.377" v="4215" actId="20577"/>
        <pc:sldMkLst>
          <pc:docMk/>
          <pc:sldMk cId="671483921" sldId="695"/>
        </pc:sldMkLst>
        <pc:spChg chg="mod">
          <ac:chgData name="Laura Alexis Janda" userId="1f227e26-6259-47d3-b693-dce21943f79e" providerId="ADAL" clId="{4FE452A4-FB80-D04D-AB3C-1EE3296A1552}" dt="2022-07-08T16:36:48.377" v="4215" actId="20577"/>
          <ac:spMkLst>
            <pc:docMk/>
            <pc:sldMk cId="671483921" sldId="695"/>
            <ac:spMk id="2" creationId="{40963608-5866-BF42-A603-946E881769DA}"/>
          </ac:spMkLst>
        </pc:spChg>
      </pc:sldChg>
      <pc:sldChg chg="addSp delSp add del setBg delDesignElem">
        <pc:chgData name="Laura Alexis Janda" userId="1f227e26-6259-47d3-b693-dce21943f79e" providerId="ADAL" clId="{4FE452A4-FB80-D04D-AB3C-1EE3296A1552}" dt="2022-07-08T16:35:57.620" v="4199"/>
        <pc:sldMkLst>
          <pc:docMk/>
          <pc:sldMk cId="737252775" sldId="695"/>
        </pc:sldMkLst>
        <pc:spChg chg="add del">
          <ac:chgData name="Laura Alexis Janda" userId="1f227e26-6259-47d3-b693-dce21943f79e" providerId="ADAL" clId="{4FE452A4-FB80-D04D-AB3C-1EE3296A1552}" dt="2022-07-08T16:35:57.620" v="4199"/>
          <ac:spMkLst>
            <pc:docMk/>
            <pc:sldMk cId="737252775" sldId="695"/>
            <ac:spMk id="8" creationId="{B26EE4FD-480F-42A5-9FEB-DA630457CFB7}"/>
          </ac:spMkLst>
        </pc:spChg>
        <pc:spChg chg="add del">
          <ac:chgData name="Laura Alexis Janda" userId="1f227e26-6259-47d3-b693-dce21943f79e" providerId="ADAL" clId="{4FE452A4-FB80-D04D-AB3C-1EE3296A1552}" dt="2022-07-08T16:35:57.620" v="4199"/>
          <ac:spMkLst>
            <pc:docMk/>
            <pc:sldMk cId="737252775" sldId="695"/>
            <ac:spMk id="10" creationId="{A187062F-BE14-42FC-B06A-607DB23849C3}"/>
          </ac:spMkLst>
        </pc:spChg>
        <pc:spChg chg="add del">
          <ac:chgData name="Laura Alexis Janda" userId="1f227e26-6259-47d3-b693-dce21943f79e" providerId="ADAL" clId="{4FE452A4-FB80-D04D-AB3C-1EE3296A1552}" dt="2022-07-08T16:35:57.620" v="4199"/>
          <ac:spMkLst>
            <pc:docMk/>
            <pc:sldMk cId="737252775" sldId="695"/>
            <ac:spMk id="12" creationId="{731FE21B-2A45-4BF5-8B03-E12341988774}"/>
          </ac:spMkLst>
        </pc:spChg>
        <pc:spChg chg="add del">
          <ac:chgData name="Laura Alexis Janda" userId="1f227e26-6259-47d3-b693-dce21943f79e" providerId="ADAL" clId="{4FE452A4-FB80-D04D-AB3C-1EE3296A1552}" dt="2022-07-08T16:35:57.620" v="4199"/>
          <ac:spMkLst>
            <pc:docMk/>
            <pc:sldMk cId="737252775" sldId="695"/>
            <ac:spMk id="14" creationId="{2DC5A94D-79ED-48F5-9DC5-96CBB507CEC8}"/>
          </ac:spMkLst>
        </pc:spChg>
        <pc:spChg chg="add del">
          <ac:chgData name="Laura Alexis Janda" userId="1f227e26-6259-47d3-b693-dce21943f79e" providerId="ADAL" clId="{4FE452A4-FB80-D04D-AB3C-1EE3296A1552}" dt="2022-07-08T16:35:57.620" v="4199"/>
          <ac:spMkLst>
            <pc:docMk/>
            <pc:sldMk cId="737252775" sldId="695"/>
            <ac:spMk id="16" creationId="{93A3D4BE-AF25-4F9A-9C29-1145CCE24A28}"/>
          </ac:spMkLst>
        </pc:spChg>
      </pc:sldChg>
      <pc:sldChg chg="addSp delSp modSp new mod">
        <pc:chgData name="Laura Alexis Janda" userId="1f227e26-6259-47d3-b693-dce21943f79e" providerId="ADAL" clId="{4FE452A4-FB80-D04D-AB3C-1EE3296A1552}" dt="2022-07-08T16:51:41.966" v="4621" actId="20577"/>
        <pc:sldMkLst>
          <pc:docMk/>
          <pc:sldMk cId="946744282" sldId="696"/>
        </pc:sldMkLst>
        <pc:spChg chg="del">
          <ac:chgData name="Laura Alexis Janda" userId="1f227e26-6259-47d3-b693-dce21943f79e" providerId="ADAL" clId="{4FE452A4-FB80-D04D-AB3C-1EE3296A1552}" dt="2022-07-08T16:37:18.878" v="4217" actId="478"/>
          <ac:spMkLst>
            <pc:docMk/>
            <pc:sldMk cId="946744282" sldId="696"/>
            <ac:spMk id="2" creationId="{A5835895-AF29-04A6-02F7-C20EC9AA2C94}"/>
          </ac:spMkLst>
        </pc:spChg>
        <pc:spChg chg="mod">
          <ac:chgData name="Laura Alexis Janda" userId="1f227e26-6259-47d3-b693-dce21943f79e" providerId="ADAL" clId="{4FE452A4-FB80-D04D-AB3C-1EE3296A1552}" dt="2022-07-08T16:51:41.966" v="4621" actId="20577"/>
          <ac:spMkLst>
            <pc:docMk/>
            <pc:sldMk cId="946744282" sldId="696"/>
            <ac:spMk id="3" creationId="{7C99A20A-92B7-2D18-20EA-1431A713CAE3}"/>
          </ac:spMkLst>
        </pc:spChg>
        <pc:picChg chg="add mod">
          <ac:chgData name="Laura Alexis Janda" userId="1f227e26-6259-47d3-b693-dce21943f79e" providerId="ADAL" clId="{4FE452A4-FB80-D04D-AB3C-1EE3296A1552}" dt="2022-07-08T16:40:41.635" v="4221" actId="1076"/>
          <ac:picMkLst>
            <pc:docMk/>
            <pc:sldMk cId="946744282" sldId="696"/>
            <ac:picMk id="4" creationId="{FE515EB3-030B-7EF2-1F19-BF4D3A9996E7}"/>
          </ac:picMkLst>
        </pc:picChg>
      </pc:sldChg>
    </pc:docChg>
  </pc:docChgLst>
  <pc:docChgLst>
    <pc:chgData name="Laura A Janda" userId="1f227e26-6259-47d3-b693-dce21943f79e" providerId="ADAL" clId="{5FF3EA26-8227-F440-85A7-5B7F2357E58E}"/>
    <pc:docChg chg="undo custSel addSld delSld modSld sldOrd">
      <pc:chgData name="Laura A Janda" userId="1f227e26-6259-47d3-b693-dce21943f79e" providerId="ADAL" clId="{5FF3EA26-8227-F440-85A7-5B7F2357E58E}" dt="2021-11-02T13:57:59.909" v="860" actId="1076"/>
      <pc:docMkLst>
        <pc:docMk/>
      </pc:docMkLst>
      <pc:sldChg chg="add">
        <pc:chgData name="Laura A Janda" userId="1f227e26-6259-47d3-b693-dce21943f79e" providerId="ADAL" clId="{5FF3EA26-8227-F440-85A7-5B7F2357E58E}" dt="2021-11-02T12:46:38.751" v="748"/>
        <pc:sldMkLst>
          <pc:docMk/>
          <pc:sldMk cId="2113173486" sldId="271"/>
        </pc:sldMkLst>
      </pc:sldChg>
      <pc:sldChg chg="addSp delSp modSp mod">
        <pc:chgData name="Laura A Janda" userId="1f227e26-6259-47d3-b693-dce21943f79e" providerId="ADAL" clId="{5FF3EA26-8227-F440-85A7-5B7F2357E58E}" dt="2021-11-02T13:57:59.909" v="860" actId="1076"/>
        <pc:sldMkLst>
          <pc:docMk/>
          <pc:sldMk cId="823719426" sldId="493"/>
        </pc:sldMkLst>
        <pc:spChg chg="add mod">
          <ac:chgData name="Laura A Janda" userId="1f227e26-6259-47d3-b693-dce21943f79e" providerId="ADAL" clId="{5FF3EA26-8227-F440-85A7-5B7F2357E58E}" dt="2021-11-02T13:57:59.909" v="860" actId="1076"/>
          <ac:spMkLst>
            <pc:docMk/>
            <pc:sldMk cId="823719426" sldId="493"/>
            <ac:spMk id="5" creationId="{6D818681-94C3-9C48-A22D-F7AADFE8890C}"/>
          </ac:spMkLst>
        </pc:spChg>
        <pc:picChg chg="add del mod">
          <ac:chgData name="Laura A Janda" userId="1f227e26-6259-47d3-b693-dce21943f79e" providerId="ADAL" clId="{5FF3EA26-8227-F440-85A7-5B7F2357E58E}" dt="2021-11-02T13:56:15.007" v="850" actId="21"/>
          <ac:picMkLst>
            <pc:docMk/>
            <pc:sldMk cId="823719426" sldId="493"/>
            <ac:picMk id="4" creationId="{824319B1-B677-EC49-AB76-3BF4F3C22063}"/>
          </ac:picMkLst>
        </pc:picChg>
        <pc:picChg chg="add mod">
          <ac:chgData name="Laura A Janda" userId="1f227e26-6259-47d3-b693-dce21943f79e" providerId="ADAL" clId="{5FF3EA26-8227-F440-85A7-5B7F2357E58E}" dt="2021-11-02T13:57:56.442" v="859"/>
          <ac:picMkLst>
            <pc:docMk/>
            <pc:sldMk cId="823719426" sldId="493"/>
            <ac:picMk id="7" creationId="{07C1FBD6-4074-184E-947C-5E7AE3312741}"/>
          </ac:picMkLst>
        </pc:picChg>
      </pc:sldChg>
      <pc:sldChg chg="new del">
        <pc:chgData name="Laura A Janda" userId="1f227e26-6259-47d3-b693-dce21943f79e" providerId="ADAL" clId="{5FF3EA26-8227-F440-85A7-5B7F2357E58E}" dt="2021-11-02T09:32:34.528" v="1" actId="2696"/>
        <pc:sldMkLst>
          <pc:docMk/>
          <pc:sldMk cId="756142305" sldId="494"/>
        </pc:sldMkLst>
      </pc:sldChg>
      <pc:sldChg chg="addSp delSp modSp new mod setBg">
        <pc:chgData name="Laura A Janda" userId="1f227e26-6259-47d3-b693-dce21943f79e" providerId="ADAL" clId="{5FF3EA26-8227-F440-85A7-5B7F2357E58E}" dt="2021-11-02T09:52:43.694" v="130" actId="1035"/>
        <pc:sldMkLst>
          <pc:docMk/>
          <pc:sldMk cId="2586513563" sldId="494"/>
        </pc:sldMkLst>
        <pc:spChg chg="mod">
          <ac:chgData name="Laura A Janda" userId="1f227e26-6259-47d3-b693-dce21943f79e" providerId="ADAL" clId="{5FF3EA26-8227-F440-85A7-5B7F2357E58E}" dt="2021-11-02T09:52:43.694" v="130" actId="1035"/>
          <ac:spMkLst>
            <pc:docMk/>
            <pc:sldMk cId="2586513563" sldId="494"/>
            <ac:spMk id="2" creationId="{867CA6CA-1309-3444-BD3B-73531AF48BC8}"/>
          </ac:spMkLst>
        </pc:spChg>
        <pc:spChg chg="del mod">
          <ac:chgData name="Laura A Janda" userId="1f227e26-6259-47d3-b693-dce21943f79e" providerId="ADAL" clId="{5FF3EA26-8227-F440-85A7-5B7F2357E58E}" dt="2021-11-02T09:35:13.459" v="45"/>
          <ac:spMkLst>
            <pc:docMk/>
            <pc:sldMk cId="2586513563" sldId="494"/>
            <ac:spMk id="3" creationId="{AE689637-7859-E04B-8958-DF77F26BEBB6}"/>
          </ac:spMkLst>
        </pc:spChg>
        <pc:spChg chg="add del mod">
          <ac:chgData name="Laura A Janda" userId="1f227e26-6259-47d3-b693-dce21943f79e" providerId="ADAL" clId="{5FF3EA26-8227-F440-85A7-5B7F2357E58E}" dt="2021-11-02T09:45:00.169" v="63"/>
          <ac:spMkLst>
            <pc:docMk/>
            <pc:sldMk cId="2586513563" sldId="494"/>
            <ac:spMk id="5" creationId="{B221B2D6-9727-7C4B-A41A-CD46EBBF09ED}"/>
          </ac:spMkLst>
        </pc:spChg>
        <pc:spChg chg="add">
          <ac:chgData name="Laura A Janda" userId="1f227e26-6259-47d3-b693-dce21943f79e" providerId="ADAL" clId="{5FF3EA26-8227-F440-85A7-5B7F2357E58E}" dt="2021-11-02T09:42:38.211" v="53" actId="26606"/>
          <ac:spMkLst>
            <pc:docMk/>
            <pc:sldMk cId="2586513563" sldId="494"/>
            <ac:spMk id="71" creationId="{34790F99-C881-47C9-B3DC-C959D4418EA2}"/>
          </ac:spMkLst>
        </pc:spChg>
        <pc:spChg chg="add">
          <ac:chgData name="Laura A Janda" userId="1f227e26-6259-47d3-b693-dce21943f79e" providerId="ADAL" clId="{5FF3EA26-8227-F440-85A7-5B7F2357E58E}" dt="2021-11-02T09:42:38.211" v="53" actId="26606"/>
          <ac:spMkLst>
            <pc:docMk/>
            <pc:sldMk cId="2586513563" sldId="494"/>
            <ac:spMk id="73" creationId="{EED8D03E-F375-4E67-B932-FF9B007BB420}"/>
          </ac:spMkLst>
        </pc:spChg>
        <pc:picChg chg="add mod ord">
          <ac:chgData name="Laura A Janda" userId="1f227e26-6259-47d3-b693-dce21943f79e" providerId="ADAL" clId="{5FF3EA26-8227-F440-85A7-5B7F2357E58E}" dt="2021-11-02T09:51:23.171" v="106" actId="1076"/>
          <ac:picMkLst>
            <pc:docMk/>
            <pc:sldMk cId="2586513563" sldId="494"/>
            <ac:picMk id="4" creationId="{811F9E04-8438-DF40-8F03-756691ADB12C}"/>
          </ac:picMkLst>
        </pc:picChg>
        <pc:picChg chg="add mod">
          <ac:chgData name="Laura A Janda" userId="1f227e26-6259-47d3-b693-dce21943f79e" providerId="ADAL" clId="{5FF3EA26-8227-F440-85A7-5B7F2357E58E}" dt="2021-11-02T09:51:29.440" v="107" actId="1076"/>
          <ac:picMkLst>
            <pc:docMk/>
            <pc:sldMk cId="2586513563" sldId="494"/>
            <ac:picMk id="6" creationId="{148EA73E-5EC7-A546-B36C-74FCAF9CF5E3}"/>
          </ac:picMkLst>
        </pc:picChg>
        <pc:picChg chg="add mod">
          <ac:chgData name="Laura A Janda" userId="1f227e26-6259-47d3-b693-dce21943f79e" providerId="ADAL" clId="{5FF3EA26-8227-F440-85A7-5B7F2357E58E}" dt="2021-11-02T09:51:23.171" v="106" actId="1076"/>
          <ac:picMkLst>
            <pc:docMk/>
            <pc:sldMk cId="2586513563" sldId="494"/>
            <ac:picMk id="8" creationId="{FDABC7DE-8F47-EF43-AFAD-A9777994DD0F}"/>
          </ac:picMkLst>
        </pc:picChg>
        <pc:picChg chg="add mod">
          <ac:chgData name="Laura A Janda" userId="1f227e26-6259-47d3-b693-dce21943f79e" providerId="ADAL" clId="{5FF3EA26-8227-F440-85A7-5B7F2357E58E}" dt="2021-11-02T09:52:36.304" v="115" actId="1076"/>
          <ac:picMkLst>
            <pc:docMk/>
            <pc:sldMk cId="2586513563" sldId="494"/>
            <ac:picMk id="16" creationId="{AF3E5167-9A2A-F448-9B12-2256830C9BB4}"/>
          </ac:picMkLst>
        </pc:picChg>
        <pc:picChg chg="add mod">
          <ac:chgData name="Laura A Janda" userId="1f227e26-6259-47d3-b693-dce21943f79e" providerId="ADAL" clId="{5FF3EA26-8227-F440-85A7-5B7F2357E58E}" dt="2021-11-02T09:51:23.171" v="106" actId="1076"/>
          <ac:picMkLst>
            <pc:docMk/>
            <pc:sldMk cId="2586513563" sldId="494"/>
            <ac:picMk id="1026" creationId="{861FB8FC-3E7C-B645-8AB1-A511F9BCC604}"/>
          </ac:picMkLst>
        </pc:picChg>
        <pc:picChg chg="add del mod">
          <ac:chgData name="Laura A Janda" userId="1f227e26-6259-47d3-b693-dce21943f79e" providerId="ADAL" clId="{5FF3EA26-8227-F440-85A7-5B7F2357E58E}" dt="2021-11-02T09:44:38.007" v="59" actId="478"/>
          <ac:picMkLst>
            <pc:docMk/>
            <pc:sldMk cId="2586513563" sldId="494"/>
            <ac:picMk id="1028" creationId="{FE3C0295-8801-4B46-A013-0929C879B0EC}"/>
          </ac:picMkLst>
        </pc:picChg>
        <pc:picChg chg="add mod">
          <ac:chgData name="Laura A Janda" userId="1f227e26-6259-47d3-b693-dce21943f79e" providerId="ADAL" clId="{5FF3EA26-8227-F440-85A7-5B7F2357E58E}" dt="2021-11-02T09:51:23.171" v="106" actId="1076"/>
          <ac:picMkLst>
            <pc:docMk/>
            <pc:sldMk cId="2586513563" sldId="494"/>
            <ac:picMk id="1032" creationId="{6DBC498C-7BA7-1946-BD48-7798E6B6E883}"/>
          </ac:picMkLst>
        </pc:picChg>
        <pc:picChg chg="add del mod">
          <ac:chgData name="Laura A Janda" userId="1f227e26-6259-47d3-b693-dce21943f79e" providerId="ADAL" clId="{5FF3EA26-8227-F440-85A7-5B7F2357E58E}" dt="2021-11-02T09:50:05.249" v="77"/>
          <ac:picMkLst>
            <pc:docMk/>
            <pc:sldMk cId="2586513563" sldId="494"/>
            <ac:picMk id="1034" creationId="{2914B22C-C66E-444B-9768-E2C0B66918D9}"/>
          </ac:picMkLst>
        </pc:picChg>
        <pc:picChg chg="add mod">
          <ac:chgData name="Laura A Janda" userId="1f227e26-6259-47d3-b693-dce21943f79e" providerId="ADAL" clId="{5FF3EA26-8227-F440-85A7-5B7F2357E58E}" dt="2021-11-02T09:51:37.151" v="109" actId="14100"/>
          <ac:picMkLst>
            <pc:docMk/>
            <pc:sldMk cId="2586513563" sldId="494"/>
            <ac:picMk id="1036" creationId="{9BDFF82B-74E0-784E-91B1-108F3DD80C6D}"/>
          </ac:picMkLst>
        </pc:picChg>
      </pc:sldChg>
      <pc:sldChg chg="add">
        <pc:chgData name="Laura A Janda" userId="1f227e26-6259-47d3-b693-dce21943f79e" providerId="ADAL" clId="{5FF3EA26-8227-F440-85A7-5B7F2357E58E}" dt="2021-11-02T09:53:33.094" v="131"/>
        <pc:sldMkLst>
          <pc:docMk/>
          <pc:sldMk cId="2220659691" sldId="495"/>
        </pc:sldMkLst>
      </pc:sldChg>
      <pc:sldChg chg="addSp modSp add mod">
        <pc:chgData name="Laura A Janda" userId="1f227e26-6259-47d3-b693-dce21943f79e" providerId="ADAL" clId="{5FF3EA26-8227-F440-85A7-5B7F2357E58E}" dt="2021-11-02T09:55:12.934" v="197" actId="14100"/>
        <pc:sldMkLst>
          <pc:docMk/>
          <pc:sldMk cId="2865615957" sldId="496"/>
        </pc:sldMkLst>
        <pc:spChg chg="add mod">
          <ac:chgData name="Laura A Janda" userId="1f227e26-6259-47d3-b693-dce21943f79e" providerId="ADAL" clId="{5FF3EA26-8227-F440-85A7-5B7F2357E58E}" dt="2021-11-02T09:55:12.934" v="197" actId="14100"/>
          <ac:spMkLst>
            <pc:docMk/>
            <pc:sldMk cId="2865615957" sldId="496"/>
            <ac:spMk id="3" creationId="{A7EAD6A4-85A1-8141-9EEF-82446AA069F0}"/>
          </ac:spMkLst>
        </pc:spChg>
      </pc:sldChg>
      <pc:sldChg chg="addSp modSp new mod setBg">
        <pc:chgData name="Laura A Janda" userId="1f227e26-6259-47d3-b693-dce21943f79e" providerId="ADAL" clId="{5FF3EA26-8227-F440-85A7-5B7F2357E58E}" dt="2021-11-02T10:27:41.493" v="372" actId="20577"/>
        <pc:sldMkLst>
          <pc:docMk/>
          <pc:sldMk cId="3620406" sldId="497"/>
        </pc:sldMkLst>
        <pc:spChg chg="mod">
          <ac:chgData name="Laura A Janda" userId="1f227e26-6259-47d3-b693-dce21943f79e" providerId="ADAL" clId="{5FF3EA26-8227-F440-85A7-5B7F2357E58E}" dt="2021-11-02T10:27:41.493" v="372" actId="20577"/>
          <ac:spMkLst>
            <pc:docMk/>
            <pc:sldMk cId="3620406" sldId="497"/>
            <ac:spMk id="2" creationId="{40963608-5866-BF42-A603-946E881769DA}"/>
          </ac:spMkLst>
        </pc:spChg>
        <pc:spChg chg="mod">
          <ac:chgData name="Laura A Janda" userId="1f227e26-6259-47d3-b693-dce21943f79e" providerId="ADAL" clId="{5FF3EA26-8227-F440-85A7-5B7F2357E58E}" dt="2021-11-02T09:57:03.015" v="213" actId="26606"/>
          <ac:spMkLst>
            <pc:docMk/>
            <pc:sldMk cId="3620406" sldId="497"/>
            <ac:spMk id="3" creationId="{1A5C418F-BAAA-3D42-A372-104267B998E7}"/>
          </ac:spMkLst>
        </pc:spChg>
        <pc:spChg chg="add">
          <ac:chgData name="Laura A Janda" userId="1f227e26-6259-47d3-b693-dce21943f79e" providerId="ADAL" clId="{5FF3EA26-8227-F440-85A7-5B7F2357E58E}" dt="2021-11-02T09:57:03.015" v="213" actId="26606"/>
          <ac:spMkLst>
            <pc:docMk/>
            <pc:sldMk cId="3620406" sldId="497"/>
            <ac:spMk id="8" creationId="{B26EE4FD-480F-42A5-9FEB-DA630457CFB7}"/>
          </ac:spMkLst>
        </pc:spChg>
        <pc:spChg chg="add">
          <ac:chgData name="Laura A Janda" userId="1f227e26-6259-47d3-b693-dce21943f79e" providerId="ADAL" clId="{5FF3EA26-8227-F440-85A7-5B7F2357E58E}" dt="2021-11-02T09:57:03.015" v="213" actId="26606"/>
          <ac:spMkLst>
            <pc:docMk/>
            <pc:sldMk cId="3620406" sldId="497"/>
            <ac:spMk id="10" creationId="{A187062F-BE14-42FC-B06A-607DB23849C3}"/>
          </ac:spMkLst>
        </pc:spChg>
        <pc:spChg chg="add">
          <ac:chgData name="Laura A Janda" userId="1f227e26-6259-47d3-b693-dce21943f79e" providerId="ADAL" clId="{5FF3EA26-8227-F440-85A7-5B7F2357E58E}" dt="2021-11-02T09:57:03.015" v="213" actId="26606"/>
          <ac:spMkLst>
            <pc:docMk/>
            <pc:sldMk cId="3620406" sldId="497"/>
            <ac:spMk id="12" creationId="{731FE21B-2A45-4BF5-8B03-E12341988774}"/>
          </ac:spMkLst>
        </pc:spChg>
        <pc:spChg chg="add">
          <ac:chgData name="Laura A Janda" userId="1f227e26-6259-47d3-b693-dce21943f79e" providerId="ADAL" clId="{5FF3EA26-8227-F440-85A7-5B7F2357E58E}" dt="2021-11-02T09:57:03.015" v="213" actId="26606"/>
          <ac:spMkLst>
            <pc:docMk/>
            <pc:sldMk cId="3620406" sldId="497"/>
            <ac:spMk id="14" creationId="{2DC5A94D-79ED-48F5-9DC5-96CBB507CEC8}"/>
          </ac:spMkLst>
        </pc:spChg>
        <pc:spChg chg="add">
          <ac:chgData name="Laura A Janda" userId="1f227e26-6259-47d3-b693-dce21943f79e" providerId="ADAL" clId="{5FF3EA26-8227-F440-85A7-5B7F2357E58E}" dt="2021-11-02T09:57:03.015" v="213" actId="26606"/>
          <ac:spMkLst>
            <pc:docMk/>
            <pc:sldMk cId="3620406" sldId="497"/>
            <ac:spMk id="16" creationId="{93A3D4BE-AF25-4F9A-9C29-1145CCE24A28}"/>
          </ac:spMkLst>
        </pc:spChg>
      </pc:sldChg>
      <pc:sldChg chg="addSp delSp modSp new mod">
        <pc:chgData name="Laura A Janda" userId="1f227e26-6259-47d3-b693-dce21943f79e" providerId="ADAL" clId="{5FF3EA26-8227-F440-85A7-5B7F2357E58E}" dt="2021-11-02T10:33:04.148" v="388" actId="478"/>
        <pc:sldMkLst>
          <pc:docMk/>
          <pc:sldMk cId="3414858155" sldId="498"/>
        </pc:sldMkLst>
        <pc:spChg chg="mod">
          <ac:chgData name="Laura A Janda" userId="1f227e26-6259-47d3-b693-dce21943f79e" providerId="ADAL" clId="{5FF3EA26-8227-F440-85A7-5B7F2357E58E}" dt="2021-11-02T10:26:40.913" v="356" actId="255"/>
          <ac:spMkLst>
            <pc:docMk/>
            <pc:sldMk cId="3414858155" sldId="498"/>
            <ac:spMk id="2" creationId="{68A15711-634A-C342-8D26-7E52BAD2B47A}"/>
          </ac:spMkLst>
        </pc:spChg>
        <pc:spChg chg="mod">
          <ac:chgData name="Laura A Janda" userId="1f227e26-6259-47d3-b693-dce21943f79e" providerId="ADAL" clId="{5FF3EA26-8227-F440-85A7-5B7F2357E58E}" dt="2021-11-02T10:26:16.306" v="353" actId="255"/>
          <ac:spMkLst>
            <pc:docMk/>
            <pc:sldMk cId="3414858155" sldId="498"/>
            <ac:spMk id="3" creationId="{AF93700A-ADAF-B447-903B-31C872557DC8}"/>
          </ac:spMkLst>
        </pc:spChg>
        <pc:spChg chg="add del mod">
          <ac:chgData name="Laura A Janda" userId="1f227e26-6259-47d3-b693-dce21943f79e" providerId="ADAL" clId="{5FF3EA26-8227-F440-85A7-5B7F2357E58E}" dt="2021-11-02T10:33:04.148" v="388" actId="478"/>
          <ac:spMkLst>
            <pc:docMk/>
            <pc:sldMk cId="3414858155" sldId="498"/>
            <ac:spMk id="5" creationId="{2612927F-6017-F647-BD82-4EC9A68026D2}"/>
          </ac:spMkLst>
        </pc:spChg>
        <pc:picChg chg="add mod">
          <ac:chgData name="Laura A Janda" userId="1f227e26-6259-47d3-b693-dce21943f79e" providerId="ADAL" clId="{5FF3EA26-8227-F440-85A7-5B7F2357E58E}" dt="2021-11-02T10:27:25.684" v="360" actId="14100"/>
          <ac:picMkLst>
            <pc:docMk/>
            <pc:sldMk cId="3414858155" sldId="498"/>
            <ac:picMk id="4" creationId="{BE2570DB-7AF1-9A4A-B1B9-9389CE46A6B3}"/>
          </ac:picMkLst>
        </pc:picChg>
      </pc:sldChg>
      <pc:sldChg chg="modSp add">
        <pc:chgData name="Laura A Janda" userId="1f227e26-6259-47d3-b693-dce21943f79e" providerId="ADAL" clId="{5FF3EA26-8227-F440-85A7-5B7F2357E58E}" dt="2021-11-02T10:28:13.268" v="376"/>
        <pc:sldMkLst>
          <pc:docMk/>
          <pc:sldMk cId="3099105572" sldId="499"/>
        </pc:sldMkLst>
        <pc:spChg chg="mod">
          <ac:chgData name="Laura A Janda" userId="1f227e26-6259-47d3-b693-dce21943f79e" providerId="ADAL" clId="{5FF3EA26-8227-F440-85A7-5B7F2357E58E}" dt="2021-11-02T10:28:13.268" v="376"/>
          <ac:spMkLst>
            <pc:docMk/>
            <pc:sldMk cId="3099105572" sldId="499"/>
            <ac:spMk id="2" creationId="{40963608-5866-BF42-A603-946E881769DA}"/>
          </ac:spMkLst>
        </pc:spChg>
      </pc:sldChg>
      <pc:sldChg chg="modSp add mod">
        <pc:chgData name="Laura A Janda" userId="1f227e26-6259-47d3-b693-dce21943f79e" providerId="ADAL" clId="{5FF3EA26-8227-F440-85A7-5B7F2357E58E}" dt="2021-11-02T10:28:20.889" v="382" actId="20577"/>
        <pc:sldMkLst>
          <pc:docMk/>
          <pc:sldMk cId="3268563536" sldId="500"/>
        </pc:sldMkLst>
        <pc:spChg chg="mod">
          <ac:chgData name="Laura A Janda" userId="1f227e26-6259-47d3-b693-dce21943f79e" providerId="ADAL" clId="{5FF3EA26-8227-F440-85A7-5B7F2357E58E}" dt="2021-11-02T10:28:20.889" v="382" actId="20577"/>
          <ac:spMkLst>
            <pc:docMk/>
            <pc:sldMk cId="3268563536" sldId="500"/>
            <ac:spMk id="2" creationId="{40963608-5866-BF42-A603-946E881769DA}"/>
          </ac:spMkLst>
        </pc:spChg>
      </pc:sldChg>
      <pc:sldChg chg="add">
        <pc:chgData name="Laura A Janda" userId="1f227e26-6259-47d3-b693-dce21943f79e" providerId="ADAL" clId="{5FF3EA26-8227-F440-85A7-5B7F2357E58E}" dt="2021-11-02T10:32:42.491" v="387" actId="2890"/>
        <pc:sldMkLst>
          <pc:docMk/>
          <pc:sldMk cId="4274892522" sldId="501"/>
        </pc:sldMkLst>
      </pc:sldChg>
      <pc:sldChg chg="modSp add mod">
        <pc:chgData name="Laura A Janda" userId="1f227e26-6259-47d3-b693-dce21943f79e" providerId="ADAL" clId="{5FF3EA26-8227-F440-85A7-5B7F2357E58E}" dt="2021-11-02T12:49:19.324" v="848" actId="20577"/>
        <pc:sldMkLst>
          <pc:docMk/>
          <pc:sldMk cId="574425218" sldId="502"/>
        </pc:sldMkLst>
        <pc:spChg chg="mod">
          <ac:chgData name="Laura A Janda" userId="1f227e26-6259-47d3-b693-dce21943f79e" providerId="ADAL" clId="{5FF3EA26-8227-F440-85A7-5B7F2357E58E}" dt="2021-11-02T12:49:19.324" v="848" actId="20577"/>
          <ac:spMkLst>
            <pc:docMk/>
            <pc:sldMk cId="574425218" sldId="502"/>
            <ac:spMk id="4" creationId="{47F62CBD-F118-7C4E-965B-E1CFC705FA23}"/>
          </ac:spMkLst>
        </pc:spChg>
      </pc:sldChg>
      <pc:sldChg chg="add">
        <pc:chgData name="Laura A Janda" userId="1f227e26-6259-47d3-b693-dce21943f79e" providerId="ADAL" clId="{5FF3EA26-8227-F440-85A7-5B7F2357E58E}" dt="2021-11-02T12:42:55.722" v="745"/>
        <pc:sldMkLst>
          <pc:docMk/>
          <pc:sldMk cId="97071176" sldId="504"/>
        </pc:sldMkLst>
      </pc:sldChg>
      <pc:sldChg chg="add">
        <pc:chgData name="Laura A Janda" userId="1f227e26-6259-47d3-b693-dce21943f79e" providerId="ADAL" clId="{5FF3EA26-8227-F440-85A7-5B7F2357E58E}" dt="2021-11-02T12:42:55.722" v="745"/>
        <pc:sldMkLst>
          <pc:docMk/>
          <pc:sldMk cId="1514860406" sldId="505"/>
        </pc:sldMkLst>
      </pc:sldChg>
      <pc:sldChg chg="addSp delSp add del setBg delDesignElem">
        <pc:chgData name="Laura A Janda" userId="1f227e26-6259-47d3-b693-dce21943f79e" providerId="ADAL" clId="{5FF3EA26-8227-F440-85A7-5B7F2357E58E}" dt="2021-11-02T09:56:22.892" v="200"/>
        <pc:sldMkLst>
          <pc:docMk/>
          <pc:sldMk cId="1093329037" sldId="508"/>
        </pc:sldMkLst>
        <pc:spChg chg="add del">
          <ac:chgData name="Laura A Janda" userId="1f227e26-6259-47d3-b693-dce21943f79e" providerId="ADAL" clId="{5FF3EA26-8227-F440-85A7-5B7F2357E58E}" dt="2021-11-02T09:56:22.892" v="200"/>
          <ac:spMkLst>
            <pc:docMk/>
            <pc:sldMk cId="1093329037" sldId="508"/>
            <ac:spMk id="13" creationId="{B26EE4FD-480F-42A5-9FEB-DA630457CFB7}"/>
          </ac:spMkLst>
        </pc:spChg>
        <pc:spChg chg="add del">
          <ac:chgData name="Laura A Janda" userId="1f227e26-6259-47d3-b693-dce21943f79e" providerId="ADAL" clId="{5FF3EA26-8227-F440-85A7-5B7F2357E58E}" dt="2021-11-02T09:56:22.892" v="200"/>
          <ac:spMkLst>
            <pc:docMk/>
            <pc:sldMk cId="1093329037" sldId="508"/>
            <ac:spMk id="15" creationId="{A187062F-BE14-42FC-B06A-607DB23849C3}"/>
          </ac:spMkLst>
        </pc:spChg>
        <pc:spChg chg="add del">
          <ac:chgData name="Laura A Janda" userId="1f227e26-6259-47d3-b693-dce21943f79e" providerId="ADAL" clId="{5FF3EA26-8227-F440-85A7-5B7F2357E58E}" dt="2021-11-02T09:56:22.892" v="200"/>
          <ac:spMkLst>
            <pc:docMk/>
            <pc:sldMk cId="1093329037" sldId="508"/>
            <ac:spMk id="17" creationId="{731FE21B-2A45-4BF5-8B03-E12341988774}"/>
          </ac:spMkLst>
        </pc:spChg>
        <pc:spChg chg="add del">
          <ac:chgData name="Laura A Janda" userId="1f227e26-6259-47d3-b693-dce21943f79e" providerId="ADAL" clId="{5FF3EA26-8227-F440-85A7-5B7F2357E58E}" dt="2021-11-02T09:56:22.892" v="200"/>
          <ac:spMkLst>
            <pc:docMk/>
            <pc:sldMk cId="1093329037" sldId="508"/>
            <ac:spMk id="19" creationId="{2DC5A94D-79ED-48F5-9DC5-96CBB507CEC8}"/>
          </ac:spMkLst>
        </pc:spChg>
        <pc:spChg chg="add del">
          <ac:chgData name="Laura A Janda" userId="1f227e26-6259-47d3-b693-dce21943f79e" providerId="ADAL" clId="{5FF3EA26-8227-F440-85A7-5B7F2357E58E}" dt="2021-11-02T09:56:22.892" v="200"/>
          <ac:spMkLst>
            <pc:docMk/>
            <pc:sldMk cId="1093329037" sldId="508"/>
            <ac:spMk id="21" creationId="{93A3D4BE-AF25-4F9A-9C29-1145CCE24A28}"/>
          </ac:spMkLst>
        </pc:spChg>
      </pc:sldChg>
      <pc:sldChg chg="addSp delSp modSp add mod">
        <pc:chgData name="Laura A Janda" userId="1f227e26-6259-47d3-b693-dce21943f79e" providerId="ADAL" clId="{5FF3EA26-8227-F440-85A7-5B7F2357E58E}" dt="2021-11-02T10:36:54.645" v="463" actId="1076"/>
        <pc:sldMkLst>
          <pc:docMk/>
          <pc:sldMk cId="153349623" sldId="513"/>
        </pc:sldMkLst>
        <pc:spChg chg="mod">
          <ac:chgData name="Laura A Janda" userId="1f227e26-6259-47d3-b693-dce21943f79e" providerId="ADAL" clId="{5FF3EA26-8227-F440-85A7-5B7F2357E58E}" dt="2021-11-02T10:35:13.808" v="459" actId="20577"/>
          <ac:spMkLst>
            <pc:docMk/>
            <pc:sldMk cId="153349623" sldId="513"/>
            <ac:spMk id="3" creationId="{B6ADD86B-5D45-2949-A41D-471D9D4B5775}"/>
          </ac:spMkLst>
        </pc:spChg>
        <pc:spChg chg="del">
          <ac:chgData name="Laura A Janda" userId="1f227e26-6259-47d3-b693-dce21943f79e" providerId="ADAL" clId="{5FF3EA26-8227-F440-85A7-5B7F2357E58E}" dt="2021-11-02T10:34:39.718" v="391" actId="478"/>
          <ac:spMkLst>
            <pc:docMk/>
            <pc:sldMk cId="153349623" sldId="513"/>
            <ac:spMk id="5" creationId="{CEF2B991-B9FE-3A41-ABFE-F4ED57006707}"/>
          </ac:spMkLst>
        </pc:spChg>
        <pc:picChg chg="del">
          <ac:chgData name="Laura A Janda" userId="1f227e26-6259-47d3-b693-dce21943f79e" providerId="ADAL" clId="{5FF3EA26-8227-F440-85A7-5B7F2357E58E}" dt="2021-11-02T10:34:31.334" v="390" actId="478"/>
          <ac:picMkLst>
            <pc:docMk/>
            <pc:sldMk cId="153349623" sldId="513"/>
            <ac:picMk id="4" creationId="{77916B90-F9EC-2948-8631-7595A7B297C7}"/>
          </ac:picMkLst>
        </pc:picChg>
        <pc:picChg chg="add mod">
          <ac:chgData name="Laura A Janda" userId="1f227e26-6259-47d3-b693-dce21943f79e" providerId="ADAL" clId="{5FF3EA26-8227-F440-85A7-5B7F2357E58E}" dt="2021-11-02T10:36:54.645" v="463" actId="1076"/>
          <ac:picMkLst>
            <pc:docMk/>
            <pc:sldMk cId="153349623" sldId="513"/>
            <ac:picMk id="6" creationId="{789C572E-AAA0-D448-8C25-F771714F006B}"/>
          </ac:picMkLst>
        </pc:picChg>
      </pc:sldChg>
      <pc:sldChg chg="add setBg">
        <pc:chgData name="Laura A Janda" userId="1f227e26-6259-47d3-b693-dce21943f79e" providerId="ADAL" clId="{5FF3EA26-8227-F440-85A7-5B7F2357E58E}" dt="2021-11-02T10:36:28.738" v="460"/>
        <pc:sldMkLst>
          <pc:docMk/>
          <pc:sldMk cId="3120568248" sldId="526"/>
        </pc:sldMkLst>
      </pc:sldChg>
      <pc:sldChg chg="add">
        <pc:chgData name="Laura A Janda" userId="1f227e26-6259-47d3-b693-dce21943f79e" providerId="ADAL" clId="{5FF3EA26-8227-F440-85A7-5B7F2357E58E}" dt="2021-11-02T10:34:16.935" v="389"/>
        <pc:sldMkLst>
          <pc:docMk/>
          <pc:sldMk cId="4162158530" sldId="532"/>
        </pc:sldMkLst>
      </pc:sldChg>
      <pc:sldChg chg="add">
        <pc:chgData name="Laura A Janda" userId="1f227e26-6259-47d3-b693-dce21943f79e" providerId="ADAL" clId="{5FF3EA26-8227-F440-85A7-5B7F2357E58E}" dt="2021-11-02T10:34:16.935" v="389"/>
        <pc:sldMkLst>
          <pc:docMk/>
          <pc:sldMk cId="216061585" sldId="534"/>
        </pc:sldMkLst>
      </pc:sldChg>
      <pc:sldChg chg="add">
        <pc:chgData name="Laura A Janda" userId="1f227e26-6259-47d3-b693-dce21943f79e" providerId="ADAL" clId="{5FF3EA26-8227-F440-85A7-5B7F2357E58E}" dt="2021-11-02T10:34:16.935" v="389"/>
        <pc:sldMkLst>
          <pc:docMk/>
          <pc:sldMk cId="2806562752" sldId="535"/>
        </pc:sldMkLst>
      </pc:sldChg>
      <pc:sldChg chg="add">
        <pc:chgData name="Laura A Janda" userId="1f227e26-6259-47d3-b693-dce21943f79e" providerId="ADAL" clId="{5FF3EA26-8227-F440-85A7-5B7F2357E58E}" dt="2021-11-02T10:34:16.935" v="389"/>
        <pc:sldMkLst>
          <pc:docMk/>
          <pc:sldMk cId="921381992" sldId="536"/>
        </pc:sldMkLst>
      </pc:sldChg>
      <pc:sldChg chg="add ord">
        <pc:chgData name="Laura A Janda" userId="1f227e26-6259-47d3-b693-dce21943f79e" providerId="ADAL" clId="{5FF3EA26-8227-F440-85A7-5B7F2357E58E}" dt="2021-11-02T10:38:42.871" v="464" actId="20578"/>
        <pc:sldMkLst>
          <pc:docMk/>
          <pc:sldMk cId="2450195944" sldId="543"/>
        </pc:sldMkLst>
      </pc:sldChg>
      <pc:sldChg chg="add ord">
        <pc:chgData name="Laura A Janda" userId="1f227e26-6259-47d3-b693-dce21943f79e" providerId="ADAL" clId="{5FF3EA26-8227-F440-85A7-5B7F2357E58E}" dt="2021-11-02T10:38:42.871" v="464" actId="20578"/>
        <pc:sldMkLst>
          <pc:docMk/>
          <pc:sldMk cId="1644792575" sldId="545"/>
        </pc:sldMkLst>
      </pc:sldChg>
      <pc:sldChg chg="add">
        <pc:chgData name="Laura A Janda" userId="1f227e26-6259-47d3-b693-dce21943f79e" providerId="ADAL" clId="{5FF3EA26-8227-F440-85A7-5B7F2357E58E}" dt="2021-11-02T10:34:16.935" v="389"/>
        <pc:sldMkLst>
          <pc:docMk/>
          <pc:sldMk cId="2157043346" sldId="546"/>
        </pc:sldMkLst>
      </pc:sldChg>
      <pc:sldChg chg="add">
        <pc:chgData name="Laura A Janda" userId="1f227e26-6259-47d3-b693-dce21943f79e" providerId="ADAL" clId="{5FF3EA26-8227-F440-85A7-5B7F2357E58E}" dt="2021-11-02T10:34:16.935" v="389"/>
        <pc:sldMkLst>
          <pc:docMk/>
          <pc:sldMk cId="663327775" sldId="550"/>
        </pc:sldMkLst>
      </pc:sldChg>
      <pc:sldChg chg="add">
        <pc:chgData name="Laura A Janda" userId="1f227e26-6259-47d3-b693-dce21943f79e" providerId="ADAL" clId="{5FF3EA26-8227-F440-85A7-5B7F2357E58E}" dt="2021-11-02T10:34:16.935" v="389"/>
        <pc:sldMkLst>
          <pc:docMk/>
          <pc:sldMk cId="498610791" sldId="570"/>
        </pc:sldMkLst>
      </pc:sldChg>
      <pc:sldChg chg="add">
        <pc:chgData name="Laura A Janda" userId="1f227e26-6259-47d3-b693-dce21943f79e" providerId="ADAL" clId="{5FF3EA26-8227-F440-85A7-5B7F2357E58E}" dt="2021-11-02T10:34:16.935" v="389"/>
        <pc:sldMkLst>
          <pc:docMk/>
          <pc:sldMk cId="2199904226" sldId="586"/>
        </pc:sldMkLst>
      </pc:sldChg>
      <pc:sldChg chg="add">
        <pc:chgData name="Laura A Janda" userId="1f227e26-6259-47d3-b693-dce21943f79e" providerId="ADAL" clId="{5FF3EA26-8227-F440-85A7-5B7F2357E58E}" dt="2021-11-02T10:34:16.935" v="389"/>
        <pc:sldMkLst>
          <pc:docMk/>
          <pc:sldMk cId="2703355651" sldId="593"/>
        </pc:sldMkLst>
      </pc:sldChg>
      <pc:sldChg chg="add">
        <pc:chgData name="Laura A Janda" userId="1f227e26-6259-47d3-b693-dce21943f79e" providerId="ADAL" clId="{5FF3EA26-8227-F440-85A7-5B7F2357E58E}" dt="2021-11-02T12:42:55.722" v="745"/>
        <pc:sldMkLst>
          <pc:docMk/>
          <pc:sldMk cId="2562823904" sldId="613"/>
        </pc:sldMkLst>
      </pc:sldChg>
      <pc:sldChg chg="add">
        <pc:chgData name="Laura A Janda" userId="1f227e26-6259-47d3-b693-dce21943f79e" providerId="ADAL" clId="{5FF3EA26-8227-F440-85A7-5B7F2357E58E}" dt="2021-11-02T12:42:55.722" v="745"/>
        <pc:sldMkLst>
          <pc:docMk/>
          <pc:sldMk cId="1772701157" sldId="617"/>
        </pc:sldMkLst>
      </pc:sldChg>
      <pc:sldChg chg="add">
        <pc:chgData name="Laura A Janda" userId="1f227e26-6259-47d3-b693-dce21943f79e" providerId="ADAL" clId="{5FF3EA26-8227-F440-85A7-5B7F2357E58E}" dt="2021-11-02T12:42:55.722" v="745"/>
        <pc:sldMkLst>
          <pc:docMk/>
          <pc:sldMk cId="3232145973" sldId="619"/>
        </pc:sldMkLst>
      </pc:sldChg>
      <pc:sldChg chg="add">
        <pc:chgData name="Laura A Janda" userId="1f227e26-6259-47d3-b693-dce21943f79e" providerId="ADAL" clId="{5FF3EA26-8227-F440-85A7-5B7F2357E58E}" dt="2021-11-02T12:42:55.722" v="745"/>
        <pc:sldMkLst>
          <pc:docMk/>
          <pc:sldMk cId="4200667346" sldId="622"/>
        </pc:sldMkLst>
      </pc:sldChg>
      <pc:sldChg chg="add">
        <pc:chgData name="Laura A Janda" userId="1f227e26-6259-47d3-b693-dce21943f79e" providerId="ADAL" clId="{5FF3EA26-8227-F440-85A7-5B7F2357E58E}" dt="2021-11-02T12:44:47.655" v="746"/>
        <pc:sldMkLst>
          <pc:docMk/>
          <pc:sldMk cId="3856087670" sldId="638"/>
        </pc:sldMkLst>
      </pc:sldChg>
      <pc:sldChg chg="add">
        <pc:chgData name="Laura A Janda" userId="1f227e26-6259-47d3-b693-dce21943f79e" providerId="ADAL" clId="{5FF3EA26-8227-F440-85A7-5B7F2357E58E}" dt="2021-11-02T10:42:14.347" v="465"/>
        <pc:sldMkLst>
          <pc:docMk/>
          <pc:sldMk cId="827467365" sldId="639"/>
        </pc:sldMkLst>
      </pc:sldChg>
      <pc:sldChg chg="add">
        <pc:chgData name="Laura A Janda" userId="1f227e26-6259-47d3-b693-dce21943f79e" providerId="ADAL" clId="{5FF3EA26-8227-F440-85A7-5B7F2357E58E}" dt="2021-11-02T10:42:14.347" v="465"/>
        <pc:sldMkLst>
          <pc:docMk/>
          <pc:sldMk cId="2444063420" sldId="640"/>
        </pc:sldMkLst>
      </pc:sldChg>
      <pc:sldChg chg="addSp modSp new mod">
        <pc:chgData name="Laura A Janda" userId="1f227e26-6259-47d3-b693-dce21943f79e" providerId="ADAL" clId="{5FF3EA26-8227-F440-85A7-5B7F2357E58E}" dt="2021-11-02T10:47:27.906" v="655" actId="20577"/>
        <pc:sldMkLst>
          <pc:docMk/>
          <pc:sldMk cId="2729019957" sldId="641"/>
        </pc:sldMkLst>
        <pc:spChg chg="add mod">
          <ac:chgData name="Laura A Janda" userId="1f227e26-6259-47d3-b693-dce21943f79e" providerId="ADAL" clId="{5FF3EA26-8227-F440-85A7-5B7F2357E58E}" dt="2021-11-02T10:44:28.544" v="472" actId="14100"/>
          <ac:spMkLst>
            <pc:docMk/>
            <pc:sldMk cId="2729019957" sldId="641"/>
            <ac:spMk id="4" creationId="{0333E219-BC73-DB4F-AE3D-67BC7793523D}"/>
          </ac:spMkLst>
        </pc:spChg>
        <pc:spChg chg="add mod">
          <ac:chgData name="Laura A Janda" userId="1f227e26-6259-47d3-b693-dce21943f79e" providerId="ADAL" clId="{5FF3EA26-8227-F440-85A7-5B7F2357E58E}" dt="2021-11-02T10:47:27.906" v="655" actId="20577"/>
          <ac:spMkLst>
            <pc:docMk/>
            <pc:sldMk cId="2729019957" sldId="641"/>
            <ac:spMk id="7" creationId="{CEFF1F06-26D2-DD45-8ADF-D1FD853ACF04}"/>
          </ac:spMkLst>
        </pc:spChg>
        <pc:picChg chg="add mod">
          <ac:chgData name="Laura A Janda" userId="1f227e26-6259-47d3-b693-dce21943f79e" providerId="ADAL" clId="{5FF3EA26-8227-F440-85A7-5B7F2357E58E}" dt="2021-11-02T10:45:52.196" v="476" actId="1076"/>
          <ac:picMkLst>
            <pc:docMk/>
            <pc:sldMk cId="2729019957" sldId="641"/>
            <ac:picMk id="3" creationId="{DF3904DC-0979-194D-A71C-718B78C585DC}"/>
          </ac:picMkLst>
        </pc:picChg>
        <pc:picChg chg="add mod">
          <ac:chgData name="Laura A Janda" userId="1f227e26-6259-47d3-b693-dce21943f79e" providerId="ADAL" clId="{5FF3EA26-8227-F440-85A7-5B7F2357E58E}" dt="2021-11-02T10:44:19.734" v="471" actId="1076"/>
          <ac:picMkLst>
            <pc:docMk/>
            <pc:sldMk cId="2729019957" sldId="641"/>
            <ac:picMk id="5" creationId="{5F3EED15-E552-AB40-B42D-EBA3371E4D02}"/>
          </ac:picMkLst>
        </pc:picChg>
        <pc:picChg chg="add mod">
          <ac:chgData name="Laura A Janda" userId="1f227e26-6259-47d3-b693-dce21943f79e" providerId="ADAL" clId="{5FF3EA26-8227-F440-85A7-5B7F2357E58E}" dt="2021-11-02T10:45:01.878" v="474" actId="1076"/>
          <ac:picMkLst>
            <pc:docMk/>
            <pc:sldMk cId="2729019957" sldId="641"/>
            <ac:picMk id="6" creationId="{3418968F-B509-4D44-A8AE-A3B4022A996F}"/>
          </ac:picMkLst>
        </pc:picChg>
      </pc:sldChg>
      <pc:sldChg chg="addSp modSp new mod">
        <pc:chgData name="Laura A Janda" userId="1f227e26-6259-47d3-b693-dce21943f79e" providerId="ADAL" clId="{5FF3EA26-8227-F440-85A7-5B7F2357E58E}" dt="2021-11-02T10:53:25.569" v="744" actId="207"/>
        <pc:sldMkLst>
          <pc:docMk/>
          <pc:sldMk cId="1989782590" sldId="642"/>
        </pc:sldMkLst>
        <pc:spChg chg="add mod">
          <ac:chgData name="Laura A Janda" userId="1f227e26-6259-47d3-b693-dce21943f79e" providerId="ADAL" clId="{5FF3EA26-8227-F440-85A7-5B7F2357E58E}" dt="2021-11-02T10:53:25.569" v="744" actId="207"/>
          <ac:spMkLst>
            <pc:docMk/>
            <pc:sldMk cId="1989782590" sldId="642"/>
            <ac:spMk id="4" creationId="{B706B4D9-4E3E-E142-93CD-C258089BD5A3}"/>
          </ac:spMkLst>
        </pc:spChg>
        <pc:picChg chg="add mod">
          <ac:chgData name="Laura A Janda" userId="1f227e26-6259-47d3-b693-dce21943f79e" providerId="ADAL" clId="{5FF3EA26-8227-F440-85A7-5B7F2357E58E}" dt="2021-11-02T10:50:40.471" v="661" actId="14100"/>
          <ac:picMkLst>
            <pc:docMk/>
            <pc:sldMk cId="1989782590" sldId="642"/>
            <ac:picMk id="3" creationId="{A37BD5E6-927F-C045-8BAC-BDFD30B19D5C}"/>
          </ac:picMkLst>
        </pc:picChg>
      </pc:sldChg>
      <pc:sldChg chg="add">
        <pc:chgData name="Laura A Janda" userId="1f227e26-6259-47d3-b693-dce21943f79e" providerId="ADAL" clId="{5FF3EA26-8227-F440-85A7-5B7F2357E58E}" dt="2021-11-02T12:42:55.722" v="745"/>
        <pc:sldMkLst>
          <pc:docMk/>
          <pc:sldMk cId="2296605503" sldId="643"/>
        </pc:sldMkLst>
      </pc:sldChg>
      <pc:sldChg chg="add">
        <pc:chgData name="Laura A Janda" userId="1f227e26-6259-47d3-b693-dce21943f79e" providerId="ADAL" clId="{5FF3EA26-8227-F440-85A7-5B7F2357E58E}" dt="2021-11-02T12:42:55.722" v="745"/>
        <pc:sldMkLst>
          <pc:docMk/>
          <pc:sldMk cId="1924714942" sldId="644"/>
        </pc:sldMkLst>
      </pc:sldChg>
      <pc:sldChg chg="add del">
        <pc:chgData name="Laura A Janda" userId="1f227e26-6259-47d3-b693-dce21943f79e" providerId="ADAL" clId="{5FF3EA26-8227-F440-85A7-5B7F2357E58E}" dt="2021-11-02T12:44:54.795" v="747" actId="2696"/>
        <pc:sldMkLst>
          <pc:docMk/>
          <pc:sldMk cId="528223644" sldId="648"/>
        </pc:sldMkLst>
      </pc:sldChg>
      <pc:sldChg chg="add">
        <pc:chgData name="Laura A Janda" userId="1f227e26-6259-47d3-b693-dce21943f79e" providerId="ADAL" clId="{5FF3EA26-8227-F440-85A7-5B7F2357E58E}" dt="2021-11-02T12:46:38.751" v="748"/>
        <pc:sldMkLst>
          <pc:docMk/>
          <pc:sldMk cId="543801121" sldId="649"/>
        </pc:sldMkLst>
      </pc:sldChg>
      <pc:sldChg chg="modSp add">
        <pc:chgData name="Laura A Janda" userId="1f227e26-6259-47d3-b693-dce21943f79e" providerId="ADAL" clId="{5FF3EA26-8227-F440-85A7-5B7F2357E58E}" dt="2021-11-02T12:47:22.150" v="759" actId="20577"/>
        <pc:sldMkLst>
          <pc:docMk/>
          <pc:sldMk cId="2650771473" sldId="650"/>
        </pc:sldMkLst>
        <pc:spChg chg="mod">
          <ac:chgData name="Laura A Janda" userId="1f227e26-6259-47d3-b693-dce21943f79e" providerId="ADAL" clId="{5FF3EA26-8227-F440-85A7-5B7F2357E58E}" dt="2021-11-02T12:47:08.087" v="754" actId="20577"/>
          <ac:spMkLst>
            <pc:docMk/>
            <pc:sldMk cId="2650771473" sldId="650"/>
            <ac:spMk id="18" creationId="{5C5BB2BF-5AA1-CC49-9ACB-625E4BF0A558}"/>
          </ac:spMkLst>
        </pc:spChg>
        <pc:spChg chg="mod">
          <ac:chgData name="Laura A Janda" userId="1f227e26-6259-47d3-b693-dce21943f79e" providerId="ADAL" clId="{5FF3EA26-8227-F440-85A7-5B7F2357E58E}" dt="2021-11-02T12:47:22.150" v="759" actId="20577"/>
          <ac:spMkLst>
            <pc:docMk/>
            <pc:sldMk cId="2650771473" sldId="650"/>
            <ac:spMk id="19" creationId="{D70280A0-DA5E-5D4D-8269-513A896B1236}"/>
          </ac:spMkLst>
        </pc:spChg>
      </pc:sldChg>
      <pc:sldChg chg="add">
        <pc:chgData name="Laura A Janda" userId="1f227e26-6259-47d3-b693-dce21943f79e" providerId="ADAL" clId="{5FF3EA26-8227-F440-85A7-5B7F2357E58E}" dt="2021-11-02T12:46:38.751" v="748"/>
        <pc:sldMkLst>
          <pc:docMk/>
          <pc:sldMk cId="1713356316" sldId="651"/>
        </pc:sldMkLst>
      </pc:sldChg>
      <pc:sldChg chg="add">
        <pc:chgData name="Laura A Janda" userId="1f227e26-6259-47d3-b693-dce21943f79e" providerId="ADAL" clId="{5FF3EA26-8227-F440-85A7-5B7F2357E58E}" dt="2021-11-02T12:44:47.655" v="746"/>
        <pc:sldMkLst>
          <pc:docMk/>
          <pc:sldMk cId="2786104577" sldId="654"/>
        </pc:sldMkLst>
      </pc:sldChg>
      <pc:sldChg chg="add">
        <pc:chgData name="Laura A Janda" userId="1f227e26-6259-47d3-b693-dce21943f79e" providerId="ADAL" clId="{5FF3EA26-8227-F440-85A7-5B7F2357E58E}" dt="2021-11-02T12:44:47.655" v="746"/>
        <pc:sldMkLst>
          <pc:docMk/>
          <pc:sldMk cId="249600719" sldId="655"/>
        </pc:sldMkLst>
      </pc:sldChg>
      <pc:sldChg chg="add">
        <pc:chgData name="Laura A Janda" userId="1f227e26-6259-47d3-b693-dce21943f79e" providerId="ADAL" clId="{5FF3EA26-8227-F440-85A7-5B7F2357E58E}" dt="2021-11-02T12:44:47.655" v="746"/>
        <pc:sldMkLst>
          <pc:docMk/>
          <pc:sldMk cId="3644168503" sldId="656"/>
        </pc:sldMkLst>
      </pc:sldChg>
      <pc:sldChg chg="add">
        <pc:chgData name="Laura A Janda" userId="1f227e26-6259-47d3-b693-dce21943f79e" providerId="ADAL" clId="{5FF3EA26-8227-F440-85A7-5B7F2357E58E}" dt="2021-11-02T12:44:47.655" v="746"/>
        <pc:sldMkLst>
          <pc:docMk/>
          <pc:sldMk cId="541880915" sldId="657"/>
        </pc:sldMkLst>
      </pc:sldChg>
      <pc:sldChg chg="add">
        <pc:chgData name="Laura A Janda" userId="1f227e26-6259-47d3-b693-dce21943f79e" providerId="ADAL" clId="{5FF3EA26-8227-F440-85A7-5B7F2357E58E}" dt="2021-11-02T12:44:47.655" v="746"/>
        <pc:sldMkLst>
          <pc:docMk/>
          <pc:sldMk cId="3301805226" sldId="658"/>
        </pc:sldMkLst>
      </pc:sldChg>
    </pc:docChg>
  </pc:docChgLst>
  <pc:docChgLst>
    <pc:chgData name="Laura Alexis Janda" userId="1f227e26-6259-47d3-b693-dce21943f79e" providerId="ADAL" clId="{2D104BA7-A097-A444-9346-D3B91D0FB2A6}"/>
    <pc:docChg chg="undo custSel addSld delSld modSld">
      <pc:chgData name="Laura Alexis Janda" userId="1f227e26-6259-47d3-b693-dce21943f79e" providerId="ADAL" clId="{2D104BA7-A097-A444-9346-D3B91D0FB2A6}" dt="2023-07-07T13:20:02.159" v="741" actId="14100"/>
      <pc:docMkLst>
        <pc:docMk/>
      </pc:docMkLst>
      <pc:sldChg chg="mod modShow">
        <pc:chgData name="Laura Alexis Janda" userId="1f227e26-6259-47d3-b693-dce21943f79e" providerId="ADAL" clId="{2D104BA7-A097-A444-9346-D3B91D0FB2A6}" dt="2023-07-07T13:18:53.281" v="726" actId="729"/>
        <pc:sldMkLst>
          <pc:docMk/>
          <pc:sldMk cId="2403473910" sldId="259"/>
        </pc:sldMkLst>
      </pc:sldChg>
      <pc:sldChg chg="modSp mod modNotesTx">
        <pc:chgData name="Laura Alexis Janda" userId="1f227e26-6259-47d3-b693-dce21943f79e" providerId="ADAL" clId="{2D104BA7-A097-A444-9346-D3B91D0FB2A6}" dt="2023-07-07T10:55:45.512" v="698" actId="20577"/>
        <pc:sldMkLst>
          <pc:docMk/>
          <pc:sldMk cId="1257768985" sldId="260"/>
        </pc:sldMkLst>
        <pc:spChg chg="mod">
          <ac:chgData name="Laura Alexis Janda" userId="1f227e26-6259-47d3-b693-dce21943f79e" providerId="ADAL" clId="{2D104BA7-A097-A444-9346-D3B91D0FB2A6}" dt="2023-07-07T10:50:58.044" v="577" actId="14100"/>
          <ac:spMkLst>
            <pc:docMk/>
            <pc:sldMk cId="1257768985" sldId="260"/>
            <ac:spMk id="3" creationId="{7DB0D768-E278-F459-58ED-8F9E00E9F5A0}"/>
          </ac:spMkLst>
        </pc:spChg>
      </pc:sldChg>
      <pc:sldChg chg="addSp modSp mod">
        <pc:chgData name="Laura Alexis Janda" userId="1f227e26-6259-47d3-b693-dce21943f79e" providerId="ADAL" clId="{2D104BA7-A097-A444-9346-D3B91D0FB2A6}" dt="2023-07-05T09:51:49.992" v="472" actId="113"/>
        <pc:sldMkLst>
          <pc:docMk/>
          <pc:sldMk cId="1958360635" sldId="262"/>
        </pc:sldMkLst>
        <pc:spChg chg="mod">
          <ac:chgData name="Laura Alexis Janda" userId="1f227e26-6259-47d3-b693-dce21943f79e" providerId="ADAL" clId="{2D104BA7-A097-A444-9346-D3B91D0FB2A6}" dt="2023-07-05T09:51:49.992" v="472" actId="113"/>
          <ac:spMkLst>
            <pc:docMk/>
            <pc:sldMk cId="1958360635" sldId="262"/>
            <ac:spMk id="2" creationId="{6A2ACAB1-CF0D-BC49-B1D9-01E2235E02CB}"/>
          </ac:spMkLst>
        </pc:spChg>
        <pc:spChg chg="mod">
          <ac:chgData name="Laura Alexis Janda" userId="1f227e26-6259-47d3-b693-dce21943f79e" providerId="ADAL" clId="{2D104BA7-A097-A444-9346-D3B91D0FB2A6}" dt="2023-07-05T09:51:32.633" v="470" actId="20577"/>
          <ac:spMkLst>
            <pc:docMk/>
            <pc:sldMk cId="1958360635" sldId="262"/>
            <ac:spMk id="3" creationId="{09E278E5-C416-88AD-7030-406B45BEF0A1}"/>
          </ac:spMkLst>
        </pc:spChg>
        <pc:picChg chg="mod">
          <ac:chgData name="Laura Alexis Janda" userId="1f227e26-6259-47d3-b693-dce21943f79e" providerId="ADAL" clId="{2D104BA7-A097-A444-9346-D3B91D0FB2A6}" dt="2023-07-05T09:48:28.948" v="387" actId="1076"/>
          <ac:picMkLst>
            <pc:docMk/>
            <pc:sldMk cId="1958360635" sldId="262"/>
            <ac:picMk id="4" creationId="{624CA666-6F5D-9FD7-222E-F48CE91333DD}"/>
          </ac:picMkLst>
        </pc:picChg>
        <pc:picChg chg="add mod">
          <ac:chgData name="Laura Alexis Janda" userId="1f227e26-6259-47d3-b693-dce21943f79e" providerId="ADAL" clId="{2D104BA7-A097-A444-9346-D3B91D0FB2A6}" dt="2023-07-05T09:49:52.816" v="463" actId="1076"/>
          <ac:picMkLst>
            <pc:docMk/>
            <pc:sldMk cId="1958360635" sldId="262"/>
            <ac:picMk id="5" creationId="{30C27A6D-CB36-F17B-4F5F-AD40AD206B29}"/>
          </ac:picMkLst>
        </pc:picChg>
      </pc:sldChg>
      <pc:sldChg chg="mod modShow">
        <pc:chgData name="Laura Alexis Janda" userId="1f227e26-6259-47d3-b693-dce21943f79e" providerId="ADAL" clId="{2D104BA7-A097-A444-9346-D3B91D0FB2A6}" dt="2023-07-05T09:41:58.213" v="195" actId="729"/>
        <pc:sldMkLst>
          <pc:docMk/>
          <pc:sldMk cId="1297199091" sldId="265"/>
        </pc:sldMkLst>
      </pc:sldChg>
      <pc:sldChg chg="modSp mod">
        <pc:chgData name="Laura Alexis Janda" userId="1f227e26-6259-47d3-b693-dce21943f79e" providerId="ADAL" clId="{2D104BA7-A097-A444-9346-D3B91D0FB2A6}" dt="2023-07-05T09:17:31.587" v="20" actId="20577"/>
        <pc:sldMkLst>
          <pc:docMk/>
          <pc:sldMk cId="823719426" sldId="493"/>
        </pc:sldMkLst>
        <pc:spChg chg="mod">
          <ac:chgData name="Laura Alexis Janda" userId="1f227e26-6259-47d3-b693-dce21943f79e" providerId="ADAL" clId="{2D104BA7-A097-A444-9346-D3B91D0FB2A6}" dt="2023-07-05T09:17:11.503" v="19" actId="20577"/>
          <ac:spMkLst>
            <pc:docMk/>
            <pc:sldMk cId="823719426" sldId="493"/>
            <ac:spMk id="2" creationId="{00000000-0000-0000-0000-000000000000}"/>
          </ac:spMkLst>
        </pc:spChg>
        <pc:spChg chg="mod">
          <ac:chgData name="Laura Alexis Janda" userId="1f227e26-6259-47d3-b693-dce21943f79e" providerId="ADAL" clId="{2D104BA7-A097-A444-9346-D3B91D0FB2A6}" dt="2023-07-05T09:17:31.587" v="20" actId="20577"/>
          <ac:spMkLst>
            <pc:docMk/>
            <pc:sldMk cId="823719426" sldId="493"/>
            <ac:spMk id="7" creationId="{A39621A3-2B83-BB40-3D05-63FD81EFC78E}"/>
          </ac:spMkLst>
        </pc:spChg>
      </pc:sldChg>
      <pc:sldChg chg="addSp delSp modSp mod">
        <pc:chgData name="Laura Alexis Janda" userId="1f227e26-6259-47d3-b693-dce21943f79e" providerId="ADAL" clId="{2D104BA7-A097-A444-9346-D3B91D0FB2A6}" dt="2023-07-05T09:45:24.058" v="366" actId="1076"/>
        <pc:sldMkLst>
          <pc:docMk/>
          <pc:sldMk cId="2374623432" sldId="494"/>
        </pc:sldMkLst>
        <pc:spChg chg="add mod">
          <ac:chgData name="Laura Alexis Janda" userId="1f227e26-6259-47d3-b693-dce21943f79e" providerId="ADAL" clId="{2D104BA7-A097-A444-9346-D3B91D0FB2A6}" dt="2023-07-05T09:45:24.058" v="366" actId="1076"/>
          <ac:spMkLst>
            <pc:docMk/>
            <pc:sldMk cId="2374623432" sldId="494"/>
            <ac:spMk id="2" creationId="{2BC2C4DA-7070-01BB-998D-53EC43268A63}"/>
          </ac:spMkLst>
        </pc:spChg>
        <pc:spChg chg="mod">
          <ac:chgData name="Laura Alexis Janda" userId="1f227e26-6259-47d3-b693-dce21943f79e" providerId="ADAL" clId="{2D104BA7-A097-A444-9346-D3B91D0FB2A6}" dt="2023-07-05T09:43:45.563" v="226" actId="1076"/>
          <ac:spMkLst>
            <pc:docMk/>
            <pc:sldMk cId="2374623432" sldId="494"/>
            <ac:spMk id="4" creationId="{43C64A59-4708-7E2D-C250-7E41CCCADFFC}"/>
          </ac:spMkLst>
        </pc:spChg>
        <pc:spChg chg="mod">
          <ac:chgData name="Laura Alexis Janda" userId="1f227e26-6259-47d3-b693-dce21943f79e" providerId="ADAL" clId="{2D104BA7-A097-A444-9346-D3B91D0FB2A6}" dt="2023-07-05T09:45:08.106" v="363" actId="255"/>
          <ac:spMkLst>
            <pc:docMk/>
            <pc:sldMk cId="2374623432" sldId="494"/>
            <ac:spMk id="5" creationId="{82FB3C1C-A7C2-912B-2066-E97C8F24E570}"/>
          </ac:spMkLst>
        </pc:spChg>
        <pc:spChg chg="mod">
          <ac:chgData name="Laura Alexis Janda" userId="1f227e26-6259-47d3-b693-dce21943f79e" providerId="ADAL" clId="{2D104BA7-A097-A444-9346-D3B91D0FB2A6}" dt="2023-07-05T09:31:26.451" v="60" actId="20577"/>
          <ac:spMkLst>
            <pc:docMk/>
            <pc:sldMk cId="2374623432" sldId="494"/>
            <ac:spMk id="6" creationId="{9AE3C277-05F5-8D10-563F-2D5FD020A5FA}"/>
          </ac:spMkLst>
        </pc:spChg>
        <pc:picChg chg="del mod">
          <ac:chgData name="Laura Alexis Janda" userId="1f227e26-6259-47d3-b693-dce21943f79e" providerId="ADAL" clId="{2D104BA7-A097-A444-9346-D3B91D0FB2A6}" dt="2023-07-05T09:28:47.480" v="31" actId="478"/>
          <ac:picMkLst>
            <pc:docMk/>
            <pc:sldMk cId="2374623432" sldId="494"/>
            <ac:picMk id="3" creationId="{7258D374-14DF-B33F-76DD-E6002B6F281B}"/>
          </ac:picMkLst>
        </pc:picChg>
        <pc:picChg chg="add mod">
          <ac:chgData name="Laura Alexis Janda" userId="1f227e26-6259-47d3-b693-dce21943f79e" providerId="ADAL" clId="{2D104BA7-A097-A444-9346-D3B91D0FB2A6}" dt="2023-07-05T09:29:55.301" v="35" actId="14100"/>
          <ac:picMkLst>
            <pc:docMk/>
            <pc:sldMk cId="2374623432" sldId="494"/>
            <ac:picMk id="7" creationId="{D3C4FECF-7B98-4548-47C5-36F43A6B4AE6}"/>
          </ac:picMkLst>
        </pc:picChg>
        <pc:picChg chg="mod">
          <ac:chgData name="Laura Alexis Janda" userId="1f227e26-6259-47d3-b693-dce21943f79e" providerId="ADAL" clId="{2D104BA7-A097-A444-9346-D3B91D0FB2A6}" dt="2023-07-05T09:43:48.859" v="227" actId="1076"/>
          <ac:picMkLst>
            <pc:docMk/>
            <pc:sldMk cId="2374623432" sldId="494"/>
            <ac:picMk id="8" creationId="{52A12F19-2A07-998E-AA67-C6189404CC21}"/>
          </ac:picMkLst>
        </pc:picChg>
      </pc:sldChg>
      <pc:sldChg chg="modSp mod">
        <pc:chgData name="Laura Alexis Janda" userId="1f227e26-6259-47d3-b693-dce21943f79e" providerId="ADAL" clId="{2D104BA7-A097-A444-9346-D3B91D0FB2A6}" dt="2023-07-05T09:55:31.007" v="575" actId="122"/>
        <pc:sldMkLst>
          <pc:docMk/>
          <pc:sldMk cId="628417287" sldId="497"/>
        </pc:sldMkLst>
        <pc:spChg chg="mod">
          <ac:chgData name="Laura Alexis Janda" userId="1f227e26-6259-47d3-b693-dce21943f79e" providerId="ADAL" clId="{2D104BA7-A097-A444-9346-D3B91D0FB2A6}" dt="2023-07-05T09:55:31.007" v="575" actId="122"/>
          <ac:spMkLst>
            <pc:docMk/>
            <pc:sldMk cId="628417287" sldId="497"/>
            <ac:spMk id="2" creationId="{C1AE5EBA-2C6D-CE81-8984-D8646885871E}"/>
          </ac:spMkLst>
        </pc:spChg>
        <pc:spChg chg="mod">
          <ac:chgData name="Laura Alexis Janda" userId="1f227e26-6259-47d3-b693-dce21943f79e" providerId="ADAL" clId="{2D104BA7-A097-A444-9346-D3B91D0FB2A6}" dt="2023-07-05T09:53:56.341" v="538" actId="20577"/>
          <ac:spMkLst>
            <pc:docMk/>
            <pc:sldMk cId="628417287" sldId="497"/>
            <ac:spMk id="3" creationId="{4BF674C4-70D9-3007-EF30-BB0F5A429827}"/>
          </ac:spMkLst>
        </pc:spChg>
      </pc:sldChg>
      <pc:sldChg chg="modSp mod">
        <pc:chgData name="Laura Alexis Janda" userId="1f227e26-6259-47d3-b693-dce21943f79e" providerId="ADAL" clId="{2D104BA7-A097-A444-9346-D3B91D0FB2A6}" dt="2023-07-07T13:17:32.440" v="724" actId="20577"/>
        <pc:sldMkLst>
          <pc:docMk/>
          <pc:sldMk cId="1551306214" sldId="499"/>
        </pc:sldMkLst>
        <pc:spChg chg="mod">
          <ac:chgData name="Laura Alexis Janda" userId="1f227e26-6259-47d3-b693-dce21943f79e" providerId="ADAL" clId="{2D104BA7-A097-A444-9346-D3B91D0FB2A6}" dt="2023-07-07T13:17:32.440" v="724" actId="20577"/>
          <ac:spMkLst>
            <pc:docMk/>
            <pc:sldMk cId="1551306214" sldId="499"/>
            <ac:spMk id="3" creationId="{A45506DE-A5A4-EEE9-C5AE-5D348EC01FEA}"/>
          </ac:spMkLst>
        </pc:spChg>
      </pc:sldChg>
      <pc:sldChg chg="mod modShow">
        <pc:chgData name="Laura Alexis Janda" userId="1f227e26-6259-47d3-b693-dce21943f79e" providerId="ADAL" clId="{2D104BA7-A097-A444-9346-D3B91D0FB2A6}" dt="2023-07-05T09:41:55.106" v="194" actId="729"/>
        <pc:sldMkLst>
          <pc:docMk/>
          <pc:sldMk cId="3277729844" sldId="500"/>
        </pc:sldMkLst>
      </pc:sldChg>
      <pc:sldChg chg="modSp mod">
        <pc:chgData name="Laura Alexis Janda" userId="1f227e26-6259-47d3-b693-dce21943f79e" providerId="ADAL" clId="{2D104BA7-A097-A444-9346-D3B91D0FB2A6}" dt="2023-07-07T10:53:34.364" v="604" actId="20577"/>
        <pc:sldMkLst>
          <pc:docMk/>
          <pc:sldMk cId="3632074277" sldId="503"/>
        </pc:sldMkLst>
        <pc:spChg chg="mod">
          <ac:chgData name="Laura Alexis Janda" userId="1f227e26-6259-47d3-b693-dce21943f79e" providerId="ADAL" clId="{2D104BA7-A097-A444-9346-D3B91D0FB2A6}" dt="2023-07-07T10:53:34.364" v="604" actId="20577"/>
          <ac:spMkLst>
            <pc:docMk/>
            <pc:sldMk cId="3632074277" sldId="503"/>
            <ac:spMk id="3" creationId="{DD85D136-E1F6-8EB5-7243-223CF730A3D4}"/>
          </ac:spMkLst>
        </pc:spChg>
      </pc:sldChg>
      <pc:sldChg chg="addSp delSp modSp del mod">
        <pc:chgData name="Laura Alexis Janda" userId="1f227e26-6259-47d3-b693-dce21943f79e" providerId="ADAL" clId="{2D104BA7-A097-A444-9346-D3B91D0FB2A6}" dt="2023-07-05T09:43:05.906" v="208" actId="2696"/>
        <pc:sldMkLst>
          <pc:docMk/>
          <pc:sldMk cId="4120954834" sldId="506"/>
        </pc:sldMkLst>
        <pc:spChg chg="del">
          <ac:chgData name="Laura Alexis Janda" userId="1f227e26-6259-47d3-b693-dce21943f79e" providerId="ADAL" clId="{2D104BA7-A097-A444-9346-D3B91D0FB2A6}" dt="2023-07-05T09:36:57.261" v="116" actId="478"/>
          <ac:spMkLst>
            <pc:docMk/>
            <pc:sldMk cId="4120954834" sldId="506"/>
            <ac:spMk id="4" creationId="{07AF22E7-AB2D-25FC-2739-2B6C31B93DB3}"/>
          </ac:spMkLst>
        </pc:spChg>
        <pc:spChg chg="del">
          <ac:chgData name="Laura Alexis Janda" userId="1f227e26-6259-47d3-b693-dce21943f79e" providerId="ADAL" clId="{2D104BA7-A097-A444-9346-D3B91D0FB2A6}" dt="2023-07-05T09:37:48.016" v="149" actId="478"/>
          <ac:spMkLst>
            <pc:docMk/>
            <pc:sldMk cId="4120954834" sldId="506"/>
            <ac:spMk id="5" creationId="{98BC5BB2-1163-BEC5-2C40-4A84A2503713}"/>
          </ac:spMkLst>
        </pc:spChg>
        <pc:spChg chg="add del mod">
          <ac:chgData name="Laura Alexis Janda" userId="1f227e26-6259-47d3-b693-dce21943f79e" providerId="ADAL" clId="{2D104BA7-A097-A444-9346-D3B91D0FB2A6}" dt="2023-07-05T09:39:38.038" v="168" actId="1037"/>
          <ac:spMkLst>
            <pc:docMk/>
            <pc:sldMk cId="4120954834" sldId="506"/>
            <ac:spMk id="7" creationId="{43B5FE50-1729-AD5E-31A1-F5414E943BDF}"/>
          </ac:spMkLst>
        </pc:spChg>
        <pc:spChg chg="add del mod">
          <ac:chgData name="Laura Alexis Janda" userId="1f227e26-6259-47d3-b693-dce21943f79e" providerId="ADAL" clId="{2D104BA7-A097-A444-9346-D3B91D0FB2A6}" dt="2023-07-05T09:39:38.038" v="168" actId="1037"/>
          <ac:spMkLst>
            <pc:docMk/>
            <pc:sldMk cId="4120954834" sldId="506"/>
            <ac:spMk id="8" creationId="{D3751778-6E19-23B9-F9B5-9A3078E33687}"/>
          </ac:spMkLst>
        </pc:spChg>
        <pc:spChg chg="add del mod">
          <ac:chgData name="Laura Alexis Janda" userId="1f227e26-6259-47d3-b693-dce21943f79e" providerId="ADAL" clId="{2D104BA7-A097-A444-9346-D3B91D0FB2A6}" dt="2023-07-05T09:39:54.037" v="169" actId="1036"/>
          <ac:spMkLst>
            <pc:docMk/>
            <pc:sldMk cId="4120954834" sldId="506"/>
            <ac:spMk id="10" creationId="{E5FBE783-DE4F-8602-44F4-370E4D5330B4}"/>
          </ac:spMkLst>
        </pc:spChg>
        <pc:spChg chg="add del mod">
          <ac:chgData name="Laura Alexis Janda" userId="1f227e26-6259-47d3-b693-dce21943f79e" providerId="ADAL" clId="{2D104BA7-A097-A444-9346-D3B91D0FB2A6}" dt="2023-07-05T09:40:05.331" v="172" actId="1035"/>
          <ac:spMkLst>
            <pc:docMk/>
            <pc:sldMk cId="4120954834" sldId="506"/>
            <ac:spMk id="11" creationId="{608FDDBC-1361-D040-9290-EA3A19B3C164}"/>
          </ac:spMkLst>
        </pc:spChg>
        <pc:spChg chg="mod">
          <ac:chgData name="Laura Alexis Janda" userId="1f227e26-6259-47d3-b693-dce21943f79e" providerId="ADAL" clId="{2D104BA7-A097-A444-9346-D3B91D0FB2A6}" dt="2023-07-05T09:37:42.269" v="148" actId="14100"/>
          <ac:spMkLst>
            <pc:docMk/>
            <pc:sldMk cId="4120954834" sldId="506"/>
            <ac:spMk id="12" creationId="{310D3F49-23CE-6009-C7A8-0F2536403ECF}"/>
          </ac:spMkLst>
        </pc:spChg>
        <pc:picChg chg="add del mod">
          <ac:chgData name="Laura Alexis Janda" userId="1f227e26-6259-47d3-b693-dce21943f79e" providerId="ADAL" clId="{2D104BA7-A097-A444-9346-D3B91D0FB2A6}" dt="2023-07-05T09:39:38.038" v="168" actId="1037"/>
          <ac:picMkLst>
            <pc:docMk/>
            <pc:sldMk cId="4120954834" sldId="506"/>
            <ac:picMk id="3" creationId="{C18DA424-6D85-774F-D118-62EBDDD644D2}"/>
          </ac:picMkLst>
        </pc:picChg>
        <pc:picChg chg="del">
          <ac:chgData name="Laura Alexis Janda" userId="1f227e26-6259-47d3-b693-dce21943f79e" providerId="ADAL" clId="{2D104BA7-A097-A444-9346-D3B91D0FB2A6}" dt="2023-07-05T09:37:00.135" v="117" actId="478"/>
          <ac:picMkLst>
            <pc:docMk/>
            <pc:sldMk cId="4120954834" sldId="506"/>
            <ac:picMk id="6" creationId="{CF7D6E66-1061-6A7A-28D6-C5399211C849}"/>
          </ac:picMkLst>
        </pc:picChg>
      </pc:sldChg>
      <pc:sldChg chg="del">
        <pc:chgData name="Laura Alexis Janda" userId="1f227e26-6259-47d3-b693-dce21943f79e" providerId="ADAL" clId="{2D104BA7-A097-A444-9346-D3B91D0FB2A6}" dt="2023-07-05T09:52:00.441" v="473" actId="2696"/>
        <pc:sldMkLst>
          <pc:docMk/>
          <pc:sldMk cId="2337976008" sldId="507"/>
        </pc:sldMkLst>
      </pc:sldChg>
      <pc:sldChg chg="modSp mod">
        <pc:chgData name="Laura Alexis Janda" userId="1f227e26-6259-47d3-b693-dce21943f79e" providerId="ADAL" clId="{2D104BA7-A097-A444-9346-D3B91D0FB2A6}" dt="2023-07-07T10:51:59.023" v="579"/>
        <pc:sldMkLst>
          <pc:docMk/>
          <pc:sldMk cId="1291811129" sldId="510"/>
        </pc:sldMkLst>
        <pc:spChg chg="mod">
          <ac:chgData name="Laura Alexis Janda" userId="1f227e26-6259-47d3-b693-dce21943f79e" providerId="ADAL" clId="{2D104BA7-A097-A444-9346-D3B91D0FB2A6}" dt="2023-07-07T10:51:59.023" v="579"/>
          <ac:spMkLst>
            <pc:docMk/>
            <pc:sldMk cId="1291811129" sldId="510"/>
            <ac:spMk id="3" creationId="{85826ACF-9FB9-A3ED-5DEE-0928817A0BF3}"/>
          </ac:spMkLst>
        </pc:spChg>
      </pc:sldChg>
      <pc:sldChg chg="modSp add mod">
        <pc:chgData name="Laura Alexis Janda" userId="1f227e26-6259-47d3-b693-dce21943f79e" providerId="ADAL" clId="{2D104BA7-A097-A444-9346-D3B91D0FB2A6}" dt="2023-07-07T13:20:02.159" v="741" actId="14100"/>
        <pc:sldMkLst>
          <pc:docMk/>
          <pc:sldMk cId="1668078473" sldId="514"/>
        </pc:sldMkLst>
        <pc:spChg chg="mod">
          <ac:chgData name="Laura Alexis Janda" userId="1f227e26-6259-47d3-b693-dce21943f79e" providerId="ADAL" clId="{2D104BA7-A097-A444-9346-D3B91D0FB2A6}" dt="2023-07-07T13:19:57.364" v="740" actId="14100"/>
          <ac:spMkLst>
            <pc:docMk/>
            <pc:sldMk cId="1668078473" sldId="514"/>
            <ac:spMk id="3" creationId="{6E6A22DF-B5AE-039E-D652-1D8BA06260BE}"/>
          </ac:spMkLst>
        </pc:spChg>
        <pc:picChg chg="mod">
          <ac:chgData name="Laura Alexis Janda" userId="1f227e26-6259-47d3-b693-dce21943f79e" providerId="ADAL" clId="{2D104BA7-A097-A444-9346-D3B91D0FB2A6}" dt="2023-07-07T13:20:02.159" v="741" actId="14100"/>
          <ac:picMkLst>
            <pc:docMk/>
            <pc:sldMk cId="1668078473" sldId="514"/>
            <ac:picMk id="1026" creationId="{75B8EE55-A508-064F-8073-C363521AB8FA}"/>
          </ac:picMkLst>
        </pc:picChg>
      </pc:sldChg>
      <pc:sldChg chg="modSp add del mod">
        <pc:chgData name="Laura Alexis Janda" userId="1f227e26-6259-47d3-b693-dce21943f79e" providerId="ADAL" clId="{2D104BA7-A097-A444-9346-D3B91D0FB2A6}" dt="2023-07-05T09:31:31.101" v="61" actId="2696"/>
        <pc:sldMkLst>
          <pc:docMk/>
          <pc:sldMk cId="2289689059" sldId="514"/>
        </pc:sldMkLst>
        <pc:picChg chg="mod">
          <ac:chgData name="Laura Alexis Janda" userId="1f227e26-6259-47d3-b693-dce21943f79e" providerId="ADAL" clId="{2D104BA7-A097-A444-9346-D3B91D0FB2A6}" dt="2023-07-05T09:24:37.212" v="30" actId="1076"/>
          <ac:picMkLst>
            <pc:docMk/>
            <pc:sldMk cId="2289689059" sldId="514"/>
            <ac:picMk id="7" creationId="{D3C4FECF-7B98-4548-47C5-36F43A6B4AE6}"/>
          </ac:picMkLst>
        </pc:picChg>
      </pc:sldChg>
    </pc:docChg>
  </pc:docChgLst>
  <pc:docChgLst>
    <pc:chgData name="Laura A Janda" userId="1f227e26-6259-47d3-b693-dce21943f79e" providerId="ADAL" clId="{A51EE76D-CE6B-E34C-9FCE-85809E10586A}"/>
    <pc:docChg chg="undo custSel addSld delSld modSld sldOrd modNotesMaster">
      <pc:chgData name="Laura A Janda" userId="1f227e26-6259-47d3-b693-dce21943f79e" providerId="ADAL" clId="{A51EE76D-CE6B-E34C-9FCE-85809E10586A}" dt="2022-04-18T07:00:23.121" v="3049"/>
      <pc:docMkLst>
        <pc:docMk/>
      </pc:docMkLst>
      <pc:sldChg chg="add">
        <pc:chgData name="Laura A Janda" userId="1f227e26-6259-47d3-b693-dce21943f79e" providerId="ADAL" clId="{A51EE76D-CE6B-E34C-9FCE-85809E10586A}" dt="2022-04-13T07:13:47.303" v="246"/>
        <pc:sldMkLst>
          <pc:docMk/>
          <pc:sldMk cId="2549017848" sldId="262"/>
        </pc:sldMkLst>
      </pc:sldChg>
      <pc:sldChg chg="add">
        <pc:chgData name="Laura A Janda" userId="1f227e26-6259-47d3-b693-dce21943f79e" providerId="ADAL" clId="{A51EE76D-CE6B-E34C-9FCE-85809E10586A}" dt="2022-04-13T07:13:47.303" v="246"/>
        <pc:sldMkLst>
          <pc:docMk/>
          <pc:sldMk cId="1889077563" sldId="265"/>
        </pc:sldMkLst>
      </pc:sldChg>
      <pc:sldChg chg="add">
        <pc:chgData name="Laura A Janda" userId="1f227e26-6259-47d3-b693-dce21943f79e" providerId="ADAL" clId="{A51EE76D-CE6B-E34C-9FCE-85809E10586A}" dt="2022-04-13T07:13:47.303" v="246"/>
        <pc:sldMkLst>
          <pc:docMk/>
          <pc:sldMk cId="2500832920" sldId="279"/>
        </pc:sldMkLst>
      </pc:sldChg>
      <pc:sldChg chg="add">
        <pc:chgData name="Laura A Janda" userId="1f227e26-6259-47d3-b693-dce21943f79e" providerId="ADAL" clId="{A51EE76D-CE6B-E34C-9FCE-85809E10586A}" dt="2022-04-13T07:13:47.303" v="246"/>
        <pc:sldMkLst>
          <pc:docMk/>
          <pc:sldMk cId="3546017316" sldId="282"/>
        </pc:sldMkLst>
      </pc:sldChg>
      <pc:sldChg chg="modSp add mod">
        <pc:chgData name="Laura A Janda" userId="1f227e26-6259-47d3-b693-dce21943f79e" providerId="ADAL" clId="{A51EE76D-CE6B-E34C-9FCE-85809E10586A}" dt="2022-04-13T07:13:47.435" v="247" actId="27636"/>
        <pc:sldMkLst>
          <pc:docMk/>
          <pc:sldMk cId="3568281286" sldId="286"/>
        </pc:sldMkLst>
        <pc:spChg chg="mod">
          <ac:chgData name="Laura A Janda" userId="1f227e26-6259-47d3-b693-dce21943f79e" providerId="ADAL" clId="{A51EE76D-CE6B-E34C-9FCE-85809E10586A}" dt="2022-04-13T07:13:47.435" v="247" actId="27636"/>
          <ac:spMkLst>
            <pc:docMk/>
            <pc:sldMk cId="3568281286" sldId="286"/>
            <ac:spMk id="2" creationId="{00000000-0000-0000-0000-000000000000}"/>
          </ac:spMkLst>
        </pc:spChg>
      </pc:sldChg>
      <pc:sldChg chg="add">
        <pc:chgData name="Laura A Janda" userId="1f227e26-6259-47d3-b693-dce21943f79e" providerId="ADAL" clId="{A51EE76D-CE6B-E34C-9FCE-85809E10586A}" dt="2022-04-13T07:13:47.303" v="246"/>
        <pc:sldMkLst>
          <pc:docMk/>
          <pc:sldMk cId="2564058094" sldId="288"/>
        </pc:sldMkLst>
      </pc:sldChg>
      <pc:sldChg chg="add">
        <pc:chgData name="Laura A Janda" userId="1f227e26-6259-47d3-b693-dce21943f79e" providerId="ADAL" clId="{A51EE76D-CE6B-E34C-9FCE-85809E10586A}" dt="2022-04-13T07:13:47.303" v="246"/>
        <pc:sldMkLst>
          <pc:docMk/>
          <pc:sldMk cId="3871074979" sldId="410"/>
        </pc:sldMkLst>
      </pc:sldChg>
      <pc:sldChg chg="add">
        <pc:chgData name="Laura A Janda" userId="1f227e26-6259-47d3-b693-dce21943f79e" providerId="ADAL" clId="{A51EE76D-CE6B-E34C-9FCE-85809E10586A}" dt="2022-04-13T07:13:47.303" v="246"/>
        <pc:sldMkLst>
          <pc:docMk/>
          <pc:sldMk cId="1091123232" sldId="411"/>
        </pc:sldMkLst>
      </pc:sldChg>
      <pc:sldChg chg="delSp modSp mod">
        <pc:chgData name="Laura A Janda" userId="1f227e26-6259-47d3-b693-dce21943f79e" providerId="ADAL" clId="{A51EE76D-CE6B-E34C-9FCE-85809E10586A}" dt="2022-04-13T07:22:01.156" v="341" actId="478"/>
        <pc:sldMkLst>
          <pc:docMk/>
          <pc:sldMk cId="823719426" sldId="493"/>
        </pc:sldMkLst>
        <pc:spChg chg="mod">
          <ac:chgData name="Laura A Janda" userId="1f227e26-6259-47d3-b693-dce21943f79e" providerId="ADAL" clId="{A51EE76D-CE6B-E34C-9FCE-85809E10586A}" dt="2022-04-13T06:57:48.590" v="2" actId="255"/>
          <ac:spMkLst>
            <pc:docMk/>
            <pc:sldMk cId="823719426" sldId="493"/>
            <ac:spMk id="2" creationId="{00000000-0000-0000-0000-000000000000}"/>
          </ac:spMkLst>
        </pc:spChg>
        <pc:spChg chg="del">
          <ac:chgData name="Laura A Janda" userId="1f227e26-6259-47d3-b693-dce21943f79e" providerId="ADAL" clId="{A51EE76D-CE6B-E34C-9FCE-85809E10586A}" dt="2022-04-13T07:22:01.156" v="341" actId="478"/>
          <ac:spMkLst>
            <pc:docMk/>
            <pc:sldMk cId="823719426" sldId="493"/>
            <ac:spMk id="5" creationId="{6D818681-94C3-9C48-A22D-F7AADFE8890C}"/>
          </ac:spMkLst>
        </pc:spChg>
        <pc:spChg chg="mod">
          <ac:chgData name="Laura A Janda" userId="1f227e26-6259-47d3-b693-dce21943f79e" providerId="ADAL" clId="{A51EE76D-CE6B-E34C-9FCE-85809E10586A}" dt="2022-04-13T06:57:57.800" v="3" actId="20577"/>
          <ac:spMkLst>
            <pc:docMk/>
            <pc:sldMk cId="823719426" sldId="493"/>
            <ac:spMk id="6" creationId="{1A5A35F6-3814-D248-AA3C-C5941066DE63}"/>
          </ac:spMkLst>
        </pc:spChg>
        <pc:picChg chg="del">
          <ac:chgData name="Laura A Janda" userId="1f227e26-6259-47d3-b693-dce21943f79e" providerId="ADAL" clId="{A51EE76D-CE6B-E34C-9FCE-85809E10586A}" dt="2022-04-13T07:22:01.156" v="341" actId="478"/>
          <ac:picMkLst>
            <pc:docMk/>
            <pc:sldMk cId="823719426" sldId="493"/>
            <ac:picMk id="7" creationId="{07C1FBD6-4074-184E-947C-5E7AE3312741}"/>
          </ac:picMkLst>
        </pc:picChg>
      </pc:sldChg>
      <pc:sldChg chg="ord">
        <pc:chgData name="Laura A Janda" userId="1f227e26-6259-47d3-b693-dce21943f79e" providerId="ADAL" clId="{A51EE76D-CE6B-E34C-9FCE-85809E10586A}" dt="2022-04-13T07:10:55.737" v="245" actId="20578"/>
        <pc:sldMkLst>
          <pc:docMk/>
          <pc:sldMk cId="2586513563" sldId="494"/>
        </pc:sldMkLst>
      </pc:sldChg>
      <pc:sldChg chg="del mod modShow">
        <pc:chgData name="Laura A Janda" userId="1f227e26-6259-47d3-b693-dce21943f79e" providerId="ADAL" clId="{A51EE76D-CE6B-E34C-9FCE-85809E10586A}" dt="2022-04-13T09:08:31.883" v="3014" actId="2696"/>
        <pc:sldMkLst>
          <pc:docMk/>
          <pc:sldMk cId="2220659691" sldId="495"/>
        </pc:sldMkLst>
      </pc:sldChg>
      <pc:sldChg chg="del mod modShow">
        <pc:chgData name="Laura A Janda" userId="1f227e26-6259-47d3-b693-dce21943f79e" providerId="ADAL" clId="{A51EE76D-CE6B-E34C-9FCE-85809E10586A}" dt="2022-04-13T09:08:31.883" v="3014" actId="2696"/>
        <pc:sldMkLst>
          <pc:docMk/>
          <pc:sldMk cId="2865615957" sldId="496"/>
        </pc:sldMkLst>
      </pc:sldChg>
      <pc:sldChg chg="del mod modShow">
        <pc:chgData name="Laura A Janda" userId="1f227e26-6259-47d3-b693-dce21943f79e" providerId="ADAL" clId="{A51EE76D-CE6B-E34C-9FCE-85809E10586A}" dt="2022-04-13T09:08:15.448" v="3013" actId="2696"/>
        <pc:sldMkLst>
          <pc:docMk/>
          <pc:sldMk cId="4162158530" sldId="532"/>
        </pc:sldMkLst>
      </pc:sldChg>
      <pc:sldChg chg="del mod modShow">
        <pc:chgData name="Laura A Janda" userId="1f227e26-6259-47d3-b693-dce21943f79e" providerId="ADAL" clId="{A51EE76D-CE6B-E34C-9FCE-85809E10586A}" dt="2022-04-13T09:08:15.448" v="3013" actId="2696"/>
        <pc:sldMkLst>
          <pc:docMk/>
          <pc:sldMk cId="216061585" sldId="534"/>
        </pc:sldMkLst>
      </pc:sldChg>
      <pc:sldChg chg="del mod modShow">
        <pc:chgData name="Laura A Janda" userId="1f227e26-6259-47d3-b693-dce21943f79e" providerId="ADAL" clId="{A51EE76D-CE6B-E34C-9FCE-85809E10586A}" dt="2022-04-13T09:08:15.448" v="3013" actId="2696"/>
        <pc:sldMkLst>
          <pc:docMk/>
          <pc:sldMk cId="2806562752" sldId="535"/>
        </pc:sldMkLst>
      </pc:sldChg>
      <pc:sldChg chg="del mod modShow">
        <pc:chgData name="Laura A Janda" userId="1f227e26-6259-47d3-b693-dce21943f79e" providerId="ADAL" clId="{A51EE76D-CE6B-E34C-9FCE-85809E10586A}" dt="2022-04-13T09:08:15.448" v="3013" actId="2696"/>
        <pc:sldMkLst>
          <pc:docMk/>
          <pc:sldMk cId="921381992" sldId="536"/>
        </pc:sldMkLst>
      </pc:sldChg>
      <pc:sldChg chg="del mod modShow">
        <pc:chgData name="Laura A Janda" userId="1f227e26-6259-47d3-b693-dce21943f79e" providerId="ADAL" clId="{A51EE76D-CE6B-E34C-9FCE-85809E10586A}" dt="2022-04-13T09:08:15.448" v="3013" actId="2696"/>
        <pc:sldMkLst>
          <pc:docMk/>
          <pc:sldMk cId="2450195944" sldId="543"/>
        </pc:sldMkLst>
      </pc:sldChg>
      <pc:sldChg chg="del mod modShow">
        <pc:chgData name="Laura A Janda" userId="1f227e26-6259-47d3-b693-dce21943f79e" providerId="ADAL" clId="{A51EE76D-CE6B-E34C-9FCE-85809E10586A}" dt="2022-04-13T09:08:15.448" v="3013" actId="2696"/>
        <pc:sldMkLst>
          <pc:docMk/>
          <pc:sldMk cId="1644792575" sldId="545"/>
        </pc:sldMkLst>
      </pc:sldChg>
      <pc:sldChg chg="del mod modShow">
        <pc:chgData name="Laura A Janda" userId="1f227e26-6259-47d3-b693-dce21943f79e" providerId="ADAL" clId="{A51EE76D-CE6B-E34C-9FCE-85809E10586A}" dt="2022-04-13T09:08:15.448" v="3013" actId="2696"/>
        <pc:sldMkLst>
          <pc:docMk/>
          <pc:sldMk cId="2157043346" sldId="546"/>
        </pc:sldMkLst>
      </pc:sldChg>
      <pc:sldChg chg="del mod modShow">
        <pc:chgData name="Laura A Janda" userId="1f227e26-6259-47d3-b693-dce21943f79e" providerId="ADAL" clId="{A51EE76D-CE6B-E34C-9FCE-85809E10586A}" dt="2022-04-13T09:08:15.448" v="3013" actId="2696"/>
        <pc:sldMkLst>
          <pc:docMk/>
          <pc:sldMk cId="663327775" sldId="550"/>
        </pc:sldMkLst>
      </pc:sldChg>
      <pc:sldChg chg="del mod modShow">
        <pc:chgData name="Laura A Janda" userId="1f227e26-6259-47d3-b693-dce21943f79e" providerId="ADAL" clId="{A51EE76D-CE6B-E34C-9FCE-85809E10586A}" dt="2022-04-13T09:08:15.448" v="3013" actId="2696"/>
        <pc:sldMkLst>
          <pc:docMk/>
          <pc:sldMk cId="498610791" sldId="570"/>
        </pc:sldMkLst>
      </pc:sldChg>
      <pc:sldChg chg="del mod modShow">
        <pc:chgData name="Laura A Janda" userId="1f227e26-6259-47d3-b693-dce21943f79e" providerId="ADAL" clId="{A51EE76D-CE6B-E34C-9FCE-85809E10586A}" dt="2022-04-13T09:08:15.448" v="3013" actId="2696"/>
        <pc:sldMkLst>
          <pc:docMk/>
          <pc:sldMk cId="2199904226" sldId="586"/>
        </pc:sldMkLst>
      </pc:sldChg>
      <pc:sldChg chg="del mod modShow">
        <pc:chgData name="Laura A Janda" userId="1f227e26-6259-47d3-b693-dce21943f79e" providerId="ADAL" clId="{A51EE76D-CE6B-E34C-9FCE-85809E10586A}" dt="2022-04-13T09:08:15.448" v="3013" actId="2696"/>
        <pc:sldMkLst>
          <pc:docMk/>
          <pc:sldMk cId="2703355651" sldId="593"/>
        </pc:sldMkLst>
      </pc:sldChg>
      <pc:sldChg chg="del mod modShow">
        <pc:chgData name="Laura A Janda" userId="1f227e26-6259-47d3-b693-dce21943f79e" providerId="ADAL" clId="{A51EE76D-CE6B-E34C-9FCE-85809E10586A}" dt="2022-04-13T09:08:15.448" v="3013" actId="2696"/>
        <pc:sldMkLst>
          <pc:docMk/>
          <pc:sldMk cId="827467365" sldId="639"/>
        </pc:sldMkLst>
      </pc:sldChg>
      <pc:sldChg chg="del mod modShow">
        <pc:chgData name="Laura A Janda" userId="1f227e26-6259-47d3-b693-dce21943f79e" providerId="ADAL" clId="{A51EE76D-CE6B-E34C-9FCE-85809E10586A}" dt="2022-04-13T09:08:15.448" v="3013" actId="2696"/>
        <pc:sldMkLst>
          <pc:docMk/>
          <pc:sldMk cId="2444063420" sldId="640"/>
        </pc:sldMkLst>
      </pc:sldChg>
      <pc:sldChg chg="del mod modShow">
        <pc:chgData name="Laura A Janda" userId="1f227e26-6259-47d3-b693-dce21943f79e" providerId="ADAL" clId="{A51EE76D-CE6B-E34C-9FCE-85809E10586A}" dt="2022-04-13T09:08:15.448" v="3013" actId="2696"/>
        <pc:sldMkLst>
          <pc:docMk/>
          <pc:sldMk cId="2729019957" sldId="641"/>
        </pc:sldMkLst>
      </pc:sldChg>
      <pc:sldChg chg="modSp mod">
        <pc:chgData name="Laura A Janda" userId="1f227e26-6259-47d3-b693-dce21943f79e" providerId="ADAL" clId="{A51EE76D-CE6B-E34C-9FCE-85809E10586A}" dt="2022-04-13T08:09:59.119" v="550" actId="20577"/>
        <pc:sldMkLst>
          <pc:docMk/>
          <pc:sldMk cId="1924714942" sldId="644"/>
        </pc:sldMkLst>
        <pc:spChg chg="mod">
          <ac:chgData name="Laura A Janda" userId="1f227e26-6259-47d3-b693-dce21943f79e" providerId="ADAL" clId="{A51EE76D-CE6B-E34C-9FCE-85809E10586A}" dt="2022-04-13T08:09:59.119" v="550" actId="20577"/>
          <ac:spMkLst>
            <pc:docMk/>
            <pc:sldMk cId="1924714942" sldId="644"/>
            <ac:spMk id="2" creationId="{D12E1EEA-29BB-CD45-A435-C0DD2650064A}"/>
          </ac:spMkLst>
        </pc:spChg>
      </pc:sldChg>
      <pc:sldChg chg="modSp new mod ord">
        <pc:chgData name="Laura A Janda" userId="1f227e26-6259-47d3-b693-dce21943f79e" providerId="ADAL" clId="{A51EE76D-CE6B-E34C-9FCE-85809E10586A}" dt="2022-04-13T07:23:56.001" v="438" actId="20577"/>
        <pc:sldMkLst>
          <pc:docMk/>
          <pc:sldMk cId="3937957104" sldId="659"/>
        </pc:sldMkLst>
        <pc:spChg chg="mod">
          <ac:chgData name="Laura A Janda" userId="1f227e26-6259-47d3-b693-dce21943f79e" providerId="ADAL" clId="{A51EE76D-CE6B-E34C-9FCE-85809E10586A}" dt="2022-04-13T06:58:41.905" v="12" actId="20577"/>
          <ac:spMkLst>
            <pc:docMk/>
            <pc:sldMk cId="3937957104" sldId="659"/>
            <ac:spMk id="2" creationId="{CFFE9CC7-4D64-2E0F-7E27-66C763436D0A}"/>
          </ac:spMkLst>
        </pc:spChg>
        <pc:spChg chg="mod">
          <ac:chgData name="Laura A Janda" userId="1f227e26-6259-47d3-b693-dce21943f79e" providerId="ADAL" clId="{A51EE76D-CE6B-E34C-9FCE-85809E10586A}" dt="2022-04-13T07:23:56.001" v="438" actId="20577"/>
          <ac:spMkLst>
            <pc:docMk/>
            <pc:sldMk cId="3937957104" sldId="659"/>
            <ac:spMk id="3" creationId="{85841727-78F2-B0EC-962C-1A87E5287E38}"/>
          </ac:spMkLst>
        </pc:spChg>
      </pc:sldChg>
      <pc:sldChg chg="modSp new mod ord">
        <pc:chgData name="Laura A Janda" userId="1f227e26-6259-47d3-b693-dce21943f79e" providerId="ADAL" clId="{A51EE76D-CE6B-E34C-9FCE-85809E10586A}" dt="2022-04-13T07:19:42.116" v="301" actId="20578"/>
        <pc:sldMkLst>
          <pc:docMk/>
          <pc:sldMk cId="179816628" sldId="660"/>
        </pc:sldMkLst>
        <pc:spChg chg="mod">
          <ac:chgData name="Laura A Janda" userId="1f227e26-6259-47d3-b693-dce21943f79e" providerId="ADAL" clId="{A51EE76D-CE6B-E34C-9FCE-85809E10586A}" dt="2022-04-13T07:02:45.975" v="69" actId="20577"/>
          <ac:spMkLst>
            <pc:docMk/>
            <pc:sldMk cId="179816628" sldId="660"/>
            <ac:spMk id="2" creationId="{8E6266E5-BC15-D608-DA76-8353809B55C2}"/>
          </ac:spMkLst>
        </pc:spChg>
        <pc:spChg chg="mod">
          <ac:chgData name="Laura A Janda" userId="1f227e26-6259-47d3-b693-dce21943f79e" providerId="ADAL" clId="{A51EE76D-CE6B-E34C-9FCE-85809E10586A}" dt="2022-04-13T07:10:33.989" v="244" actId="20577"/>
          <ac:spMkLst>
            <pc:docMk/>
            <pc:sldMk cId="179816628" sldId="660"/>
            <ac:spMk id="3" creationId="{3C2FE6F8-108E-BEEA-85C0-7F080729BFC2}"/>
          </ac:spMkLst>
        </pc:spChg>
      </pc:sldChg>
      <pc:sldChg chg="modSp new mod ord">
        <pc:chgData name="Laura A Janda" userId="1f227e26-6259-47d3-b693-dce21943f79e" providerId="ADAL" clId="{A51EE76D-CE6B-E34C-9FCE-85809E10586A}" dt="2022-04-13T08:17:20.159" v="636" actId="20578"/>
        <pc:sldMkLst>
          <pc:docMk/>
          <pc:sldMk cId="1253770065" sldId="661"/>
        </pc:sldMkLst>
        <pc:spChg chg="mod">
          <ac:chgData name="Laura A Janda" userId="1f227e26-6259-47d3-b693-dce21943f79e" providerId="ADAL" clId="{A51EE76D-CE6B-E34C-9FCE-85809E10586A}" dt="2022-04-13T07:26:58.995" v="490" actId="20577"/>
          <ac:spMkLst>
            <pc:docMk/>
            <pc:sldMk cId="1253770065" sldId="661"/>
            <ac:spMk id="2" creationId="{EDE011A3-465D-1DC9-726E-B570C14B11BB}"/>
          </ac:spMkLst>
        </pc:spChg>
        <pc:spChg chg="mod">
          <ac:chgData name="Laura A Janda" userId="1f227e26-6259-47d3-b693-dce21943f79e" providerId="ADAL" clId="{A51EE76D-CE6B-E34C-9FCE-85809E10586A}" dt="2022-04-13T07:57:35.741" v="538" actId="20577"/>
          <ac:spMkLst>
            <pc:docMk/>
            <pc:sldMk cId="1253770065" sldId="661"/>
            <ac:spMk id="3" creationId="{6D6C8067-21EF-8B4F-FA8B-32484E07CE1A}"/>
          </ac:spMkLst>
        </pc:spChg>
      </pc:sldChg>
      <pc:sldChg chg="new del">
        <pc:chgData name="Laura A Janda" userId="1f227e26-6259-47d3-b693-dce21943f79e" providerId="ADAL" clId="{A51EE76D-CE6B-E34C-9FCE-85809E10586A}" dt="2022-04-13T07:16:00.523" v="249" actId="680"/>
        <pc:sldMkLst>
          <pc:docMk/>
          <pc:sldMk cId="1828935217" sldId="662"/>
        </pc:sldMkLst>
      </pc:sldChg>
      <pc:sldChg chg="addSp modSp new mod setBg modClrScheme chgLayout">
        <pc:chgData name="Laura A Janda" userId="1f227e26-6259-47d3-b693-dce21943f79e" providerId="ADAL" clId="{A51EE76D-CE6B-E34C-9FCE-85809E10586A}" dt="2022-04-13T07:18:32.186" v="299" actId="26606"/>
        <pc:sldMkLst>
          <pc:docMk/>
          <pc:sldMk cId="1904101609" sldId="662"/>
        </pc:sldMkLst>
        <pc:spChg chg="add mod">
          <ac:chgData name="Laura A Janda" userId="1f227e26-6259-47d3-b693-dce21943f79e" providerId="ADAL" clId="{A51EE76D-CE6B-E34C-9FCE-85809E10586A}" dt="2022-04-13T07:17:20.432" v="259" actId="14100"/>
          <ac:spMkLst>
            <pc:docMk/>
            <pc:sldMk cId="1904101609" sldId="662"/>
            <ac:spMk id="6" creationId="{D556CA95-517B-BA2F-8752-79A8ED1A6015}"/>
          </ac:spMkLst>
        </pc:spChg>
        <pc:spChg chg="add mod">
          <ac:chgData name="Laura A Janda" userId="1f227e26-6259-47d3-b693-dce21943f79e" providerId="ADAL" clId="{A51EE76D-CE6B-E34C-9FCE-85809E10586A}" dt="2022-04-13T07:17:20.432" v="259" actId="14100"/>
          <ac:spMkLst>
            <pc:docMk/>
            <pc:sldMk cId="1904101609" sldId="662"/>
            <ac:spMk id="7" creationId="{8FAB2053-7CEA-0AB4-FCE3-867AEB6ED48A}"/>
          </ac:spMkLst>
        </pc:spChg>
        <pc:spChg chg="add mod">
          <ac:chgData name="Laura A Janda" userId="1f227e26-6259-47d3-b693-dce21943f79e" providerId="ADAL" clId="{A51EE76D-CE6B-E34C-9FCE-85809E10586A}" dt="2022-04-13T07:17:20.432" v="259" actId="14100"/>
          <ac:spMkLst>
            <pc:docMk/>
            <pc:sldMk cId="1904101609" sldId="662"/>
            <ac:spMk id="8" creationId="{3971D19D-EA00-E1CF-342E-0C3AD2ED6A51}"/>
          </ac:spMkLst>
        </pc:spChg>
        <pc:spChg chg="add mod">
          <ac:chgData name="Laura A Janda" userId="1f227e26-6259-47d3-b693-dce21943f79e" providerId="ADAL" clId="{A51EE76D-CE6B-E34C-9FCE-85809E10586A}" dt="2022-04-13T07:17:20.432" v="259" actId="14100"/>
          <ac:spMkLst>
            <pc:docMk/>
            <pc:sldMk cId="1904101609" sldId="662"/>
            <ac:spMk id="9" creationId="{4C3BB69E-F404-208C-9972-2A22FD5FEFB7}"/>
          </ac:spMkLst>
        </pc:spChg>
        <pc:spChg chg="add mod ord">
          <ac:chgData name="Laura A Janda" userId="1f227e26-6259-47d3-b693-dce21943f79e" providerId="ADAL" clId="{A51EE76D-CE6B-E34C-9FCE-85809E10586A}" dt="2022-04-13T07:18:32.186" v="299" actId="26606"/>
          <ac:spMkLst>
            <pc:docMk/>
            <pc:sldMk cId="1904101609" sldId="662"/>
            <ac:spMk id="11" creationId="{5CE531EE-BBCE-A3C1-F3B5-E31C648C04F2}"/>
          </ac:spMkLst>
        </pc:spChg>
        <pc:spChg chg="add">
          <ac:chgData name="Laura A Janda" userId="1f227e26-6259-47d3-b693-dce21943f79e" providerId="ADAL" clId="{A51EE76D-CE6B-E34C-9FCE-85809E10586A}" dt="2022-04-13T07:18:32.186" v="299" actId="26606"/>
          <ac:spMkLst>
            <pc:docMk/>
            <pc:sldMk cId="1904101609" sldId="662"/>
            <ac:spMk id="16" creationId="{955A2079-FA98-4876-80F0-72364A7D2EA4}"/>
          </ac:spMkLst>
        </pc:spChg>
        <pc:grpChg chg="add mod ord">
          <ac:chgData name="Laura A Janda" userId="1f227e26-6259-47d3-b693-dce21943f79e" providerId="ADAL" clId="{A51EE76D-CE6B-E34C-9FCE-85809E10586A}" dt="2022-04-13T07:18:32.186" v="299" actId="26606"/>
          <ac:grpSpMkLst>
            <pc:docMk/>
            <pc:sldMk cId="1904101609" sldId="662"/>
            <ac:grpSpMk id="10" creationId="{5B822255-3D50-3391-BC56-82B133AC4E40}"/>
          </ac:grpSpMkLst>
        </pc:grpChg>
        <pc:picChg chg="add mod">
          <ac:chgData name="Laura A Janda" userId="1f227e26-6259-47d3-b693-dce21943f79e" providerId="ADAL" clId="{A51EE76D-CE6B-E34C-9FCE-85809E10586A}" dt="2022-04-13T07:17:20.432" v="259" actId="14100"/>
          <ac:picMkLst>
            <pc:docMk/>
            <pc:sldMk cId="1904101609" sldId="662"/>
            <ac:picMk id="2" creationId="{D781FEAB-8E0E-2676-479C-46CAE348C00E}"/>
          </ac:picMkLst>
        </pc:picChg>
        <pc:picChg chg="add mod">
          <ac:chgData name="Laura A Janda" userId="1f227e26-6259-47d3-b693-dce21943f79e" providerId="ADAL" clId="{A51EE76D-CE6B-E34C-9FCE-85809E10586A}" dt="2022-04-13T07:17:20.432" v="259" actId="14100"/>
          <ac:picMkLst>
            <pc:docMk/>
            <pc:sldMk cId="1904101609" sldId="662"/>
            <ac:picMk id="3" creationId="{4AE8856A-4409-66B2-277F-FC37CFEFF41A}"/>
          </ac:picMkLst>
        </pc:picChg>
        <pc:picChg chg="add mod">
          <ac:chgData name="Laura A Janda" userId="1f227e26-6259-47d3-b693-dce21943f79e" providerId="ADAL" clId="{A51EE76D-CE6B-E34C-9FCE-85809E10586A}" dt="2022-04-13T07:17:20.432" v="259" actId="14100"/>
          <ac:picMkLst>
            <pc:docMk/>
            <pc:sldMk cId="1904101609" sldId="662"/>
            <ac:picMk id="4" creationId="{14CB2098-7E78-B44E-F947-8DA9AC23D9E4}"/>
          </ac:picMkLst>
        </pc:picChg>
        <pc:picChg chg="add mod">
          <ac:chgData name="Laura A Janda" userId="1f227e26-6259-47d3-b693-dce21943f79e" providerId="ADAL" clId="{A51EE76D-CE6B-E34C-9FCE-85809E10586A}" dt="2022-04-13T07:17:20.432" v="259" actId="14100"/>
          <ac:picMkLst>
            <pc:docMk/>
            <pc:sldMk cId="1904101609" sldId="662"/>
            <ac:picMk id="5" creationId="{87D2A44E-AAD2-287C-8CE2-FA22D787B618}"/>
          </ac:picMkLst>
        </pc:picChg>
      </pc:sldChg>
      <pc:sldChg chg="addSp delSp modSp new mod modClrScheme chgLayout">
        <pc:chgData name="Laura A Janda" userId="1f227e26-6259-47d3-b693-dce21943f79e" providerId="ADAL" clId="{A51EE76D-CE6B-E34C-9FCE-85809E10586A}" dt="2022-04-13T07:21:39.770" v="340" actId="122"/>
        <pc:sldMkLst>
          <pc:docMk/>
          <pc:sldMk cId="3494880625" sldId="663"/>
        </pc:sldMkLst>
        <pc:spChg chg="mod ord">
          <ac:chgData name="Laura A Janda" userId="1f227e26-6259-47d3-b693-dce21943f79e" providerId="ADAL" clId="{A51EE76D-CE6B-E34C-9FCE-85809E10586A}" dt="2022-04-13T07:21:39.770" v="340" actId="122"/>
          <ac:spMkLst>
            <pc:docMk/>
            <pc:sldMk cId="3494880625" sldId="663"/>
            <ac:spMk id="2" creationId="{FFCE3EDB-A0E6-5E95-30BA-30509A509566}"/>
          </ac:spMkLst>
        </pc:spChg>
        <pc:spChg chg="del mod ord">
          <ac:chgData name="Laura A Janda" userId="1f227e26-6259-47d3-b693-dce21943f79e" providerId="ADAL" clId="{A51EE76D-CE6B-E34C-9FCE-85809E10586A}" dt="2022-04-13T07:20:31.013" v="309" actId="700"/>
          <ac:spMkLst>
            <pc:docMk/>
            <pc:sldMk cId="3494880625" sldId="663"/>
            <ac:spMk id="3" creationId="{FB6E1A52-4231-370F-05C9-02112C8EB432}"/>
          </ac:spMkLst>
        </pc:spChg>
        <pc:spChg chg="add mod ord">
          <ac:chgData name="Laura A Janda" userId="1f227e26-6259-47d3-b693-dce21943f79e" providerId="ADAL" clId="{A51EE76D-CE6B-E34C-9FCE-85809E10586A}" dt="2022-04-13T07:21:34.985" v="339" actId="255"/>
          <ac:spMkLst>
            <pc:docMk/>
            <pc:sldMk cId="3494880625" sldId="663"/>
            <ac:spMk id="4" creationId="{BB55C774-D754-3EE7-0054-70876434D3E6}"/>
          </ac:spMkLst>
        </pc:spChg>
      </pc:sldChg>
      <pc:sldChg chg="modSp new mod">
        <pc:chgData name="Laura A Janda" userId="1f227e26-6259-47d3-b693-dce21943f79e" providerId="ADAL" clId="{A51EE76D-CE6B-E34C-9FCE-85809E10586A}" dt="2022-04-13T07:23:20.932" v="377" actId="122"/>
        <pc:sldMkLst>
          <pc:docMk/>
          <pc:sldMk cId="2418572872" sldId="664"/>
        </pc:sldMkLst>
        <pc:spChg chg="mod">
          <ac:chgData name="Laura A Janda" userId="1f227e26-6259-47d3-b693-dce21943f79e" providerId="ADAL" clId="{A51EE76D-CE6B-E34C-9FCE-85809E10586A}" dt="2022-04-13T07:23:20.932" v="377" actId="122"/>
          <ac:spMkLst>
            <pc:docMk/>
            <pc:sldMk cId="2418572872" sldId="664"/>
            <ac:spMk id="2" creationId="{20CCD712-BFCD-AA8B-C30B-E3F573FD3BD1}"/>
          </ac:spMkLst>
        </pc:spChg>
        <pc:spChg chg="mod">
          <ac:chgData name="Laura A Janda" userId="1f227e26-6259-47d3-b693-dce21943f79e" providerId="ADAL" clId="{A51EE76D-CE6B-E34C-9FCE-85809E10586A}" dt="2022-04-13T07:23:17.932" v="376" actId="122"/>
          <ac:spMkLst>
            <pc:docMk/>
            <pc:sldMk cId="2418572872" sldId="664"/>
            <ac:spMk id="3" creationId="{6B55BB43-C152-77DA-F9B7-8F44A906846D}"/>
          </ac:spMkLst>
        </pc:spChg>
      </pc:sldChg>
      <pc:sldChg chg="modSp new mod">
        <pc:chgData name="Laura A Janda" userId="1f227e26-6259-47d3-b693-dce21943f79e" providerId="ADAL" clId="{A51EE76D-CE6B-E34C-9FCE-85809E10586A}" dt="2022-04-13T08:17:08.707" v="635" actId="20577"/>
        <pc:sldMkLst>
          <pc:docMk/>
          <pc:sldMk cId="2337606035" sldId="665"/>
        </pc:sldMkLst>
        <pc:spChg chg="mod">
          <ac:chgData name="Laura A Janda" userId="1f227e26-6259-47d3-b693-dce21943f79e" providerId="ADAL" clId="{A51EE76D-CE6B-E34C-9FCE-85809E10586A}" dt="2022-04-13T08:13:59.490" v="572" actId="115"/>
          <ac:spMkLst>
            <pc:docMk/>
            <pc:sldMk cId="2337606035" sldId="665"/>
            <ac:spMk id="2" creationId="{4ADB2F42-E88D-DFDA-0776-A822AC2EBB34}"/>
          </ac:spMkLst>
        </pc:spChg>
        <pc:spChg chg="mod">
          <ac:chgData name="Laura A Janda" userId="1f227e26-6259-47d3-b693-dce21943f79e" providerId="ADAL" clId="{A51EE76D-CE6B-E34C-9FCE-85809E10586A}" dt="2022-04-13T08:17:08.707" v="635" actId="20577"/>
          <ac:spMkLst>
            <pc:docMk/>
            <pc:sldMk cId="2337606035" sldId="665"/>
            <ac:spMk id="3" creationId="{63B9EBC4-FDC5-A429-3EF1-903516E11D1B}"/>
          </ac:spMkLst>
        </pc:spChg>
      </pc:sldChg>
      <pc:sldChg chg="modSp new mod">
        <pc:chgData name="Laura A Janda" userId="1f227e26-6259-47d3-b693-dce21943f79e" providerId="ADAL" clId="{A51EE76D-CE6B-E34C-9FCE-85809E10586A}" dt="2022-04-13T09:04:25.774" v="2804" actId="20577"/>
        <pc:sldMkLst>
          <pc:docMk/>
          <pc:sldMk cId="2548289364" sldId="666"/>
        </pc:sldMkLst>
        <pc:spChg chg="mod">
          <ac:chgData name="Laura A Janda" userId="1f227e26-6259-47d3-b693-dce21943f79e" providerId="ADAL" clId="{A51EE76D-CE6B-E34C-9FCE-85809E10586A}" dt="2022-04-13T08:23:15.701" v="838" actId="20577"/>
          <ac:spMkLst>
            <pc:docMk/>
            <pc:sldMk cId="2548289364" sldId="666"/>
            <ac:spMk id="2" creationId="{21D40B73-44DD-25B0-E3A5-F43846EA9606}"/>
          </ac:spMkLst>
        </pc:spChg>
        <pc:spChg chg="mod">
          <ac:chgData name="Laura A Janda" userId="1f227e26-6259-47d3-b693-dce21943f79e" providerId="ADAL" clId="{A51EE76D-CE6B-E34C-9FCE-85809E10586A}" dt="2022-04-13T09:04:25.774" v="2804" actId="20577"/>
          <ac:spMkLst>
            <pc:docMk/>
            <pc:sldMk cId="2548289364" sldId="666"/>
            <ac:spMk id="3" creationId="{5C0917D0-9772-1FA1-02E8-0015C04E03D3}"/>
          </ac:spMkLst>
        </pc:spChg>
      </pc:sldChg>
      <pc:sldChg chg="addSp modSp new mod">
        <pc:chgData name="Laura A Janda" userId="1f227e26-6259-47d3-b693-dce21943f79e" providerId="ADAL" clId="{A51EE76D-CE6B-E34C-9FCE-85809E10586A}" dt="2022-04-13T09:25:53.133" v="3048" actId="1076"/>
        <pc:sldMkLst>
          <pc:docMk/>
          <pc:sldMk cId="2761127641" sldId="667"/>
        </pc:sldMkLst>
        <pc:spChg chg="mod">
          <ac:chgData name="Laura A Janda" userId="1f227e26-6259-47d3-b693-dce21943f79e" providerId="ADAL" clId="{A51EE76D-CE6B-E34C-9FCE-85809E10586A}" dt="2022-04-13T08:22:33.737" v="792"/>
          <ac:spMkLst>
            <pc:docMk/>
            <pc:sldMk cId="2761127641" sldId="667"/>
            <ac:spMk id="2" creationId="{4362C83C-77FD-FF26-378C-84425736F790}"/>
          </ac:spMkLst>
        </pc:spChg>
        <pc:spChg chg="mod">
          <ac:chgData name="Laura A Janda" userId="1f227e26-6259-47d3-b693-dce21943f79e" providerId="ADAL" clId="{A51EE76D-CE6B-E34C-9FCE-85809E10586A}" dt="2022-04-13T08:22:52.940" v="833" actId="255"/>
          <ac:spMkLst>
            <pc:docMk/>
            <pc:sldMk cId="2761127641" sldId="667"/>
            <ac:spMk id="3" creationId="{E0B610F0-E68C-F961-EE4A-CCCC43054CE3}"/>
          </ac:spMkLst>
        </pc:spChg>
        <pc:spChg chg="add mod">
          <ac:chgData name="Laura A Janda" userId="1f227e26-6259-47d3-b693-dce21943f79e" providerId="ADAL" clId="{A51EE76D-CE6B-E34C-9FCE-85809E10586A}" dt="2022-04-13T09:25:53.133" v="3048" actId="1076"/>
          <ac:spMkLst>
            <pc:docMk/>
            <pc:sldMk cId="2761127641" sldId="667"/>
            <ac:spMk id="4" creationId="{A17309B9-9B68-A651-1F14-50AB3FAB69DE}"/>
          </ac:spMkLst>
        </pc:spChg>
        <pc:picChg chg="add mod">
          <ac:chgData name="Laura A Janda" userId="1f227e26-6259-47d3-b693-dce21943f79e" providerId="ADAL" clId="{A51EE76D-CE6B-E34C-9FCE-85809E10586A}" dt="2022-04-13T09:25:40.208" v="3047" actId="1076"/>
          <ac:picMkLst>
            <pc:docMk/>
            <pc:sldMk cId="2761127641" sldId="667"/>
            <ac:picMk id="4098" creationId="{382EE538-0553-EFC6-DD1A-54C84D1DA18A}"/>
          </ac:picMkLst>
        </pc:picChg>
      </pc:sldChg>
      <pc:sldChg chg="modSp new mod">
        <pc:chgData name="Laura A Janda" userId="1f227e26-6259-47d3-b693-dce21943f79e" providerId="ADAL" clId="{A51EE76D-CE6B-E34C-9FCE-85809E10586A}" dt="2022-04-13T08:26:52.892" v="1202" actId="20577"/>
        <pc:sldMkLst>
          <pc:docMk/>
          <pc:sldMk cId="1991354997" sldId="668"/>
        </pc:sldMkLst>
        <pc:spChg chg="mod">
          <ac:chgData name="Laura A Janda" userId="1f227e26-6259-47d3-b693-dce21943f79e" providerId="ADAL" clId="{A51EE76D-CE6B-E34C-9FCE-85809E10586A}" dt="2022-04-13T08:23:37.710" v="848" actId="20577"/>
          <ac:spMkLst>
            <pc:docMk/>
            <pc:sldMk cId="1991354997" sldId="668"/>
            <ac:spMk id="2" creationId="{8D500473-33A7-F2C4-DE16-7304EBDF961A}"/>
          </ac:spMkLst>
        </pc:spChg>
        <pc:spChg chg="mod">
          <ac:chgData name="Laura A Janda" userId="1f227e26-6259-47d3-b693-dce21943f79e" providerId="ADAL" clId="{A51EE76D-CE6B-E34C-9FCE-85809E10586A}" dt="2022-04-13T08:26:52.892" v="1202" actId="20577"/>
          <ac:spMkLst>
            <pc:docMk/>
            <pc:sldMk cId="1991354997" sldId="668"/>
            <ac:spMk id="3" creationId="{7E1A88A1-623D-14AE-F5CB-8F7DCEB8696F}"/>
          </ac:spMkLst>
        </pc:spChg>
      </pc:sldChg>
      <pc:sldChg chg="addSp delSp modSp new mod">
        <pc:chgData name="Laura A Janda" userId="1f227e26-6259-47d3-b693-dce21943f79e" providerId="ADAL" clId="{A51EE76D-CE6B-E34C-9FCE-85809E10586A}" dt="2022-04-13T09:16:48.713" v="3028" actId="1076"/>
        <pc:sldMkLst>
          <pc:docMk/>
          <pc:sldMk cId="3848219843" sldId="669"/>
        </pc:sldMkLst>
        <pc:spChg chg="mod">
          <ac:chgData name="Laura A Janda" userId="1f227e26-6259-47d3-b693-dce21943f79e" providerId="ADAL" clId="{A51EE76D-CE6B-E34C-9FCE-85809E10586A}" dt="2022-04-13T09:15:30.526" v="3017" actId="20577"/>
          <ac:spMkLst>
            <pc:docMk/>
            <pc:sldMk cId="3848219843" sldId="669"/>
            <ac:spMk id="2" creationId="{4B5E8A79-4596-3B55-8B0A-D404BA2952EF}"/>
          </ac:spMkLst>
        </pc:spChg>
        <pc:spChg chg="mod">
          <ac:chgData name="Laura A Janda" userId="1f227e26-6259-47d3-b693-dce21943f79e" providerId="ADAL" clId="{A51EE76D-CE6B-E34C-9FCE-85809E10586A}" dt="2022-04-13T09:15:49.400" v="3019" actId="1076"/>
          <ac:spMkLst>
            <pc:docMk/>
            <pc:sldMk cId="3848219843" sldId="669"/>
            <ac:spMk id="3" creationId="{03CB09AA-0877-C06F-3DAD-C7F8B038610B}"/>
          </ac:spMkLst>
        </pc:spChg>
        <pc:spChg chg="add mod">
          <ac:chgData name="Laura A Janda" userId="1f227e26-6259-47d3-b693-dce21943f79e" providerId="ADAL" clId="{A51EE76D-CE6B-E34C-9FCE-85809E10586A}" dt="2022-04-13T09:15:49.400" v="3019" actId="1076"/>
          <ac:spMkLst>
            <pc:docMk/>
            <pc:sldMk cId="3848219843" sldId="669"/>
            <ac:spMk id="4" creationId="{264A6599-0291-39CC-B624-D722A33AB762}"/>
          </ac:spMkLst>
        </pc:spChg>
        <pc:picChg chg="add del mod">
          <ac:chgData name="Laura A Janda" userId="1f227e26-6259-47d3-b693-dce21943f79e" providerId="ADAL" clId="{A51EE76D-CE6B-E34C-9FCE-85809E10586A}" dt="2022-04-13T09:16:30.182" v="3023" actId="478"/>
          <ac:picMkLst>
            <pc:docMk/>
            <pc:sldMk cId="3848219843" sldId="669"/>
            <ac:picMk id="1026" creationId="{BAA7E2EB-FE27-33D2-5C69-935668B07F93}"/>
          </ac:picMkLst>
        </pc:picChg>
        <pc:picChg chg="add mod">
          <ac:chgData name="Laura A Janda" userId="1f227e26-6259-47d3-b693-dce21943f79e" providerId="ADAL" clId="{A51EE76D-CE6B-E34C-9FCE-85809E10586A}" dt="2022-04-13T09:16:48.713" v="3028" actId="1076"/>
          <ac:picMkLst>
            <pc:docMk/>
            <pc:sldMk cId="3848219843" sldId="669"/>
            <ac:picMk id="1028" creationId="{4BCE615E-CAF5-74FE-293A-799BABC85606}"/>
          </ac:picMkLst>
        </pc:picChg>
      </pc:sldChg>
      <pc:sldChg chg="addSp modSp new mod">
        <pc:chgData name="Laura A Janda" userId="1f227e26-6259-47d3-b693-dce21943f79e" providerId="ADAL" clId="{A51EE76D-CE6B-E34C-9FCE-85809E10586A}" dt="2022-04-13T09:18:52.291" v="3035" actId="14100"/>
        <pc:sldMkLst>
          <pc:docMk/>
          <pc:sldMk cId="3214414334" sldId="670"/>
        </pc:sldMkLst>
        <pc:spChg chg="mod">
          <ac:chgData name="Laura A Janda" userId="1f227e26-6259-47d3-b693-dce21943f79e" providerId="ADAL" clId="{A51EE76D-CE6B-E34C-9FCE-85809E10586A}" dt="2022-04-13T08:41:17.855" v="1625" actId="20577"/>
          <ac:spMkLst>
            <pc:docMk/>
            <pc:sldMk cId="3214414334" sldId="670"/>
            <ac:spMk id="2" creationId="{4C491C72-94B4-A889-F2B7-3521F7C12274}"/>
          </ac:spMkLst>
        </pc:spChg>
        <pc:spChg chg="mod">
          <ac:chgData name="Laura A Janda" userId="1f227e26-6259-47d3-b693-dce21943f79e" providerId="ADAL" clId="{A51EE76D-CE6B-E34C-9FCE-85809E10586A}" dt="2022-04-13T09:18:52.291" v="3035" actId="14100"/>
          <ac:spMkLst>
            <pc:docMk/>
            <pc:sldMk cId="3214414334" sldId="670"/>
            <ac:spMk id="3" creationId="{B85DBBF5-2230-5AB1-5C93-CA60785AB194}"/>
          </ac:spMkLst>
        </pc:spChg>
        <pc:picChg chg="add mod">
          <ac:chgData name="Laura A Janda" userId="1f227e26-6259-47d3-b693-dce21943f79e" providerId="ADAL" clId="{A51EE76D-CE6B-E34C-9FCE-85809E10586A}" dt="2022-04-13T09:18:32.561" v="3033" actId="1076"/>
          <ac:picMkLst>
            <pc:docMk/>
            <pc:sldMk cId="3214414334" sldId="670"/>
            <ac:picMk id="2050" creationId="{7F66D300-22CA-965C-1C02-74220E583B24}"/>
          </ac:picMkLst>
        </pc:picChg>
      </pc:sldChg>
      <pc:sldChg chg="modSp new mod">
        <pc:chgData name="Laura A Janda" userId="1f227e26-6259-47d3-b693-dce21943f79e" providerId="ADAL" clId="{A51EE76D-CE6B-E34C-9FCE-85809E10586A}" dt="2022-04-13T08:57:03.359" v="2401" actId="20577"/>
        <pc:sldMkLst>
          <pc:docMk/>
          <pc:sldMk cId="834566181" sldId="671"/>
        </pc:sldMkLst>
        <pc:spChg chg="mod">
          <ac:chgData name="Laura A Janda" userId="1f227e26-6259-47d3-b693-dce21943f79e" providerId="ADAL" clId="{A51EE76D-CE6B-E34C-9FCE-85809E10586A}" dt="2022-04-13T08:36:20.600" v="1564" actId="20577"/>
          <ac:spMkLst>
            <pc:docMk/>
            <pc:sldMk cId="834566181" sldId="671"/>
            <ac:spMk id="2" creationId="{7517A94E-346E-70D8-C815-83DD740870ED}"/>
          </ac:spMkLst>
        </pc:spChg>
        <pc:spChg chg="mod">
          <ac:chgData name="Laura A Janda" userId="1f227e26-6259-47d3-b693-dce21943f79e" providerId="ADAL" clId="{A51EE76D-CE6B-E34C-9FCE-85809E10586A}" dt="2022-04-13T08:57:03.359" v="2401" actId="20577"/>
          <ac:spMkLst>
            <pc:docMk/>
            <pc:sldMk cId="834566181" sldId="671"/>
            <ac:spMk id="3" creationId="{7C3EAE48-168A-5851-5717-DF08702B5BE0}"/>
          </ac:spMkLst>
        </pc:spChg>
      </pc:sldChg>
      <pc:sldChg chg="modSp new mod">
        <pc:chgData name="Laura A Janda" userId="1f227e26-6259-47d3-b693-dce21943f79e" providerId="ADAL" clId="{A51EE76D-CE6B-E34C-9FCE-85809E10586A}" dt="2022-04-13T08:58:32.164" v="2426" actId="20577"/>
        <pc:sldMkLst>
          <pc:docMk/>
          <pc:sldMk cId="3431746078" sldId="672"/>
        </pc:sldMkLst>
        <pc:spChg chg="mod">
          <ac:chgData name="Laura A Janda" userId="1f227e26-6259-47d3-b693-dce21943f79e" providerId="ADAL" clId="{A51EE76D-CE6B-E34C-9FCE-85809E10586A}" dt="2022-04-13T08:36:54.570" v="1568" actId="14100"/>
          <ac:spMkLst>
            <pc:docMk/>
            <pc:sldMk cId="3431746078" sldId="672"/>
            <ac:spMk id="2" creationId="{415D2134-B8DB-33F2-04EF-BD318A9DB22D}"/>
          </ac:spMkLst>
        </pc:spChg>
        <pc:spChg chg="mod">
          <ac:chgData name="Laura A Janda" userId="1f227e26-6259-47d3-b693-dce21943f79e" providerId="ADAL" clId="{A51EE76D-CE6B-E34C-9FCE-85809E10586A}" dt="2022-04-13T08:58:32.164" v="2426" actId="20577"/>
          <ac:spMkLst>
            <pc:docMk/>
            <pc:sldMk cId="3431746078" sldId="672"/>
            <ac:spMk id="3" creationId="{88245E26-B21C-6C60-5703-61238EDD7462}"/>
          </ac:spMkLst>
        </pc:spChg>
      </pc:sldChg>
      <pc:sldChg chg="addSp modSp new mod">
        <pc:chgData name="Laura A Janda" userId="1f227e26-6259-47d3-b693-dce21943f79e" providerId="ADAL" clId="{A51EE76D-CE6B-E34C-9FCE-85809E10586A}" dt="2022-04-13T09:20:29.727" v="3042" actId="1076"/>
        <pc:sldMkLst>
          <pc:docMk/>
          <pc:sldMk cId="3580834085" sldId="673"/>
        </pc:sldMkLst>
        <pc:spChg chg="mod">
          <ac:chgData name="Laura A Janda" userId="1f227e26-6259-47d3-b693-dce21943f79e" providerId="ADAL" clId="{A51EE76D-CE6B-E34C-9FCE-85809E10586A}" dt="2022-04-13T08:37:36.506" v="1612" actId="20577"/>
          <ac:spMkLst>
            <pc:docMk/>
            <pc:sldMk cId="3580834085" sldId="673"/>
            <ac:spMk id="2" creationId="{2E2C956A-2980-F94D-9516-6C248AF54C36}"/>
          </ac:spMkLst>
        </pc:spChg>
        <pc:spChg chg="mod">
          <ac:chgData name="Laura A Janda" userId="1f227e26-6259-47d3-b693-dce21943f79e" providerId="ADAL" clId="{A51EE76D-CE6B-E34C-9FCE-85809E10586A}" dt="2022-04-13T09:03:46.871" v="2796" actId="20577"/>
          <ac:spMkLst>
            <pc:docMk/>
            <pc:sldMk cId="3580834085" sldId="673"/>
            <ac:spMk id="3" creationId="{A03D09CE-D3FB-F1F7-5643-07D3CF6935D2}"/>
          </ac:spMkLst>
        </pc:spChg>
        <pc:picChg chg="add mod">
          <ac:chgData name="Laura A Janda" userId="1f227e26-6259-47d3-b693-dce21943f79e" providerId="ADAL" clId="{A51EE76D-CE6B-E34C-9FCE-85809E10586A}" dt="2022-04-13T09:20:29.727" v="3042" actId="1076"/>
          <ac:picMkLst>
            <pc:docMk/>
            <pc:sldMk cId="3580834085" sldId="673"/>
            <ac:picMk id="3074" creationId="{9EEADB7D-9C65-5ECE-C94D-2F0D3F8E9B7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1A22DC5-C69F-F740-AB4D-94CBED331267}" type="datetimeFigureOut">
              <a:rPr lang="nb-NO" smtClean="0"/>
              <a:t>27.07.2023</a:t>
            </a:fld>
            <a:endParaRPr lang="nb-NO"/>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BE35A68-C4D5-8441-82C5-29768A50D505}" type="slidenum">
              <a:rPr lang="nb-NO" smtClean="0"/>
              <a:t>‹#›</a:t>
            </a:fld>
            <a:endParaRPr lang="nb-NO"/>
          </a:p>
        </p:txBody>
      </p:sp>
    </p:spTree>
    <p:extLst>
      <p:ext uri="{BB962C8B-B14F-4D97-AF65-F5344CB8AC3E}">
        <p14:creationId xmlns:p14="http://schemas.microsoft.com/office/powerpoint/2010/main" val="4062384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C60A370B-5039-1044-BE3B-626BDE3F0426}" type="slidenum">
              <a:rPr lang="nb-NO" smtClean="0"/>
              <a:t>1</a:t>
            </a:fld>
            <a:endParaRPr lang="nb-NO" dirty="0"/>
          </a:p>
        </p:txBody>
      </p:sp>
    </p:spTree>
    <p:extLst>
      <p:ext uri="{BB962C8B-B14F-4D97-AF65-F5344CB8AC3E}">
        <p14:creationId xmlns:p14="http://schemas.microsoft.com/office/powerpoint/2010/main" val="2889296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9D52A784-EF6D-CD4F-9DD7-2B37812D1AAE}" type="slidenum">
              <a:rPr lang="en-NO" smtClean="0"/>
              <a:t>23</a:t>
            </a:fld>
            <a:endParaRPr lang="en-NO"/>
          </a:p>
        </p:txBody>
      </p:sp>
    </p:spTree>
    <p:extLst>
      <p:ext uri="{BB962C8B-B14F-4D97-AF65-F5344CB8AC3E}">
        <p14:creationId xmlns:p14="http://schemas.microsoft.com/office/powerpoint/2010/main" val="3266873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E5A60DFC-D055-8843-9682-BC8247EEDD3A}" type="slidenum">
              <a:rPr lang="en-NO" smtClean="0"/>
              <a:t>25</a:t>
            </a:fld>
            <a:endParaRPr lang="en-NO"/>
          </a:p>
        </p:txBody>
      </p:sp>
    </p:spTree>
    <p:extLst>
      <p:ext uri="{BB962C8B-B14F-4D97-AF65-F5344CB8AC3E}">
        <p14:creationId xmlns:p14="http://schemas.microsoft.com/office/powerpoint/2010/main" val="3424520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C60A370B-5039-1044-BE3B-626BDE3F0426}" type="slidenum">
              <a:rPr lang="nb-NO" smtClean="0"/>
              <a:t>27</a:t>
            </a:fld>
            <a:endParaRPr lang="nb-NO" dirty="0"/>
          </a:p>
        </p:txBody>
      </p:sp>
    </p:spTree>
    <p:extLst>
      <p:ext uri="{BB962C8B-B14F-4D97-AF65-F5344CB8AC3E}">
        <p14:creationId xmlns:p14="http://schemas.microsoft.com/office/powerpoint/2010/main" val="3914349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simple to use because most of them are </a:t>
            </a:r>
            <a:r>
              <a:rPr lang="en-NO" b="1" dirty="0"/>
              <a:t>Clause </a:t>
            </a:r>
            <a:r>
              <a:rPr lang="en-US" b="1" dirty="0"/>
              <a:t>+</a:t>
            </a:r>
            <a:r>
              <a:rPr lang="en-NO" b="1" dirty="0"/>
              <a:t> Modifier </a:t>
            </a:r>
            <a:r>
              <a:rPr lang="en-US" b="1" dirty="0"/>
              <a:t>c</a:t>
            </a:r>
            <a:r>
              <a:rPr lang="en-NO" b="1" dirty="0"/>
              <a:t>onstruction</a:t>
            </a:r>
            <a:r>
              <a:rPr lang="en-US" b="1" dirty="0"/>
              <a:t>s, meaning that the fixed</a:t>
            </a:r>
            <a:r>
              <a:rPr lang="en-US" dirty="0"/>
              <a:t> lexical element of the construction is </a:t>
            </a:r>
            <a:r>
              <a:rPr lang="en-NO" dirty="0"/>
              <a:t>an adverbial that modifies an entire clause</a:t>
            </a:r>
            <a:r>
              <a:rPr lang="en-US" dirty="0"/>
              <a:t>. The </a:t>
            </a:r>
            <a:r>
              <a:rPr lang="en-US" b="1" dirty="0"/>
              <a:t>fixed</a:t>
            </a:r>
            <a:r>
              <a:rPr lang="en-US" dirty="0"/>
              <a:t> lexical elements in these constructions are mostly </a:t>
            </a:r>
            <a:r>
              <a:rPr lang="en-NO" dirty="0"/>
              <a:t>parenthetical </a:t>
            </a:r>
            <a:r>
              <a:rPr lang="en-US" dirty="0"/>
              <a:t>(the Russian term </a:t>
            </a:r>
            <a:r>
              <a:rPr lang="ru-RU" i="1" dirty="0"/>
              <a:t>вводные слова</a:t>
            </a:r>
            <a:r>
              <a:rPr lang="en-US" dirty="0"/>
              <a:t>) and do not disturb the overall syntactic structure of a sentence they are inserted in. This makes these constructions relatively easy to learn even at early stages of L2 acquisition.  At the same time, these constructions are widely used and can express a variety of pragmatic and semantic nuances. Moreover, they can function to scaffold text, by providing milestones or control points in text production.</a:t>
            </a:r>
            <a:endParaRPr lang="en-NO" dirty="0"/>
          </a:p>
          <a:p>
            <a:endParaRPr lang="en-NO" dirty="0"/>
          </a:p>
        </p:txBody>
      </p:sp>
      <p:sp>
        <p:nvSpPr>
          <p:cNvPr id="4" name="Slide Number Placeholder 3"/>
          <p:cNvSpPr>
            <a:spLocks noGrp="1"/>
          </p:cNvSpPr>
          <p:nvPr>
            <p:ph type="sldNum" sz="quarter" idx="5"/>
          </p:nvPr>
        </p:nvSpPr>
        <p:spPr/>
        <p:txBody>
          <a:bodyPr/>
          <a:lstStyle/>
          <a:p>
            <a:fld id="{E5A60DFC-D055-8843-9682-BC8247EEDD3A}" type="slidenum">
              <a:rPr lang="en-NO" smtClean="0"/>
              <a:t>30</a:t>
            </a:fld>
            <a:endParaRPr lang="en-NO"/>
          </a:p>
        </p:txBody>
      </p:sp>
    </p:spTree>
    <p:extLst>
      <p:ext uri="{BB962C8B-B14F-4D97-AF65-F5344CB8AC3E}">
        <p14:creationId xmlns:p14="http://schemas.microsoft.com/office/powerpoint/2010/main" val="3458169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There is also a drop-down menu next to ”leesons” button, which is available from every page of the website. One can also access any lesson this way. </a:t>
            </a:r>
          </a:p>
        </p:txBody>
      </p:sp>
      <p:sp>
        <p:nvSpPr>
          <p:cNvPr id="4" name="Slide Number Placeholder 3"/>
          <p:cNvSpPr>
            <a:spLocks noGrp="1"/>
          </p:cNvSpPr>
          <p:nvPr>
            <p:ph type="sldNum" sz="quarter" idx="5"/>
          </p:nvPr>
        </p:nvSpPr>
        <p:spPr/>
        <p:txBody>
          <a:bodyPr/>
          <a:lstStyle/>
          <a:p>
            <a:fld id="{30E73D38-33B9-994F-A6F0-ACBC8D7882AB}" type="slidenum">
              <a:rPr lang="en-NO" smtClean="0"/>
              <a:t>31</a:t>
            </a:fld>
            <a:endParaRPr lang="en-NO"/>
          </a:p>
        </p:txBody>
      </p:sp>
    </p:spTree>
    <p:extLst>
      <p:ext uri="{BB962C8B-B14F-4D97-AF65-F5344CB8AC3E}">
        <p14:creationId xmlns:p14="http://schemas.microsoft.com/office/powerpoint/2010/main" val="1118847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Comparison</a:t>
            </a:r>
            <a:r>
              <a:rPr lang="nb-NO" dirty="0"/>
              <a:t> is </a:t>
            </a:r>
            <a:r>
              <a:rPr lang="nb-NO" dirty="0" err="1"/>
              <a:t>with</a:t>
            </a:r>
            <a:r>
              <a:rPr lang="nb-NO" dirty="0"/>
              <a:t> </a:t>
            </a:r>
            <a:r>
              <a:rPr lang="nb-NO" dirty="0" err="1"/>
              <a:t>reference</a:t>
            </a:r>
            <a:r>
              <a:rPr lang="nb-NO" dirty="0"/>
              <a:t> </a:t>
            </a:r>
            <a:r>
              <a:rPr lang="nb-NO" dirty="0" err="1"/>
              <a:t>corpus</a:t>
            </a:r>
            <a:r>
              <a:rPr lang="nb-NO" dirty="0"/>
              <a:t>, </a:t>
            </a:r>
            <a:r>
              <a:rPr lang="nb-NO" dirty="0" err="1"/>
              <a:t>we</a:t>
            </a:r>
            <a:r>
              <a:rPr lang="nb-NO" dirty="0"/>
              <a:t> </a:t>
            </a:r>
            <a:r>
              <a:rPr lang="nb-NO" dirty="0" err="1"/>
              <a:t>are</a:t>
            </a:r>
            <a:r>
              <a:rPr lang="nb-NO" dirty="0"/>
              <a:t> </a:t>
            </a:r>
            <a:r>
              <a:rPr lang="nb-NO" dirty="0" err="1"/>
              <a:t>looking</a:t>
            </a:r>
            <a:r>
              <a:rPr lang="nb-NO" dirty="0"/>
              <a:t> at </a:t>
            </a:r>
            <a:r>
              <a:rPr lang="nb-NO" dirty="0" err="1"/>
              <a:t>significant</a:t>
            </a:r>
            <a:r>
              <a:rPr lang="nb-NO" dirty="0"/>
              <a:t> </a:t>
            </a:r>
            <a:r>
              <a:rPr lang="nb-NO" dirty="0" err="1"/>
              <a:t>deviations</a:t>
            </a:r>
            <a:r>
              <a:rPr lang="nb-NO" dirty="0"/>
              <a:t>.</a:t>
            </a:r>
          </a:p>
        </p:txBody>
      </p:sp>
      <p:sp>
        <p:nvSpPr>
          <p:cNvPr id="4" name="Slide Number Placeholder 3"/>
          <p:cNvSpPr>
            <a:spLocks noGrp="1"/>
          </p:cNvSpPr>
          <p:nvPr>
            <p:ph type="sldNum" sz="quarter" idx="5"/>
          </p:nvPr>
        </p:nvSpPr>
        <p:spPr/>
        <p:txBody>
          <a:bodyPr/>
          <a:lstStyle/>
          <a:p>
            <a:fld id="{0BE35A68-C4D5-8441-82C5-29768A50D505}" type="slidenum">
              <a:rPr lang="nb-NO" smtClean="0"/>
              <a:t>60</a:t>
            </a:fld>
            <a:endParaRPr lang="nb-NO"/>
          </a:p>
        </p:txBody>
      </p:sp>
    </p:spTree>
    <p:extLst>
      <p:ext uri="{BB962C8B-B14F-4D97-AF65-F5344CB8AC3E}">
        <p14:creationId xmlns:p14="http://schemas.microsoft.com/office/powerpoint/2010/main" val="908010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BE35A68-C4D5-8441-82C5-29768A50D505}" type="slidenum">
              <a:rPr lang="nb-NO" smtClean="0"/>
              <a:t>71</a:t>
            </a:fld>
            <a:endParaRPr lang="nb-NO"/>
          </a:p>
        </p:txBody>
      </p:sp>
    </p:spTree>
    <p:extLst>
      <p:ext uri="{BB962C8B-B14F-4D97-AF65-F5344CB8AC3E}">
        <p14:creationId xmlns:p14="http://schemas.microsoft.com/office/powerpoint/2010/main" val="1254477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89580-EEBD-4141-BFA6-8F004417E08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nb-NO"/>
          </a:p>
        </p:txBody>
      </p:sp>
      <p:sp>
        <p:nvSpPr>
          <p:cNvPr id="3" name="Subtitle 2">
            <a:extLst>
              <a:ext uri="{FF2B5EF4-FFF2-40B4-BE49-F238E27FC236}">
                <a16:creationId xmlns:a16="http://schemas.microsoft.com/office/drawing/2014/main" id="{038CDC9B-0C8F-A243-96DB-AD77CA101B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4" name="Date Placeholder 3">
            <a:extLst>
              <a:ext uri="{FF2B5EF4-FFF2-40B4-BE49-F238E27FC236}">
                <a16:creationId xmlns:a16="http://schemas.microsoft.com/office/drawing/2014/main" id="{E6128CBD-5547-9D4D-BDB4-4245DC329EAC}"/>
              </a:ext>
            </a:extLst>
          </p:cNvPr>
          <p:cNvSpPr>
            <a:spLocks noGrp="1"/>
          </p:cNvSpPr>
          <p:nvPr>
            <p:ph type="dt" sz="half" idx="10"/>
          </p:nvPr>
        </p:nvSpPr>
        <p:spPr/>
        <p:txBody>
          <a:bodyPr/>
          <a:lstStyle/>
          <a:p>
            <a:fld id="{8FDC0E85-B3B6-A942-A601-3C17BB59B83E}" type="datetimeFigureOut">
              <a:rPr lang="nb-NO" smtClean="0"/>
              <a:t>27.07.2023</a:t>
            </a:fld>
            <a:endParaRPr lang="nb-NO"/>
          </a:p>
        </p:txBody>
      </p:sp>
      <p:sp>
        <p:nvSpPr>
          <p:cNvPr id="5" name="Footer Placeholder 4">
            <a:extLst>
              <a:ext uri="{FF2B5EF4-FFF2-40B4-BE49-F238E27FC236}">
                <a16:creationId xmlns:a16="http://schemas.microsoft.com/office/drawing/2014/main" id="{6DC56462-7338-CA40-AB1F-03094982A3CC}"/>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02A38B3-01BA-6C40-BD54-27320D2E391A}"/>
              </a:ext>
            </a:extLst>
          </p:cNvPr>
          <p:cNvSpPr>
            <a:spLocks noGrp="1"/>
          </p:cNvSpPr>
          <p:nvPr>
            <p:ph type="sldNum" sz="quarter" idx="12"/>
          </p:nvPr>
        </p:nvSpPr>
        <p:spPr/>
        <p:txBody>
          <a:bodyPr/>
          <a:lstStyle/>
          <a:p>
            <a:fld id="{E0927A9C-2DDE-8541-872F-7BAD06DB3C81}" type="slidenum">
              <a:rPr lang="nb-NO" smtClean="0"/>
              <a:t>‹#›</a:t>
            </a:fld>
            <a:endParaRPr lang="nb-NO"/>
          </a:p>
        </p:txBody>
      </p:sp>
    </p:spTree>
    <p:extLst>
      <p:ext uri="{BB962C8B-B14F-4D97-AF65-F5344CB8AC3E}">
        <p14:creationId xmlns:p14="http://schemas.microsoft.com/office/powerpoint/2010/main" val="2532405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3C992-BDFE-1D43-A2EE-B45CC7FD6C2A}"/>
              </a:ext>
            </a:extLst>
          </p:cNvPr>
          <p:cNvSpPr>
            <a:spLocks noGrp="1"/>
          </p:cNvSpPr>
          <p:nvPr>
            <p:ph type="title"/>
          </p:nvPr>
        </p:nvSpPr>
        <p:spPr/>
        <p:txBody>
          <a:bodyPr/>
          <a:lstStyle/>
          <a:p>
            <a:r>
              <a:rPr lang="en-GB"/>
              <a:t>Click to edit Master title style</a:t>
            </a:r>
            <a:endParaRPr lang="nb-NO"/>
          </a:p>
        </p:txBody>
      </p:sp>
      <p:sp>
        <p:nvSpPr>
          <p:cNvPr id="3" name="Vertical Text Placeholder 2">
            <a:extLst>
              <a:ext uri="{FF2B5EF4-FFF2-40B4-BE49-F238E27FC236}">
                <a16:creationId xmlns:a16="http://schemas.microsoft.com/office/drawing/2014/main" id="{B620451B-7AA7-AC49-B255-8F5D2A048AD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13779882-F3A0-8141-9987-111B447744A6}"/>
              </a:ext>
            </a:extLst>
          </p:cNvPr>
          <p:cNvSpPr>
            <a:spLocks noGrp="1"/>
          </p:cNvSpPr>
          <p:nvPr>
            <p:ph type="dt" sz="half" idx="10"/>
          </p:nvPr>
        </p:nvSpPr>
        <p:spPr/>
        <p:txBody>
          <a:bodyPr/>
          <a:lstStyle/>
          <a:p>
            <a:fld id="{8FDC0E85-B3B6-A942-A601-3C17BB59B83E}" type="datetimeFigureOut">
              <a:rPr lang="nb-NO" smtClean="0"/>
              <a:t>27.07.2023</a:t>
            </a:fld>
            <a:endParaRPr lang="nb-NO"/>
          </a:p>
        </p:txBody>
      </p:sp>
      <p:sp>
        <p:nvSpPr>
          <p:cNvPr id="5" name="Footer Placeholder 4">
            <a:extLst>
              <a:ext uri="{FF2B5EF4-FFF2-40B4-BE49-F238E27FC236}">
                <a16:creationId xmlns:a16="http://schemas.microsoft.com/office/drawing/2014/main" id="{C7DB2030-F10D-3546-9E91-AD5F13F20EAA}"/>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ECA695F-6DB6-BB4C-A2E4-B3F222A92C8C}"/>
              </a:ext>
            </a:extLst>
          </p:cNvPr>
          <p:cNvSpPr>
            <a:spLocks noGrp="1"/>
          </p:cNvSpPr>
          <p:nvPr>
            <p:ph type="sldNum" sz="quarter" idx="12"/>
          </p:nvPr>
        </p:nvSpPr>
        <p:spPr/>
        <p:txBody>
          <a:bodyPr/>
          <a:lstStyle/>
          <a:p>
            <a:fld id="{E0927A9C-2DDE-8541-872F-7BAD06DB3C81}" type="slidenum">
              <a:rPr lang="nb-NO" smtClean="0"/>
              <a:t>‹#›</a:t>
            </a:fld>
            <a:endParaRPr lang="nb-NO"/>
          </a:p>
        </p:txBody>
      </p:sp>
    </p:spTree>
    <p:extLst>
      <p:ext uri="{BB962C8B-B14F-4D97-AF65-F5344CB8AC3E}">
        <p14:creationId xmlns:p14="http://schemas.microsoft.com/office/powerpoint/2010/main" val="411858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6E69DA-46D7-9A43-A478-39FEDE9F811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nb-NO"/>
          </a:p>
        </p:txBody>
      </p:sp>
      <p:sp>
        <p:nvSpPr>
          <p:cNvPr id="3" name="Vertical Text Placeholder 2">
            <a:extLst>
              <a:ext uri="{FF2B5EF4-FFF2-40B4-BE49-F238E27FC236}">
                <a16:creationId xmlns:a16="http://schemas.microsoft.com/office/drawing/2014/main" id="{4331F468-FEF7-5B41-8320-4C114FFA718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2678C7FC-A5AA-214F-A8B6-BCC1CA4516B1}"/>
              </a:ext>
            </a:extLst>
          </p:cNvPr>
          <p:cNvSpPr>
            <a:spLocks noGrp="1"/>
          </p:cNvSpPr>
          <p:nvPr>
            <p:ph type="dt" sz="half" idx="10"/>
          </p:nvPr>
        </p:nvSpPr>
        <p:spPr/>
        <p:txBody>
          <a:bodyPr/>
          <a:lstStyle/>
          <a:p>
            <a:fld id="{8FDC0E85-B3B6-A942-A601-3C17BB59B83E}" type="datetimeFigureOut">
              <a:rPr lang="nb-NO" smtClean="0"/>
              <a:t>27.07.2023</a:t>
            </a:fld>
            <a:endParaRPr lang="nb-NO"/>
          </a:p>
        </p:txBody>
      </p:sp>
      <p:sp>
        <p:nvSpPr>
          <p:cNvPr id="5" name="Footer Placeholder 4">
            <a:extLst>
              <a:ext uri="{FF2B5EF4-FFF2-40B4-BE49-F238E27FC236}">
                <a16:creationId xmlns:a16="http://schemas.microsoft.com/office/drawing/2014/main" id="{7959C2DD-1319-7D49-B756-DCE9763C3019}"/>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A0523443-CC7A-6B4D-98D1-C1C2D595F43D}"/>
              </a:ext>
            </a:extLst>
          </p:cNvPr>
          <p:cNvSpPr>
            <a:spLocks noGrp="1"/>
          </p:cNvSpPr>
          <p:nvPr>
            <p:ph type="sldNum" sz="quarter" idx="12"/>
          </p:nvPr>
        </p:nvSpPr>
        <p:spPr/>
        <p:txBody>
          <a:bodyPr/>
          <a:lstStyle/>
          <a:p>
            <a:fld id="{E0927A9C-2DDE-8541-872F-7BAD06DB3C81}" type="slidenum">
              <a:rPr lang="nb-NO" smtClean="0"/>
              <a:t>‹#›</a:t>
            </a:fld>
            <a:endParaRPr lang="nb-NO"/>
          </a:p>
        </p:txBody>
      </p:sp>
    </p:spTree>
    <p:extLst>
      <p:ext uri="{BB962C8B-B14F-4D97-AF65-F5344CB8AC3E}">
        <p14:creationId xmlns:p14="http://schemas.microsoft.com/office/powerpoint/2010/main" val="3362897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2" cy="6858000"/>
          </a:xfrm>
          <a:prstGeom prst="rect">
            <a:avLst/>
          </a:prstGeom>
        </p:spPr>
      </p:pic>
      <p:sp>
        <p:nvSpPr>
          <p:cNvPr id="8" name="Title 7"/>
          <p:cNvSpPr>
            <a:spLocks noGrp="1"/>
          </p:cNvSpPr>
          <p:nvPr>
            <p:ph type="title" hasCustomPrompt="1"/>
          </p:nvPr>
        </p:nvSpPr>
        <p:spPr>
          <a:xfrm>
            <a:off x="1054464" y="1118585"/>
            <a:ext cx="6012000" cy="1811813"/>
          </a:xfrm>
        </p:spPr>
        <p:txBody>
          <a:bodyPr lIns="0" anchor="b">
            <a:normAutofit/>
          </a:bodyPr>
          <a:lstStyle>
            <a:lvl1pPr>
              <a:defRPr sz="2400" baseline="0">
                <a:solidFill>
                  <a:schemeClr val="bg1"/>
                </a:solidFill>
              </a:defRPr>
            </a:lvl1pPr>
          </a:lstStyle>
          <a:p>
            <a:r>
              <a:rPr lang="en-US" noProof="0" dirty="0"/>
              <a:t>Document title</a:t>
            </a:r>
          </a:p>
        </p:txBody>
      </p:sp>
      <p:sp>
        <p:nvSpPr>
          <p:cNvPr id="4" name="Text Placeholder 3"/>
          <p:cNvSpPr>
            <a:spLocks noGrp="1"/>
          </p:cNvSpPr>
          <p:nvPr>
            <p:ph type="body" sz="quarter" idx="12" hasCustomPrompt="1"/>
          </p:nvPr>
        </p:nvSpPr>
        <p:spPr>
          <a:xfrm>
            <a:off x="1054464" y="2942591"/>
            <a:ext cx="6012000" cy="1126695"/>
          </a:xfr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en-US" noProof="0" dirty="0"/>
              <a:t>Subtitle</a:t>
            </a:r>
          </a:p>
        </p:txBody>
      </p:sp>
      <p:sp>
        <p:nvSpPr>
          <p:cNvPr id="3" name="Subtitle 2"/>
          <p:cNvSpPr>
            <a:spLocks noGrp="1"/>
          </p:cNvSpPr>
          <p:nvPr>
            <p:ph type="subTitle" idx="1" hasCustomPrompt="1"/>
          </p:nvPr>
        </p:nvSpPr>
        <p:spPr>
          <a:xfrm>
            <a:off x="1054464" y="4208016"/>
            <a:ext cx="6012000" cy="1454784"/>
          </a:xfr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Author’s name and last name</a:t>
            </a:r>
          </a:p>
        </p:txBody>
      </p:sp>
      <p:sp>
        <p:nvSpPr>
          <p:cNvPr id="6" name="Text Placeholder 5"/>
          <p:cNvSpPr>
            <a:spLocks noGrp="1"/>
          </p:cNvSpPr>
          <p:nvPr>
            <p:ph type="body" sz="quarter" idx="13" hasCustomPrompt="1"/>
          </p:nvPr>
        </p:nvSpPr>
        <p:spPr>
          <a:xfrm>
            <a:off x="1054464" y="5674992"/>
            <a:ext cx="6012000" cy="746878"/>
          </a:xfr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en-US" noProof="0" dirty="0"/>
              <a:t>Address</a:t>
            </a:r>
          </a:p>
        </p:txBody>
      </p:sp>
      <p:sp>
        <p:nvSpPr>
          <p:cNvPr id="9"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en-US" noProof="0" dirty="0"/>
              <a:t>Click the icon below to add a picture</a:t>
            </a:r>
          </a:p>
        </p:txBody>
      </p:sp>
    </p:spTree>
    <p:extLst>
      <p:ext uri="{BB962C8B-B14F-4D97-AF65-F5344CB8AC3E}">
        <p14:creationId xmlns:p14="http://schemas.microsoft.com/office/powerpoint/2010/main" val="612251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146DF-9A3E-3F4C-80BE-88052AD5A76F}"/>
              </a:ext>
            </a:extLst>
          </p:cNvPr>
          <p:cNvSpPr>
            <a:spLocks noGrp="1"/>
          </p:cNvSpPr>
          <p:nvPr>
            <p:ph type="title"/>
          </p:nvPr>
        </p:nvSpPr>
        <p:spPr/>
        <p:txBody>
          <a:bodyPr/>
          <a:lstStyle/>
          <a:p>
            <a:r>
              <a:rPr lang="en-GB"/>
              <a:t>Click to edit Master title style</a:t>
            </a:r>
            <a:endParaRPr lang="nb-NO"/>
          </a:p>
        </p:txBody>
      </p:sp>
      <p:sp>
        <p:nvSpPr>
          <p:cNvPr id="3" name="Content Placeholder 2">
            <a:extLst>
              <a:ext uri="{FF2B5EF4-FFF2-40B4-BE49-F238E27FC236}">
                <a16:creationId xmlns:a16="http://schemas.microsoft.com/office/drawing/2014/main" id="{DFD047A7-BB5F-E54F-AFE9-7562EB42D2E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556B8EB7-9C9B-8344-A27F-8709B515C288}"/>
              </a:ext>
            </a:extLst>
          </p:cNvPr>
          <p:cNvSpPr>
            <a:spLocks noGrp="1"/>
          </p:cNvSpPr>
          <p:nvPr>
            <p:ph type="dt" sz="half" idx="10"/>
          </p:nvPr>
        </p:nvSpPr>
        <p:spPr/>
        <p:txBody>
          <a:bodyPr/>
          <a:lstStyle/>
          <a:p>
            <a:fld id="{8FDC0E85-B3B6-A942-A601-3C17BB59B83E}" type="datetimeFigureOut">
              <a:rPr lang="nb-NO" smtClean="0"/>
              <a:t>27.07.2023</a:t>
            </a:fld>
            <a:endParaRPr lang="nb-NO"/>
          </a:p>
        </p:txBody>
      </p:sp>
      <p:sp>
        <p:nvSpPr>
          <p:cNvPr id="5" name="Footer Placeholder 4">
            <a:extLst>
              <a:ext uri="{FF2B5EF4-FFF2-40B4-BE49-F238E27FC236}">
                <a16:creationId xmlns:a16="http://schemas.microsoft.com/office/drawing/2014/main" id="{C4E11354-E7A2-7B4A-9108-51DF591B8CCD}"/>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90E0068-4A1F-F145-985C-D4F3E7E678F6}"/>
              </a:ext>
            </a:extLst>
          </p:cNvPr>
          <p:cNvSpPr>
            <a:spLocks noGrp="1"/>
          </p:cNvSpPr>
          <p:nvPr>
            <p:ph type="sldNum" sz="quarter" idx="12"/>
          </p:nvPr>
        </p:nvSpPr>
        <p:spPr/>
        <p:txBody>
          <a:bodyPr/>
          <a:lstStyle/>
          <a:p>
            <a:fld id="{E0927A9C-2DDE-8541-872F-7BAD06DB3C81}" type="slidenum">
              <a:rPr lang="nb-NO" smtClean="0"/>
              <a:t>‹#›</a:t>
            </a:fld>
            <a:endParaRPr lang="nb-NO"/>
          </a:p>
        </p:txBody>
      </p:sp>
    </p:spTree>
    <p:extLst>
      <p:ext uri="{BB962C8B-B14F-4D97-AF65-F5344CB8AC3E}">
        <p14:creationId xmlns:p14="http://schemas.microsoft.com/office/powerpoint/2010/main" val="2730421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C5E1-A1CB-B445-B5A5-45B809C1EC6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nb-NO"/>
          </a:p>
        </p:txBody>
      </p:sp>
      <p:sp>
        <p:nvSpPr>
          <p:cNvPr id="3" name="Text Placeholder 2">
            <a:extLst>
              <a:ext uri="{FF2B5EF4-FFF2-40B4-BE49-F238E27FC236}">
                <a16:creationId xmlns:a16="http://schemas.microsoft.com/office/drawing/2014/main" id="{B2DFA354-14AE-DA42-B971-44ED534D67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902D590-F9F2-CC4C-BB36-F0F13CE3A84F}"/>
              </a:ext>
            </a:extLst>
          </p:cNvPr>
          <p:cNvSpPr>
            <a:spLocks noGrp="1"/>
          </p:cNvSpPr>
          <p:nvPr>
            <p:ph type="dt" sz="half" idx="10"/>
          </p:nvPr>
        </p:nvSpPr>
        <p:spPr/>
        <p:txBody>
          <a:bodyPr/>
          <a:lstStyle/>
          <a:p>
            <a:fld id="{8FDC0E85-B3B6-A942-A601-3C17BB59B83E}" type="datetimeFigureOut">
              <a:rPr lang="nb-NO" smtClean="0"/>
              <a:t>27.07.2023</a:t>
            </a:fld>
            <a:endParaRPr lang="nb-NO"/>
          </a:p>
        </p:txBody>
      </p:sp>
      <p:sp>
        <p:nvSpPr>
          <p:cNvPr id="5" name="Footer Placeholder 4">
            <a:extLst>
              <a:ext uri="{FF2B5EF4-FFF2-40B4-BE49-F238E27FC236}">
                <a16:creationId xmlns:a16="http://schemas.microsoft.com/office/drawing/2014/main" id="{668B3133-DE58-A444-9127-E1E90F3429E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5E003BB8-4998-F240-ABA1-195E76DF928B}"/>
              </a:ext>
            </a:extLst>
          </p:cNvPr>
          <p:cNvSpPr>
            <a:spLocks noGrp="1"/>
          </p:cNvSpPr>
          <p:nvPr>
            <p:ph type="sldNum" sz="quarter" idx="12"/>
          </p:nvPr>
        </p:nvSpPr>
        <p:spPr/>
        <p:txBody>
          <a:bodyPr/>
          <a:lstStyle/>
          <a:p>
            <a:fld id="{E0927A9C-2DDE-8541-872F-7BAD06DB3C81}" type="slidenum">
              <a:rPr lang="nb-NO" smtClean="0"/>
              <a:t>‹#›</a:t>
            </a:fld>
            <a:endParaRPr lang="nb-NO"/>
          </a:p>
        </p:txBody>
      </p:sp>
    </p:spTree>
    <p:extLst>
      <p:ext uri="{BB962C8B-B14F-4D97-AF65-F5344CB8AC3E}">
        <p14:creationId xmlns:p14="http://schemas.microsoft.com/office/powerpoint/2010/main" val="4181734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F133A-0DE5-4347-94BC-0116DCD1D81A}"/>
              </a:ext>
            </a:extLst>
          </p:cNvPr>
          <p:cNvSpPr>
            <a:spLocks noGrp="1"/>
          </p:cNvSpPr>
          <p:nvPr>
            <p:ph type="title"/>
          </p:nvPr>
        </p:nvSpPr>
        <p:spPr/>
        <p:txBody>
          <a:bodyPr/>
          <a:lstStyle/>
          <a:p>
            <a:r>
              <a:rPr lang="en-GB"/>
              <a:t>Click to edit Master title style</a:t>
            </a:r>
            <a:endParaRPr lang="nb-NO"/>
          </a:p>
        </p:txBody>
      </p:sp>
      <p:sp>
        <p:nvSpPr>
          <p:cNvPr id="3" name="Content Placeholder 2">
            <a:extLst>
              <a:ext uri="{FF2B5EF4-FFF2-40B4-BE49-F238E27FC236}">
                <a16:creationId xmlns:a16="http://schemas.microsoft.com/office/drawing/2014/main" id="{24696297-1A5F-C340-9C2D-3BBF9AF9034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Content Placeholder 3">
            <a:extLst>
              <a:ext uri="{FF2B5EF4-FFF2-40B4-BE49-F238E27FC236}">
                <a16:creationId xmlns:a16="http://schemas.microsoft.com/office/drawing/2014/main" id="{8FE03505-8694-CF45-9247-2CF8E499A9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5" name="Date Placeholder 4">
            <a:extLst>
              <a:ext uri="{FF2B5EF4-FFF2-40B4-BE49-F238E27FC236}">
                <a16:creationId xmlns:a16="http://schemas.microsoft.com/office/drawing/2014/main" id="{0190A21C-AC92-764B-980A-FF7E4AB6B6A5}"/>
              </a:ext>
            </a:extLst>
          </p:cNvPr>
          <p:cNvSpPr>
            <a:spLocks noGrp="1"/>
          </p:cNvSpPr>
          <p:nvPr>
            <p:ph type="dt" sz="half" idx="10"/>
          </p:nvPr>
        </p:nvSpPr>
        <p:spPr/>
        <p:txBody>
          <a:bodyPr/>
          <a:lstStyle/>
          <a:p>
            <a:fld id="{8FDC0E85-B3B6-A942-A601-3C17BB59B83E}" type="datetimeFigureOut">
              <a:rPr lang="nb-NO" smtClean="0"/>
              <a:t>27.07.2023</a:t>
            </a:fld>
            <a:endParaRPr lang="nb-NO"/>
          </a:p>
        </p:txBody>
      </p:sp>
      <p:sp>
        <p:nvSpPr>
          <p:cNvPr id="6" name="Footer Placeholder 5">
            <a:extLst>
              <a:ext uri="{FF2B5EF4-FFF2-40B4-BE49-F238E27FC236}">
                <a16:creationId xmlns:a16="http://schemas.microsoft.com/office/drawing/2014/main" id="{95C23187-0125-BB4B-975F-054258C622C7}"/>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D86BAC5A-8B8E-DB4E-A6AC-5D0955B2CC87}"/>
              </a:ext>
            </a:extLst>
          </p:cNvPr>
          <p:cNvSpPr>
            <a:spLocks noGrp="1"/>
          </p:cNvSpPr>
          <p:nvPr>
            <p:ph type="sldNum" sz="quarter" idx="12"/>
          </p:nvPr>
        </p:nvSpPr>
        <p:spPr/>
        <p:txBody>
          <a:bodyPr/>
          <a:lstStyle/>
          <a:p>
            <a:fld id="{E0927A9C-2DDE-8541-872F-7BAD06DB3C81}" type="slidenum">
              <a:rPr lang="nb-NO" smtClean="0"/>
              <a:t>‹#›</a:t>
            </a:fld>
            <a:endParaRPr lang="nb-NO"/>
          </a:p>
        </p:txBody>
      </p:sp>
    </p:spTree>
    <p:extLst>
      <p:ext uri="{BB962C8B-B14F-4D97-AF65-F5344CB8AC3E}">
        <p14:creationId xmlns:p14="http://schemas.microsoft.com/office/powerpoint/2010/main" val="3477901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18AE-EB12-0243-BD37-5503393568D8}"/>
              </a:ext>
            </a:extLst>
          </p:cNvPr>
          <p:cNvSpPr>
            <a:spLocks noGrp="1"/>
          </p:cNvSpPr>
          <p:nvPr>
            <p:ph type="title"/>
          </p:nvPr>
        </p:nvSpPr>
        <p:spPr>
          <a:xfrm>
            <a:off x="839788" y="365125"/>
            <a:ext cx="10515600" cy="1325563"/>
          </a:xfrm>
        </p:spPr>
        <p:txBody>
          <a:bodyPr/>
          <a:lstStyle/>
          <a:p>
            <a:r>
              <a:rPr lang="en-GB"/>
              <a:t>Click to edit Master title style</a:t>
            </a:r>
            <a:endParaRPr lang="nb-NO"/>
          </a:p>
        </p:txBody>
      </p:sp>
      <p:sp>
        <p:nvSpPr>
          <p:cNvPr id="3" name="Text Placeholder 2">
            <a:extLst>
              <a:ext uri="{FF2B5EF4-FFF2-40B4-BE49-F238E27FC236}">
                <a16:creationId xmlns:a16="http://schemas.microsoft.com/office/drawing/2014/main" id="{55604EEF-6CE3-0F43-A758-EAC4D46ED6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0FC2B4D-FEF2-0042-8655-667D1BF527F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5" name="Text Placeholder 4">
            <a:extLst>
              <a:ext uri="{FF2B5EF4-FFF2-40B4-BE49-F238E27FC236}">
                <a16:creationId xmlns:a16="http://schemas.microsoft.com/office/drawing/2014/main" id="{04663969-7DC2-5E45-B353-7E09B7FCA7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8AEDBC8-ED1A-F44B-90BB-E32E2ED49A1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Date Placeholder 6">
            <a:extLst>
              <a:ext uri="{FF2B5EF4-FFF2-40B4-BE49-F238E27FC236}">
                <a16:creationId xmlns:a16="http://schemas.microsoft.com/office/drawing/2014/main" id="{F900E12C-0564-8C4A-BADE-5C1E1457EB9A}"/>
              </a:ext>
            </a:extLst>
          </p:cNvPr>
          <p:cNvSpPr>
            <a:spLocks noGrp="1"/>
          </p:cNvSpPr>
          <p:nvPr>
            <p:ph type="dt" sz="half" idx="10"/>
          </p:nvPr>
        </p:nvSpPr>
        <p:spPr/>
        <p:txBody>
          <a:bodyPr/>
          <a:lstStyle/>
          <a:p>
            <a:fld id="{8FDC0E85-B3B6-A942-A601-3C17BB59B83E}" type="datetimeFigureOut">
              <a:rPr lang="nb-NO" smtClean="0"/>
              <a:t>27.07.2023</a:t>
            </a:fld>
            <a:endParaRPr lang="nb-NO"/>
          </a:p>
        </p:txBody>
      </p:sp>
      <p:sp>
        <p:nvSpPr>
          <p:cNvPr id="8" name="Footer Placeholder 7">
            <a:extLst>
              <a:ext uri="{FF2B5EF4-FFF2-40B4-BE49-F238E27FC236}">
                <a16:creationId xmlns:a16="http://schemas.microsoft.com/office/drawing/2014/main" id="{535605C0-16FD-C543-95F9-CAD9C55BFF92}"/>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6A9F0ADF-299C-074D-98D4-47EBB80E54AF}"/>
              </a:ext>
            </a:extLst>
          </p:cNvPr>
          <p:cNvSpPr>
            <a:spLocks noGrp="1"/>
          </p:cNvSpPr>
          <p:nvPr>
            <p:ph type="sldNum" sz="quarter" idx="12"/>
          </p:nvPr>
        </p:nvSpPr>
        <p:spPr/>
        <p:txBody>
          <a:bodyPr/>
          <a:lstStyle/>
          <a:p>
            <a:fld id="{E0927A9C-2DDE-8541-872F-7BAD06DB3C81}" type="slidenum">
              <a:rPr lang="nb-NO" smtClean="0"/>
              <a:t>‹#›</a:t>
            </a:fld>
            <a:endParaRPr lang="nb-NO"/>
          </a:p>
        </p:txBody>
      </p:sp>
    </p:spTree>
    <p:extLst>
      <p:ext uri="{BB962C8B-B14F-4D97-AF65-F5344CB8AC3E}">
        <p14:creationId xmlns:p14="http://schemas.microsoft.com/office/powerpoint/2010/main" val="2924849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B7EFA-F4EF-3541-9DC4-A14BED62565C}"/>
              </a:ext>
            </a:extLst>
          </p:cNvPr>
          <p:cNvSpPr>
            <a:spLocks noGrp="1"/>
          </p:cNvSpPr>
          <p:nvPr>
            <p:ph type="title"/>
          </p:nvPr>
        </p:nvSpPr>
        <p:spPr/>
        <p:txBody>
          <a:bodyPr/>
          <a:lstStyle/>
          <a:p>
            <a:r>
              <a:rPr lang="en-GB"/>
              <a:t>Click to edit Master title style</a:t>
            </a:r>
            <a:endParaRPr lang="nb-NO"/>
          </a:p>
        </p:txBody>
      </p:sp>
      <p:sp>
        <p:nvSpPr>
          <p:cNvPr id="3" name="Date Placeholder 2">
            <a:extLst>
              <a:ext uri="{FF2B5EF4-FFF2-40B4-BE49-F238E27FC236}">
                <a16:creationId xmlns:a16="http://schemas.microsoft.com/office/drawing/2014/main" id="{F24CDB49-AC5D-2A45-872A-E91E4C11605C}"/>
              </a:ext>
            </a:extLst>
          </p:cNvPr>
          <p:cNvSpPr>
            <a:spLocks noGrp="1"/>
          </p:cNvSpPr>
          <p:nvPr>
            <p:ph type="dt" sz="half" idx="10"/>
          </p:nvPr>
        </p:nvSpPr>
        <p:spPr/>
        <p:txBody>
          <a:bodyPr/>
          <a:lstStyle/>
          <a:p>
            <a:fld id="{8FDC0E85-B3B6-A942-A601-3C17BB59B83E}" type="datetimeFigureOut">
              <a:rPr lang="nb-NO" smtClean="0"/>
              <a:t>27.07.2023</a:t>
            </a:fld>
            <a:endParaRPr lang="nb-NO"/>
          </a:p>
        </p:txBody>
      </p:sp>
      <p:sp>
        <p:nvSpPr>
          <p:cNvPr id="4" name="Footer Placeholder 3">
            <a:extLst>
              <a:ext uri="{FF2B5EF4-FFF2-40B4-BE49-F238E27FC236}">
                <a16:creationId xmlns:a16="http://schemas.microsoft.com/office/drawing/2014/main" id="{228172AB-0FC6-664D-8332-5ABB4E115A7D}"/>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1720625-4A7F-A941-B609-CB92E9C5FF66}"/>
              </a:ext>
            </a:extLst>
          </p:cNvPr>
          <p:cNvSpPr>
            <a:spLocks noGrp="1"/>
          </p:cNvSpPr>
          <p:nvPr>
            <p:ph type="sldNum" sz="quarter" idx="12"/>
          </p:nvPr>
        </p:nvSpPr>
        <p:spPr/>
        <p:txBody>
          <a:bodyPr/>
          <a:lstStyle/>
          <a:p>
            <a:fld id="{E0927A9C-2DDE-8541-872F-7BAD06DB3C81}" type="slidenum">
              <a:rPr lang="nb-NO" smtClean="0"/>
              <a:t>‹#›</a:t>
            </a:fld>
            <a:endParaRPr lang="nb-NO"/>
          </a:p>
        </p:txBody>
      </p:sp>
    </p:spTree>
    <p:extLst>
      <p:ext uri="{BB962C8B-B14F-4D97-AF65-F5344CB8AC3E}">
        <p14:creationId xmlns:p14="http://schemas.microsoft.com/office/powerpoint/2010/main" val="2035928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E80A2-DCFC-FE4F-B991-17140BE88664}"/>
              </a:ext>
            </a:extLst>
          </p:cNvPr>
          <p:cNvSpPr>
            <a:spLocks noGrp="1"/>
          </p:cNvSpPr>
          <p:nvPr>
            <p:ph type="dt" sz="half" idx="10"/>
          </p:nvPr>
        </p:nvSpPr>
        <p:spPr/>
        <p:txBody>
          <a:bodyPr/>
          <a:lstStyle/>
          <a:p>
            <a:fld id="{8FDC0E85-B3B6-A942-A601-3C17BB59B83E}" type="datetimeFigureOut">
              <a:rPr lang="nb-NO" smtClean="0"/>
              <a:t>27.07.2023</a:t>
            </a:fld>
            <a:endParaRPr lang="nb-NO"/>
          </a:p>
        </p:txBody>
      </p:sp>
      <p:sp>
        <p:nvSpPr>
          <p:cNvPr id="3" name="Footer Placeholder 2">
            <a:extLst>
              <a:ext uri="{FF2B5EF4-FFF2-40B4-BE49-F238E27FC236}">
                <a16:creationId xmlns:a16="http://schemas.microsoft.com/office/drawing/2014/main" id="{0412AE47-7FFE-1F47-9104-9ECB3DCD3D1D}"/>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A52A63DB-7752-254B-A47C-DC298150E802}"/>
              </a:ext>
            </a:extLst>
          </p:cNvPr>
          <p:cNvSpPr>
            <a:spLocks noGrp="1"/>
          </p:cNvSpPr>
          <p:nvPr>
            <p:ph type="sldNum" sz="quarter" idx="12"/>
          </p:nvPr>
        </p:nvSpPr>
        <p:spPr/>
        <p:txBody>
          <a:bodyPr/>
          <a:lstStyle/>
          <a:p>
            <a:fld id="{E0927A9C-2DDE-8541-872F-7BAD06DB3C81}" type="slidenum">
              <a:rPr lang="nb-NO" smtClean="0"/>
              <a:t>‹#›</a:t>
            </a:fld>
            <a:endParaRPr lang="nb-NO"/>
          </a:p>
        </p:txBody>
      </p:sp>
    </p:spTree>
    <p:extLst>
      <p:ext uri="{BB962C8B-B14F-4D97-AF65-F5344CB8AC3E}">
        <p14:creationId xmlns:p14="http://schemas.microsoft.com/office/powerpoint/2010/main" val="3357244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FD5B4-8B67-7C49-9E5B-4CA8F7CE364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b-NO"/>
          </a:p>
        </p:txBody>
      </p:sp>
      <p:sp>
        <p:nvSpPr>
          <p:cNvPr id="3" name="Content Placeholder 2">
            <a:extLst>
              <a:ext uri="{FF2B5EF4-FFF2-40B4-BE49-F238E27FC236}">
                <a16:creationId xmlns:a16="http://schemas.microsoft.com/office/drawing/2014/main" id="{1697A0E6-7A7E-504B-8B96-C3CEEC9D0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Text Placeholder 3">
            <a:extLst>
              <a:ext uri="{FF2B5EF4-FFF2-40B4-BE49-F238E27FC236}">
                <a16:creationId xmlns:a16="http://schemas.microsoft.com/office/drawing/2014/main" id="{11B931EB-0320-B14D-BC6A-35A6D355C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30BA4C-CE51-9E42-B99A-5A412DFF4F6A}"/>
              </a:ext>
            </a:extLst>
          </p:cNvPr>
          <p:cNvSpPr>
            <a:spLocks noGrp="1"/>
          </p:cNvSpPr>
          <p:nvPr>
            <p:ph type="dt" sz="half" idx="10"/>
          </p:nvPr>
        </p:nvSpPr>
        <p:spPr/>
        <p:txBody>
          <a:bodyPr/>
          <a:lstStyle/>
          <a:p>
            <a:fld id="{8FDC0E85-B3B6-A942-A601-3C17BB59B83E}" type="datetimeFigureOut">
              <a:rPr lang="nb-NO" smtClean="0"/>
              <a:t>27.07.2023</a:t>
            </a:fld>
            <a:endParaRPr lang="nb-NO"/>
          </a:p>
        </p:txBody>
      </p:sp>
      <p:sp>
        <p:nvSpPr>
          <p:cNvPr id="6" name="Footer Placeholder 5">
            <a:extLst>
              <a:ext uri="{FF2B5EF4-FFF2-40B4-BE49-F238E27FC236}">
                <a16:creationId xmlns:a16="http://schemas.microsoft.com/office/drawing/2014/main" id="{BD003332-25DF-F640-BB8E-D486B910788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04D59C44-C0D9-0F44-9EC0-7B13D8A3440D}"/>
              </a:ext>
            </a:extLst>
          </p:cNvPr>
          <p:cNvSpPr>
            <a:spLocks noGrp="1"/>
          </p:cNvSpPr>
          <p:nvPr>
            <p:ph type="sldNum" sz="quarter" idx="12"/>
          </p:nvPr>
        </p:nvSpPr>
        <p:spPr/>
        <p:txBody>
          <a:bodyPr/>
          <a:lstStyle/>
          <a:p>
            <a:fld id="{E0927A9C-2DDE-8541-872F-7BAD06DB3C81}" type="slidenum">
              <a:rPr lang="nb-NO" smtClean="0"/>
              <a:t>‹#›</a:t>
            </a:fld>
            <a:endParaRPr lang="nb-NO"/>
          </a:p>
        </p:txBody>
      </p:sp>
    </p:spTree>
    <p:extLst>
      <p:ext uri="{BB962C8B-B14F-4D97-AF65-F5344CB8AC3E}">
        <p14:creationId xmlns:p14="http://schemas.microsoft.com/office/powerpoint/2010/main" val="4266309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D025B-20A0-CC4C-A226-E0FBF15A561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b-NO"/>
          </a:p>
        </p:txBody>
      </p:sp>
      <p:sp>
        <p:nvSpPr>
          <p:cNvPr id="3" name="Picture Placeholder 2">
            <a:extLst>
              <a:ext uri="{FF2B5EF4-FFF2-40B4-BE49-F238E27FC236}">
                <a16:creationId xmlns:a16="http://schemas.microsoft.com/office/drawing/2014/main" id="{9E9A9B79-688A-6041-8BAE-47D8901A86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86C66A3A-D59B-5B43-B460-601F116C03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3A4F990-8CB7-1747-93A2-4AE238D3B0E1}"/>
              </a:ext>
            </a:extLst>
          </p:cNvPr>
          <p:cNvSpPr>
            <a:spLocks noGrp="1"/>
          </p:cNvSpPr>
          <p:nvPr>
            <p:ph type="dt" sz="half" idx="10"/>
          </p:nvPr>
        </p:nvSpPr>
        <p:spPr/>
        <p:txBody>
          <a:bodyPr/>
          <a:lstStyle/>
          <a:p>
            <a:fld id="{8FDC0E85-B3B6-A942-A601-3C17BB59B83E}" type="datetimeFigureOut">
              <a:rPr lang="nb-NO" smtClean="0"/>
              <a:t>27.07.2023</a:t>
            </a:fld>
            <a:endParaRPr lang="nb-NO"/>
          </a:p>
        </p:txBody>
      </p:sp>
      <p:sp>
        <p:nvSpPr>
          <p:cNvPr id="6" name="Footer Placeholder 5">
            <a:extLst>
              <a:ext uri="{FF2B5EF4-FFF2-40B4-BE49-F238E27FC236}">
                <a16:creationId xmlns:a16="http://schemas.microsoft.com/office/drawing/2014/main" id="{4AD25306-0940-CC4F-BCC1-FB4E086AA7A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53523F4D-36C0-5D4A-A08F-470D20A88C38}"/>
              </a:ext>
            </a:extLst>
          </p:cNvPr>
          <p:cNvSpPr>
            <a:spLocks noGrp="1"/>
          </p:cNvSpPr>
          <p:nvPr>
            <p:ph type="sldNum" sz="quarter" idx="12"/>
          </p:nvPr>
        </p:nvSpPr>
        <p:spPr/>
        <p:txBody>
          <a:bodyPr/>
          <a:lstStyle/>
          <a:p>
            <a:fld id="{E0927A9C-2DDE-8541-872F-7BAD06DB3C81}" type="slidenum">
              <a:rPr lang="nb-NO" smtClean="0"/>
              <a:t>‹#›</a:t>
            </a:fld>
            <a:endParaRPr lang="nb-NO"/>
          </a:p>
        </p:txBody>
      </p:sp>
    </p:spTree>
    <p:extLst>
      <p:ext uri="{BB962C8B-B14F-4D97-AF65-F5344CB8AC3E}">
        <p14:creationId xmlns:p14="http://schemas.microsoft.com/office/powerpoint/2010/main" val="678583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9F0F3C-E085-6648-8F20-9D77D41F61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b-NO"/>
          </a:p>
        </p:txBody>
      </p:sp>
      <p:sp>
        <p:nvSpPr>
          <p:cNvPr id="3" name="Text Placeholder 2">
            <a:extLst>
              <a:ext uri="{FF2B5EF4-FFF2-40B4-BE49-F238E27FC236}">
                <a16:creationId xmlns:a16="http://schemas.microsoft.com/office/drawing/2014/main" id="{D84842B9-FF31-8B43-B483-E3359A3E47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38958057-ED77-9941-9FF9-1D43BA85F1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C0E85-B3B6-A942-A601-3C17BB59B83E}" type="datetimeFigureOut">
              <a:rPr lang="nb-NO" smtClean="0"/>
              <a:t>27.07.2023</a:t>
            </a:fld>
            <a:endParaRPr lang="nb-NO"/>
          </a:p>
        </p:txBody>
      </p:sp>
      <p:sp>
        <p:nvSpPr>
          <p:cNvPr id="5" name="Footer Placeholder 4">
            <a:extLst>
              <a:ext uri="{FF2B5EF4-FFF2-40B4-BE49-F238E27FC236}">
                <a16:creationId xmlns:a16="http://schemas.microsoft.com/office/drawing/2014/main" id="{7098E748-C4CB-3B4B-872C-497C08F2F3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B62FCE4F-3AE5-2C42-97C3-1CFA7B775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7A9C-2DDE-8541-872F-7BAD06DB3C81}" type="slidenum">
              <a:rPr lang="nb-NO" smtClean="0"/>
              <a:t>‹#›</a:t>
            </a:fld>
            <a:endParaRPr lang="nb-NO"/>
          </a:p>
        </p:txBody>
      </p:sp>
    </p:spTree>
    <p:extLst>
      <p:ext uri="{BB962C8B-B14F-4D97-AF65-F5344CB8AC3E}">
        <p14:creationId xmlns:p14="http://schemas.microsoft.com/office/powerpoint/2010/main" val="3034976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constructicon.github.io/russian/" TargetMode="Externa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smartool.github.io/smartool-rus-eng/" TargetMode="External"/><Relationship Id="rId2" Type="http://schemas.openxmlformats.org/officeDocument/2006/relationships/hyperlink" Target="https://constructicon.github.io/russia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12.svg"/><Relationship Id="rId12"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image" Target="../media/image10.jpg"/><Relationship Id="rId10" Type="http://schemas.openxmlformats.org/officeDocument/2006/relationships/image" Target="../media/image8.jpeg"/><Relationship Id="rId4" Type="http://schemas.microsoft.com/office/2007/relationships/hdphoto" Target="../media/hdphoto1.wdp"/><Relationship Id="rId9" Type="http://schemas.openxmlformats.org/officeDocument/2006/relationships/image" Target="../media/image14.png"/><Relationship Id="rId14"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constructicon.github.io/construxercise-rus/"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constructicon.github.io/russian/" TargetMode="External"/><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hyperlink" Target="https://constructicon.github.io/construxercise-rus/" TargetMode="Externa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3.sv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smartool.github.io/smartool-rus-eng/" TargetMode="External"/><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tiff"/><Relationship Id="rId3" Type="http://schemas.openxmlformats.org/officeDocument/2006/relationships/image" Target="../media/image35.tiff"/><Relationship Id="rId7" Type="http://schemas.openxmlformats.org/officeDocument/2006/relationships/image" Target="../media/image39.JPG"/><Relationship Id="rId12" Type="http://schemas.openxmlformats.org/officeDocument/2006/relationships/image" Target="../media/image44.jpeg"/><Relationship Id="rId2" Type="http://schemas.openxmlformats.org/officeDocument/2006/relationships/image" Target="../media/image34.tiff"/><Relationship Id="rId16"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38.tiff"/><Relationship Id="rId11" Type="http://schemas.openxmlformats.org/officeDocument/2006/relationships/image" Target="../media/image43.tiff"/><Relationship Id="rId5" Type="http://schemas.openxmlformats.org/officeDocument/2006/relationships/image" Target="../media/image37.tiff"/><Relationship Id="rId15" Type="http://schemas.openxmlformats.org/officeDocument/2006/relationships/image" Target="../media/image47.png"/><Relationship Id="rId10" Type="http://schemas.openxmlformats.org/officeDocument/2006/relationships/image" Target="../media/image42.jpg"/><Relationship Id="rId4" Type="http://schemas.openxmlformats.org/officeDocument/2006/relationships/image" Target="../media/image36.tiff"/><Relationship Id="rId9" Type="http://schemas.openxmlformats.org/officeDocument/2006/relationships/image" Target="../media/image41.png"/><Relationship Id="rId14" Type="http://schemas.openxmlformats.org/officeDocument/2006/relationships/image" Target="../media/image46.tiff"/></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uit-no.github.io/smartoo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smartool.github.io/smartool-rus-eng/"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smartool.github.io/exercise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link.springer.com/article/10.1007/s11185-022-09269-2"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korpus.cz/"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https://lh3.googleusercontent.com/KHuus2lRcxeQqX38cqgGPqy4Ejt7F4OzLJNOrvsTVvPvWHTpn8VWsCfDurvcO9e1O6IMsVlX-XPd8Tvqgh2TGOKbEZPmF5KSSIngvTwO34d7kb8zTei5QHRzOUUzV4pBSMADvtYAnlIHeGfZXkzPSwQ"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site.uit.no/clear/" TargetMode="External"/><Relationship Id="rId2" Type="http://schemas.openxmlformats.org/officeDocument/2006/relationships/hyperlink" Target="https://threat-defuser.org/" TargetMode="Externa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7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313" y="1222917"/>
            <a:ext cx="11126478" cy="1442152"/>
          </a:xfrm>
        </p:spPr>
        <p:txBody>
          <a:bodyPr>
            <a:noAutofit/>
          </a:bodyPr>
          <a:lstStyle/>
          <a:p>
            <a:r>
              <a:rPr lang="nb-NO" sz="4800" dirty="0" err="1"/>
              <a:t>What</a:t>
            </a:r>
            <a:r>
              <a:rPr lang="nb-NO" sz="4800" dirty="0"/>
              <a:t> </a:t>
            </a:r>
            <a:r>
              <a:rPr lang="nb-NO" sz="4800" dirty="0" err="1"/>
              <a:t>goes</a:t>
            </a:r>
            <a:r>
              <a:rPr lang="nb-NO" sz="4800" dirty="0"/>
              <a:t> </a:t>
            </a:r>
            <a:r>
              <a:rPr lang="nb-NO" sz="4800" dirty="0" err="1"/>
              <a:t>around</a:t>
            </a:r>
            <a:r>
              <a:rPr lang="nb-NO" sz="4800" dirty="0"/>
              <a:t>, </a:t>
            </a:r>
            <a:r>
              <a:rPr lang="nb-NO" sz="4800" dirty="0" err="1"/>
              <a:t>comes</a:t>
            </a:r>
            <a:r>
              <a:rPr lang="nb-NO" sz="4800" dirty="0"/>
              <a:t> </a:t>
            </a:r>
            <a:r>
              <a:rPr lang="nb-NO" sz="4800" dirty="0" err="1"/>
              <a:t>around</a:t>
            </a:r>
            <a:r>
              <a:rPr lang="nb-NO" sz="4800" dirty="0"/>
              <a:t>: </a:t>
            </a:r>
            <a:br>
              <a:rPr lang="nb-NO" sz="4800" dirty="0"/>
            </a:br>
            <a:r>
              <a:rPr lang="nb-NO" sz="4800" dirty="0"/>
              <a:t>Cases </a:t>
            </a:r>
            <a:r>
              <a:rPr lang="nb-NO" sz="4800" dirty="0" err="1"/>
              <a:t>that</a:t>
            </a:r>
            <a:r>
              <a:rPr lang="nb-NO" sz="4800" dirty="0"/>
              <a:t> </a:t>
            </a:r>
            <a:r>
              <a:rPr lang="nb-NO" sz="4800" dirty="0" err="1"/>
              <a:t>keep</a:t>
            </a:r>
            <a:r>
              <a:rPr lang="nb-NO" sz="4800" dirty="0"/>
              <a:t> </a:t>
            </a:r>
            <a:r>
              <a:rPr lang="nb-NO" sz="4800" dirty="0" err="1"/>
              <a:t>me</a:t>
            </a:r>
            <a:r>
              <a:rPr lang="nb-NO" sz="4800" dirty="0"/>
              <a:t> </a:t>
            </a:r>
            <a:r>
              <a:rPr lang="nb-NO" sz="4800" dirty="0" err="1"/>
              <a:t>going</a:t>
            </a:r>
            <a:r>
              <a:rPr lang="nb-NO" sz="4800" dirty="0"/>
              <a:t> </a:t>
            </a:r>
            <a:endParaRPr lang="en-GB" sz="4800" b="1" dirty="0"/>
          </a:p>
        </p:txBody>
      </p:sp>
      <p:pic>
        <p:nvPicPr>
          <p:cNvPr id="4" name="Picture 3" descr="A picture containing text, logo&#10;&#10;Description automatically generated">
            <a:extLst>
              <a:ext uri="{FF2B5EF4-FFF2-40B4-BE49-F238E27FC236}">
                <a16:creationId xmlns:a16="http://schemas.microsoft.com/office/drawing/2014/main" id="{9FD03C6C-365D-36BD-0E21-EDDA1887DBA7}"/>
              </a:ext>
            </a:extLst>
          </p:cNvPr>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41313" y="4525973"/>
            <a:ext cx="6026191" cy="1822921"/>
          </a:xfrm>
          <a:prstGeom prst="rect">
            <a:avLst/>
          </a:prstGeom>
        </p:spPr>
      </p:pic>
      <p:sp>
        <p:nvSpPr>
          <p:cNvPr id="7" name="Text Placeholder 2">
            <a:extLst>
              <a:ext uri="{FF2B5EF4-FFF2-40B4-BE49-F238E27FC236}">
                <a16:creationId xmlns:a16="http://schemas.microsoft.com/office/drawing/2014/main" id="{A39621A3-2B83-BB40-3D05-63FD81EFC78E}"/>
              </a:ext>
            </a:extLst>
          </p:cNvPr>
          <p:cNvSpPr>
            <a:spLocks noGrp="1"/>
          </p:cNvSpPr>
          <p:nvPr>
            <p:ph type="body" sz="quarter" idx="12"/>
          </p:nvPr>
        </p:nvSpPr>
        <p:spPr>
          <a:xfrm>
            <a:off x="424597" y="3022600"/>
            <a:ext cx="6012000" cy="1308768"/>
          </a:xfrm>
        </p:spPr>
        <p:txBody>
          <a:bodyPr/>
          <a:lstStyle/>
          <a:p>
            <a:r>
              <a:rPr lang="nb-NO" sz="2400" dirty="0"/>
              <a:t>Laura A. Janda</a:t>
            </a:r>
          </a:p>
          <a:p>
            <a:endParaRPr lang="nb-NO" dirty="0"/>
          </a:p>
        </p:txBody>
      </p:sp>
      <p:pic>
        <p:nvPicPr>
          <p:cNvPr id="8" name="Picture 7">
            <a:extLst>
              <a:ext uri="{FF2B5EF4-FFF2-40B4-BE49-F238E27FC236}">
                <a16:creationId xmlns:a16="http://schemas.microsoft.com/office/drawing/2014/main" id="{CF7A49DF-DF90-03AF-DAD6-72BB9277165E}"/>
              </a:ext>
            </a:extLst>
          </p:cNvPr>
          <p:cNvPicPr>
            <a:picLocks noChangeAspect="1"/>
          </p:cNvPicPr>
          <p:nvPr/>
        </p:nvPicPr>
        <p:blipFill>
          <a:blip r:embed="rId5"/>
          <a:stretch>
            <a:fillRect/>
          </a:stretch>
        </p:blipFill>
        <p:spPr>
          <a:xfrm>
            <a:off x="8532621" y="2166122"/>
            <a:ext cx="3901866" cy="3414132"/>
          </a:xfrm>
          <a:prstGeom prst="rect">
            <a:avLst/>
          </a:prstGeom>
        </p:spPr>
      </p:pic>
      <p:sp>
        <p:nvSpPr>
          <p:cNvPr id="9" name="Subtitle 3">
            <a:extLst>
              <a:ext uri="{FF2B5EF4-FFF2-40B4-BE49-F238E27FC236}">
                <a16:creationId xmlns:a16="http://schemas.microsoft.com/office/drawing/2014/main" id="{2E09C005-2B5B-2F29-E5CA-EA9ECE8952F0}"/>
              </a:ext>
            </a:extLst>
          </p:cNvPr>
          <p:cNvSpPr>
            <a:spLocks noGrp="1"/>
          </p:cNvSpPr>
          <p:nvPr>
            <p:ph type="subTitle" idx="1"/>
          </p:nvPr>
        </p:nvSpPr>
        <p:spPr>
          <a:xfrm>
            <a:off x="8532621" y="5580254"/>
            <a:ext cx="3901866" cy="1078607"/>
          </a:xfrm>
        </p:spPr>
        <p:txBody>
          <a:bodyPr>
            <a:normAutofit/>
          </a:bodyPr>
          <a:lstStyle/>
          <a:p>
            <a:r>
              <a:rPr lang="nb-NO" sz="3200" dirty="0" err="1"/>
              <a:t>Threat-Defuser</a:t>
            </a:r>
            <a:endParaRPr lang="nb-NO" sz="3200" dirty="0"/>
          </a:p>
          <a:p>
            <a:r>
              <a:rPr lang="nb-NO" sz="2000" dirty="0"/>
              <a:t>(Norwegian Research Council)</a:t>
            </a:r>
          </a:p>
        </p:txBody>
      </p:sp>
    </p:spTree>
    <p:extLst>
      <p:ext uri="{BB962C8B-B14F-4D97-AF65-F5344CB8AC3E}">
        <p14:creationId xmlns:p14="http://schemas.microsoft.com/office/powerpoint/2010/main" val="823719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61815-4C1E-9B96-3AF0-FF3E57F95A44}"/>
              </a:ext>
            </a:extLst>
          </p:cNvPr>
          <p:cNvSpPr>
            <a:spLocks noGrp="1"/>
          </p:cNvSpPr>
          <p:nvPr>
            <p:ph type="title"/>
          </p:nvPr>
        </p:nvSpPr>
        <p:spPr/>
        <p:txBody>
          <a:bodyPr/>
          <a:lstStyle/>
          <a:p>
            <a:r>
              <a:rPr lang="nb-NO" dirty="0"/>
              <a:t>Case </a:t>
            </a:r>
            <a:r>
              <a:rPr lang="nb-NO" dirty="0" err="1"/>
              <a:t>Meanings</a:t>
            </a:r>
            <a:r>
              <a:rPr lang="nb-NO" dirty="0"/>
              <a:t> in Russian </a:t>
            </a:r>
            <a:br>
              <a:rPr lang="nb-NO" dirty="0"/>
            </a:br>
            <a:r>
              <a:rPr lang="nb-NO" dirty="0"/>
              <a:t>(and </a:t>
            </a:r>
            <a:r>
              <a:rPr lang="nb-NO" dirty="0" err="1"/>
              <a:t>Czech</a:t>
            </a:r>
            <a:r>
              <a:rPr lang="nb-NO" dirty="0"/>
              <a:t>)</a:t>
            </a:r>
          </a:p>
        </p:txBody>
      </p:sp>
      <p:sp>
        <p:nvSpPr>
          <p:cNvPr id="3" name="Content Placeholder 2">
            <a:extLst>
              <a:ext uri="{FF2B5EF4-FFF2-40B4-BE49-F238E27FC236}">
                <a16:creationId xmlns:a16="http://schemas.microsoft.com/office/drawing/2014/main" id="{194FC677-6E46-BCC5-9DC2-178FE3729A94}"/>
              </a:ext>
            </a:extLst>
          </p:cNvPr>
          <p:cNvSpPr>
            <a:spLocks noGrp="1"/>
          </p:cNvSpPr>
          <p:nvPr>
            <p:ph idx="1"/>
          </p:nvPr>
        </p:nvSpPr>
        <p:spPr>
          <a:xfrm>
            <a:off x="838200" y="1825625"/>
            <a:ext cx="7188200" cy="4351338"/>
          </a:xfrm>
        </p:spPr>
        <p:txBody>
          <a:bodyPr/>
          <a:lstStyle/>
          <a:p>
            <a:r>
              <a:rPr lang="en-US" sz="1800" dirty="0" err="1">
                <a:effectLst/>
                <a:latin typeface="Calibri" panose="020F0502020204030204" pitchFamily="34" charset="0"/>
                <a:ea typeface="Calibri" panose="020F0502020204030204" pitchFamily="34" charset="0"/>
                <a:cs typeface="Arial" panose="020B0604020202020204" pitchFamily="34" charset="0"/>
              </a:rPr>
              <a:t>Janda</a:t>
            </a:r>
            <a:r>
              <a:rPr lang="en-US" sz="1800" dirty="0">
                <a:effectLst/>
                <a:latin typeface="Calibri" panose="020F0502020204030204" pitchFamily="34" charset="0"/>
                <a:ea typeface="Calibri" panose="020F0502020204030204" pitchFamily="34" charset="0"/>
                <a:cs typeface="Arial" panose="020B0604020202020204" pitchFamily="34" charset="0"/>
              </a:rPr>
              <a:t>, Laura A. 1993. </a:t>
            </a:r>
            <a:r>
              <a:rPr lang="en-NO" sz="1800" i="1" dirty="0">
                <a:effectLst/>
                <a:latin typeface="Calibri" panose="020F0502020204030204" pitchFamily="34" charset="0"/>
                <a:ea typeface="Calibri" panose="020F0502020204030204" pitchFamily="34" charset="0"/>
                <a:cs typeface="Arial" panose="020B0604020202020204" pitchFamily="34" charset="0"/>
              </a:rPr>
              <a:t>A Geography of Case Semantics: The Czech Dative and the Russian Instrumental</a:t>
            </a:r>
            <a:r>
              <a:rPr lang="en-NO" sz="1800" dirty="0">
                <a:effectLst/>
                <a:latin typeface="Calibri" panose="020F0502020204030204" pitchFamily="34" charset="0"/>
                <a:ea typeface="Calibri" panose="020F0502020204030204" pitchFamily="34" charset="0"/>
                <a:cs typeface="Arial" panose="020B0604020202020204" pitchFamily="34" charset="0"/>
              </a:rPr>
              <a:t> (=</a:t>
            </a:r>
            <a:r>
              <a:rPr lang="en-NO" sz="1800" i="1" dirty="0">
                <a:effectLst/>
                <a:latin typeface="Calibri" panose="020F0502020204030204" pitchFamily="34" charset="0"/>
                <a:ea typeface="Calibri" panose="020F0502020204030204" pitchFamily="34" charset="0"/>
                <a:cs typeface="Arial" panose="020B0604020202020204" pitchFamily="34" charset="0"/>
              </a:rPr>
              <a:t>Cognitive Linguistics Research,</a:t>
            </a:r>
            <a:r>
              <a:rPr lang="en-NO" sz="1800" dirty="0">
                <a:effectLst/>
                <a:latin typeface="Calibri" panose="020F0502020204030204" pitchFamily="34" charset="0"/>
                <a:ea typeface="Calibri" panose="020F0502020204030204" pitchFamily="34" charset="0"/>
                <a:cs typeface="Arial" panose="020B0604020202020204" pitchFamily="34" charset="0"/>
              </a:rPr>
              <a:t> v. 4). Berlin: Mouton de Gruyter. </a:t>
            </a:r>
          </a:p>
          <a:p>
            <a:r>
              <a:rPr lang="en-US" sz="1800" dirty="0" err="1">
                <a:effectLst/>
                <a:latin typeface="Calibri" panose="020F0502020204030204" pitchFamily="34" charset="0"/>
                <a:ea typeface="Calibri" panose="020F0502020204030204" pitchFamily="34" charset="0"/>
                <a:cs typeface="Arial" panose="020B0604020202020204" pitchFamily="34" charset="0"/>
              </a:rPr>
              <a:t>Janda</a:t>
            </a:r>
            <a:r>
              <a:rPr lang="en-US" sz="1800" dirty="0">
                <a:effectLst/>
                <a:latin typeface="Calibri" panose="020F0502020204030204" pitchFamily="34" charset="0"/>
                <a:ea typeface="Calibri" panose="020F0502020204030204" pitchFamily="34" charset="0"/>
                <a:cs typeface="Arial" panose="020B0604020202020204" pitchFamily="34" charset="0"/>
              </a:rPr>
              <a:t>, Laura A. 1999. </a:t>
            </a:r>
            <a:r>
              <a:rPr lang="en-NO" sz="1800" dirty="0">
                <a:effectLst/>
                <a:latin typeface="Calibri" panose="020F0502020204030204" pitchFamily="34" charset="0"/>
                <a:ea typeface="Calibri" panose="020F0502020204030204" pitchFamily="34" charset="0"/>
                <a:cs typeface="Arial" panose="020B0604020202020204" pitchFamily="34" charset="0"/>
              </a:rPr>
              <a:t>Peircean semiotics and cognitive linguistics: a case study of the Russian genitive</a:t>
            </a:r>
            <a:r>
              <a:rPr lang="en-US" sz="1800" dirty="0">
                <a:effectLst/>
                <a:latin typeface="Calibri" panose="020F0502020204030204" pitchFamily="34" charset="0"/>
                <a:ea typeface="Calibri" panose="020F0502020204030204" pitchFamily="34" charset="0"/>
                <a:cs typeface="Arial" panose="020B0604020202020204" pitchFamily="34" charset="0"/>
              </a:rPr>
              <a:t>. I</a:t>
            </a:r>
            <a:r>
              <a:rPr lang="en-NO" sz="1800" dirty="0">
                <a:effectLst/>
                <a:latin typeface="Calibri" panose="020F0502020204030204" pitchFamily="34" charset="0"/>
                <a:ea typeface="Calibri" panose="020F0502020204030204" pitchFamily="34" charset="0"/>
                <a:cs typeface="Arial" panose="020B0604020202020204" pitchFamily="34" charset="0"/>
              </a:rPr>
              <a:t>n</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NO" sz="1800" i="1" dirty="0">
                <a:effectLst/>
                <a:latin typeface="Calibri" panose="020F0502020204030204" pitchFamily="34" charset="0"/>
                <a:ea typeface="Calibri" panose="020F0502020204030204" pitchFamily="34" charset="0"/>
                <a:cs typeface="Arial" panose="020B0604020202020204" pitchFamily="34" charset="0"/>
              </a:rPr>
              <a:t>The Peirce Seminar Papers</a:t>
            </a:r>
            <a:r>
              <a:rPr lang="en-NO" sz="1800" dirty="0">
                <a:effectLst/>
                <a:latin typeface="Calibri" panose="020F0502020204030204" pitchFamily="34" charset="0"/>
                <a:ea typeface="Calibri" panose="020F0502020204030204" pitchFamily="34" charset="0"/>
                <a:cs typeface="Arial" panose="020B0604020202020204" pitchFamily="34" charset="0"/>
              </a:rPr>
              <a:t>, ed. by Michael Shapiro. New York/Oxford: Berghahn Books, 441</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NO" sz="1800" dirty="0">
                <a:effectLst/>
                <a:latin typeface="Calibri" panose="020F0502020204030204" pitchFamily="34" charset="0"/>
                <a:ea typeface="Calibri" panose="020F0502020204030204" pitchFamily="34" charset="0"/>
                <a:cs typeface="Arial" panose="020B0604020202020204" pitchFamily="34" charset="0"/>
              </a:rPr>
              <a:t>466.</a:t>
            </a:r>
          </a:p>
          <a:p>
            <a:r>
              <a:rPr lang="en-US" sz="1800" dirty="0" err="1">
                <a:effectLst/>
                <a:latin typeface="Calibri" panose="020F0502020204030204" pitchFamily="34" charset="0"/>
                <a:ea typeface="Calibri" panose="020F0502020204030204" pitchFamily="34" charset="0"/>
                <a:cs typeface="Arial" panose="020B0604020202020204" pitchFamily="34" charset="0"/>
              </a:rPr>
              <a:t>Janda</a:t>
            </a:r>
            <a:r>
              <a:rPr lang="en-US" sz="1800" dirty="0">
                <a:effectLst/>
                <a:latin typeface="Calibri" panose="020F0502020204030204" pitchFamily="34" charset="0"/>
                <a:ea typeface="Calibri" panose="020F0502020204030204" pitchFamily="34" charset="0"/>
                <a:cs typeface="Arial" panose="020B0604020202020204" pitchFamily="34" charset="0"/>
              </a:rPr>
              <a:t>, Laura A. 2000. </a:t>
            </a:r>
            <a:r>
              <a:rPr lang="en-NO" sz="1800" dirty="0">
                <a:effectLst/>
                <a:latin typeface="Calibri" panose="020F0502020204030204" pitchFamily="34" charset="0"/>
                <a:ea typeface="Calibri" panose="020F0502020204030204" pitchFamily="34" charset="0"/>
                <a:cs typeface="Arial" panose="020B0604020202020204" pitchFamily="34" charset="0"/>
              </a:rPr>
              <a:t>A cognitive model of the Russian accusative case</a:t>
            </a:r>
            <a:r>
              <a:rPr lang="en-US" sz="1800" dirty="0">
                <a:effectLst/>
                <a:latin typeface="Calibri" panose="020F0502020204030204" pitchFamily="34" charset="0"/>
                <a:ea typeface="Calibri" panose="020F0502020204030204" pitchFamily="34" charset="0"/>
                <a:cs typeface="Arial" panose="020B0604020202020204" pitchFamily="34" charset="0"/>
              </a:rPr>
              <a:t>. I</a:t>
            </a:r>
            <a:r>
              <a:rPr lang="en-NO" sz="1800" dirty="0">
                <a:effectLst/>
                <a:latin typeface="Calibri" panose="020F0502020204030204" pitchFamily="34" charset="0"/>
                <a:ea typeface="Calibri" panose="020F0502020204030204" pitchFamily="34" charset="0"/>
                <a:cs typeface="Arial" panose="020B0604020202020204" pitchFamily="34" charset="0"/>
              </a:rPr>
              <a:t>n</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NO" sz="1800" i="1" dirty="0">
                <a:effectLst/>
                <a:latin typeface="Calibri" panose="020F0502020204030204" pitchFamily="34" charset="0"/>
                <a:ea typeface="Calibri" panose="020F0502020204030204" pitchFamily="34" charset="0"/>
                <a:cs typeface="Arial" panose="020B0604020202020204" pitchFamily="34" charset="0"/>
              </a:rPr>
              <a:t>Trudy meždunarodnoj konferencii Kognitivnoe modelirovanie</a:t>
            </a:r>
            <a:r>
              <a:rPr lang="en-NO" sz="1800" dirty="0">
                <a:effectLst/>
                <a:latin typeface="Calibri" panose="020F0502020204030204" pitchFamily="34" charset="0"/>
                <a:ea typeface="Calibri" panose="020F0502020204030204" pitchFamily="34" charset="0"/>
                <a:cs typeface="Arial" panose="020B0604020202020204" pitchFamily="34" charset="0"/>
              </a:rPr>
              <a:t>, No. 4, part I, ed. by R. K. Potapova, V. D. Solov’ev and V. N. Poljakov.</a:t>
            </a:r>
            <a:r>
              <a:rPr lang="en-NO" sz="1800" i="1" dirty="0">
                <a:effectLst/>
                <a:latin typeface="Calibri" panose="020F0502020204030204" pitchFamily="34" charset="0"/>
                <a:ea typeface="Calibri" panose="020F0502020204030204" pitchFamily="34" charset="0"/>
                <a:cs typeface="Arial" panose="020B0604020202020204" pitchFamily="34" charset="0"/>
              </a:rPr>
              <a:t> </a:t>
            </a:r>
            <a:r>
              <a:rPr lang="en-NO" sz="1800" dirty="0">
                <a:effectLst/>
                <a:latin typeface="Calibri" panose="020F0502020204030204" pitchFamily="34" charset="0"/>
                <a:ea typeface="Calibri" panose="020F0502020204030204" pitchFamily="34" charset="0"/>
                <a:cs typeface="Arial" panose="020B0604020202020204" pitchFamily="34" charset="0"/>
              </a:rPr>
              <a:t>Moscow: MISIS, 20</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NO" sz="1800" dirty="0">
                <a:effectLst/>
                <a:latin typeface="Calibri" panose="020F0502020204030204" pitchFamily="34" charset="0"/>
                <a:ea typeface="Calibri" panose="020F0502020204030204" pitchFamily="34" charset="0"/>
                <a:cs typeface="Arial" panose="020B0604020202020204" pitchFamily="34" charset="0"/>
              </a:rPr>
              <a:t>43.</a:t>
            </a:r>
            <a:r>
              <a:rPr lang="en-NO" dirty="0">
                <a:effectLst/>
              </a:rPr>
              <a:t> </a:t>
            </a:r>
          </a:p>
          <a:p>
            <a:r>
              <a:rPr lang="en-US" sz="1800" dirty="0" err="1">
                <a:effectLst/>
                <a:latin typeface="Calibri" panose="020F0502020204030204" pitchFamily="34" charset="0"/>
                <a:ea typeface="Calibri" panose="020F0502020204030204" pitchFamily="34" charset="0"/>
                <a:cs typeface="Arial" panose="020B0604020202020204" pitchFamily="34" charset="0"/>
              </a:rPr>
              <a:t>Janda</a:t>
            </a:r>
            <a:r>
              <a:rPr lang="en-US" sz="1800" dirty="0">
                <a:effectLst/>
                <a:latin typeface="Calibri" panose="020F0502020204030204" pitchFamily="34" charset="0"/>
                <a:ea typeface="Calibri" panose="020F0502020204030204" pitchFamily="34" charset="0"/>
                <a:cs typeface="Arial" panose="020B0604020202020204" pitchFamily="34" charset="0"/>
              </a:rPr>
              <a:t>, Laura A. &amp; Steven J. Clancy. 2002. </a:t>
            </a:r>
            <a:r>
              <a:rPr lang="en-NO" sz="1800" i="1" dirty="0">
                <a:effectLst/>
                <a:latin typeface="Calibri" panose="020F0502020204030204" pitchFamily="34" charset="0"/>
                <a:ea typeface="Calibri" panose="020F0502020204030204" pitchFamily="34" charset="0"/>
                <a:cs typeface="Arial" panose="020B0604020202020204" pitchFamily="34" charset="0"/>
              </a:rPr>
              <a:t>The Case Book for Russian</a:t>
            </a:r>
            <a:r>
              <a:rPr lang="en-NO" sz="1800" dirty="0">
                <a:effectLst/>
                <a:latin typeface="Calibri" panose="020F0502020204030204" pitchFamily="34" charset="0"/>
                <a:ea typeface="Calibri" panose="020F0502020204030204" pitchFamily="34" charset="0"/>
                <a:cs typeface="Arial" panose="020B0604020202020204" pitchFamily="34" charset="0"/>
              </a:rPr>
              <a:t>. Bloomington, IN: Slavica</a:t>
            </a:r>
            <a:r>
              <a:rPr lang="en-US" sz="1800" dirty="0">
                <a:effectLst/>
                <a:latin typeface="Calibri" panose="020F0502020204030204" pitchFamily="34" charset="0"/>
                <a:ea typeface="Calibri" panose="020F0502020204030204" pitchFamily="34" charset="0"/>
                <a:cs typeface="Arial" panose="020B0604020202020204" pitchFamily="34" charset="0"/>
              </a:rPr>
              <a:t> Publishers</a:t>
            </a:r>
            <a:r>
              <a:rPr lang="en-NO" sz="1800" dirty="0">
                <a:effectLst/>
                <a:latin typeface="Calibri" panose="020F0502020204030204" pitchFamily="34" charset="0"/>
                <a:ea typeface="Calibri" panose="020F0502020204030204" pitchFamily="34" charset="0"/>
                <a:cs typeface="Arial" panose="020B0604020202020204" pitchFamily="34" charset="0"/>
              </a:rPr>
              <a:t>. </a:t>
            </a:r>
          </a:p>
          <a:p>
            <a:r>
              <a:rPr lang="en-US" sz="1800" dirty="0" err="1">
                <a:effectLst/>
                <a:latin typeface="Calibri" panose="020F0502020204030204" pitchFamily="34" charset="0"/>
                <a:ea typeface="Calibri" panose="020F0502020204030204" pitchFamily="34" charset="0"/>
                <a:cs typeface="Arial" panose="020B0604020202020204" pitchFamily="34" charset="0"/>
              </a:rPr>
              <a:t>Janda</a:t>
            </a:r>
            <a:r>
              <a:rPr lang="en-US" sz="1800" dirty="0">
                <a:effectLst/>
                <a:latin typeface="Calibri" panose="020F0502020204030204" pitchFamily="34" charset="0"/>
                <a:ea typeface="Calibri" panose="020F0502020204030204" pitchFamily="34" charset="0"/>
                <a:cs typeface="Arial" panose="020B0604020202020204" pitchFamily="34" charset="0"/>
              </a:rPr>
              <a:t>, Laura A. &amp; Steven J. Clancy. 2006. </a:t>
            </a:r>
            <a:r>
              <a:rPr lang="en-NO" sz="1800" i="1" dirty="0">
                <a:effectLst/>
                <a:latin typeface="Calibri" panose="020F0502020204030204" pitchFamily="34" charset="0"/>
                <a:ea typeface="Calibri" panose="020F0502020204030204" pitchFamily="34" charset="0"/>
                <a:cs typeface="Arial" panose="020B0604020202020204" pitchFamily="34" charset="0"/>
              </a:rPr>
              <a:t>The Case Book </a:t>
            </a:r>
            <a:r>
              <a:rPr lang="en-NO" sz="1800" i="1">
                <a:effectLst/>
                <a:latin typeface="Calibri" panose="020F0502020204030204" pitchFamily="34" charset="0"/>
                <a:ea typeface="Calibri" panose="020F0502020204030204" pitchFamily="34" charset="0"/>
                <a:cs typeface="Arial" panose="020B0604020202020204" pitchFamily="34" charset="0"/>
              </a:rPr>
              <a:t>for Czech</a:t>
            </a:r>
            <a:r>
              <a:rPr lang="en-NO" sz="1800">
                <a:effectLst/>
                <a:latin typeface="Calibri" panose="020F0502020204030204" pitchFamily="34" charset="0"/>
                <a:ea typeface="Calibri" panose="020F0502020204030204" pitchFamily="34" charset="0"/>
                <a:cs typeface="Arial" panose="020B0604020202020204" pitchFamily="34" charset="0"/>
              </a:rPr>
              <a:t>. </a:t>
            </a:r>
            <a:r>
              <a:rPr lang="en-NO" sz="1800" dirty="0">
                <a:effectLst/>
                <a:latin typeface="Calibri" panose="020F0502020204030204" pitchFamily="34" charset="0"/>
                <a:ea typeface="Calibri" panose="020F0502020204030204" pitchFamily="34" charset="0"/>
                <a:cs typeface="Arial" panose="020B0604020202020204" pitchFamily="34" charset="0"/>
              </a:rPr>
              <a:t>Bloomington, IN: Slavica</a:t>
            </a:r>
            <a:r>
              <a:rPr lang="en-US" sz="1800" dirty="0">
                <a:effectLst/>
                <a:latin typeface="Calibri" panose="020F0502020204030204" pitchFamily="34" charset="0"/>
                <a:ea typeface="Calibri" panose="020F0502020204030204" pitchFamily="34" charset="0"/>
                <a:cs typeface="Arial" panose="020B0604020202020204" pitchFamily="34" charset="0"/>
              </a:rPr>
              <a:t> Publishers</a:t>
            </a:r>
            <a:r>
              <a:rPr lang="en-NO" sz="1800" dirty="0">
                <a:effectLst/>
                <a:latin typeface="Calibri" panose="020F0502020204030204" pitchFamily="34" charset="0"/>
                <a:ea typeface="Calibri" panose="020F0502020204030204" pitchFamily="34" charset="0"/>
                <a:cs typeface="Arial" panose="020B0604020202020204" pitchFamily="34" charset="0"/>
              </a:rPr>
              <a:t>. </a:t>
            </a:r>
          </a:p>
          <a:p>
            <a:endParaRPr lang="nb-NO" dirty="0"/>
          </a:p>
        </p:txBody>
      </p:sp>
      <p:pic>
        <p:nvPicPr>
          <p:cNvPr id="2050" name="Picture 2" descr="The Case Book for Russian | Slavica Publishers">
            <a:extLst>
              <a:ext uri="{FF2B5EF4-FFF2-40B4-BE49-F238E27FC236}">
                <a16:creationId xmlns:a16="http://schemas.microsoft.com/office/drawing/2014/main" id="{BEB1BF68-6EB5-6017-8CAF-DB914BF04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0962" y="0"/>
            <a:ext cx="3601038" cy="45889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AFB8AE0-DA73-17CD-D837-298435367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00" y="2055813"/>
            <a:ext cx="3457794" cy="4588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276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69C9A-CA48-9D75-1572-9236FF2B4DC3}"/>
              </a:ext>
            </a:extLst>
          </p:cNvPr>
          <p:cNvSpPr>
            <a:spLocks noGrp="1"/>
          </p:cNvSpPr>
          <p:nvPr>
            <p:ph type="title"/>
          </p:nvPr>
        </p:nvSpPr>
        <p:spPr/>
        <p:txBody>
          <a:bodyPr/>
          <a:lstStyle/>
          <a:p>
            <a:r>
              <a:rPr lang="nb-NO" dirty="0" err="1"/>
              <a:t>Overview</a:t>
            </a:r>
            <a:r>
              <a:rPr lang="nb-NO" dirty="0"/>
              <a:t> </a:t>
            </a:r>
            <a:r>
              <a:rPr lang="nb-NO" dirty="0" err="1"/>
              <a:t>of</a:t>
            </a:r>
            <a:r>
              <a:rPr lang="nb-NO" dirty="0"/>
              <a:t> </a:t>
            </a:r>
            <a:r>
              <a:rPr lang="nb-NO" dirty="0" err="1"/>
              <a:t>the</a:t>
            </a:r>
            <a:r>
              <a:rPr lang="nb-NO" dirty="0"/>
              <a:t> case </a:t>
            </a:r>
            <a:r>
              <a:rPr lang="nb-NO" dirty="0" err="1"/>
              <a:t>meanings</a:t>
            </a:r>
            <a:r>
              <a:rPr lang="nb-NO" dirty="0"/>
              <a:t> (Russian)</a:t>
            </a:r>
          </a:p>
        </p:txBody>
      </p:sp>
      <p:sp>
        <p:nvSpPr>
          <p:cNvPr id="3" name="Content Placeholder 2">
            <a:extLst>
              <a:ext uri="{FF2B5EF4-FFF2-40B4-BE49-F238E27FC236}">
                <a16:creationId xmlns:a16="http://schemas.microsoft.com/office/drawing/2014/main" id="{A9CE13D3-23D7-1F74-BCF0-D692525AC8CD}"/>
              </a:ext>
            </a:extLst>
          </p:cNvPr>
          <p:cNvSpPr>
            <a:spLocks noGrp="1"/>
          </p:cNvSpPr>
          <p:nvPr>
            <p:ph idx="1"/>
          </p:nvPr>
        </p:nvSpPr>
        <p:spPr/>
        <p:txBody>
          <a:bodyPr>
            <a:normAutofit lnSpcReduction="10000"/>
          </a:bodyPr>
          <a:lstStyle/>
          <a:p>
            <a:pPr marL="0" indent="0">
              <a:buNone/>
            </a:pPr>
            <a:r>
              <a:rPr lang="nb-NO" sz="3600" dirty="0"/>
              <a:t>For </a:t>
            </a:r>
            <a:r>
              <a:rPr lang="nb-NO" sz="3600" dirty="0" err="1"/>
              <a:t>each</a:t>
            </a:r>
            <a:r>
              <a:rPr lang="nb-NO" sz="3600" dirty="0"/>
              <a:t> case:</a:t>
            </a:r>
          </a:p>
          <a:p>
            <a:pPr lvl="1"/>
            <a:r>
              <a:rPr lang="nb-NO" sz="3600" dirty="0" err="1"/>
              <a:t>Schematic</a:t>
            </a:r>
            <a:r>
              <a:rPr lang="nb-NO" sz="3600" dirty="0"/>
              <a:t> </a:t>
            </a:r>
            <a:r>
              <a:rPr lang="nb-NO" sz="3600" dirty="0" err="1"/>
              <a:t>meaning</a:t>
            </a:r>
            <a:endParaRPr lang="nb-NO" sz="3600" dirty="0"/>
          </a:p>
          <a:p>
            <a:pPr lvl="2"/>
            <a:r>
              <a:rPr lang="nb-NO" sz="3600" dirty="0" err="1"/>
              <a:t>Abstract</a:t>
            </a:r>
            <a:r>
              <a:rPr lang="nb-NO" sz="3600" dirty="0"/>
              <a:t> overall </a:t>
            </a:r>
            <a:r>
              <a:rPr lang="nb-NO" sz="3600" dirty="0" err="1"/>
              <a:t>idea</a:t>
            </a:r>
            <a:endParaRPr lang="nb-NO" sz="3600" dirty="0"/>
          </a:p>
          <a:p>
            <a:pPr lvl="1"/>
            <a:r>
              <a:rPr lang="nb-NO" sz="3600" dirty="0"/>
              <a:t>Network </a:t>
            </a:r>
            <a:r>
              <a:rPr lang="nb-NO" sz="3600" dirty="0" err="1"/>
              <a:t>of</a:t>
            </a:r>
            <a:r>
              <a:rPr lang="nb-NO" sz="3600" dirty="0"/>
              <a:t> 1 to 4 </a:t>
            </a:r>
            <a:r>
              <a:rPr lang="nb-NO" sz="3600" dirty="0" err="1"/>
              <a:t>meaning</a:t>
            </a:r>
            <a:r>
              <a:rPr lang="nb-NO" sz="3600" dirty="0"/>
              <a:t> nodes</a:t>
            </a:r>
          </a:p>
          <a:p>
            <a:pPr lvl="2"/>
            <a:r>
              <a:rPr lang="nb-NO" sz="3600" dirty="0" err="1"/>
              <a:t>Structured</a:t>
            </a:r>
            <a:r>
              <a:rPr lang="nb-NO" sz="3600" dirty="0"/>
              <a:t> </a:t>
            </a:r>
            <a:r>
              <a:rPr lang="nb-NO" sz="3600" dirty="0" err="1"/>
              <a:t>polysemy</a:t>
            </a:r>
            <a:r>
              <a:rPr lang="nb-NO" sz="3600" dirty="0"/>
              <a:t>: </a:t>
            </a:r>
            <a:r>
              <a:rPr lang="nb-NO" sz="3600" dirty="0" err="1"/>
              <a:t>meanings</a:t>
            </a:r>
            <a:r>
              <a:rPr lang="nb-NO" sz="3600" dirty="0"/>
              <a:t> </a:t>
            </a:r>
            <a:r>
              <a:rPr lang="nb-NO" sz="3600" dirty="0" err="1"/>
              <a:t>are</a:t>
            </a:r>
            <a:r>
              <a:rPr lang="nb-NO" sz="3600" dirty="0"/>
              <a:t> </a:t>
            </a:r>
            <a:r>
              <a:rPr lang="nb-NO" sz="3600" dirty="0" err="1"/>
              <a:t>related</a:t>
            </a:r>
            <a:r>
              <a:rPr lang="nb-NO" sz="3600" dirty="0"/>
              <a:t> to </a:t>
            </a:r>
            <a:r>
              <a:rPr lang="nb-NO" sz="3600" dirty="0" err="1"/>
              <a:t>each</a:t>
            </a:r>
            <a:r>
              <a:rPr lang="nb-NO" sz="3600" dirty="0"/>
              <a:t> </a:t>
            </a:r>
            <a:r>
              <a:rPr lang="nb-NO" sz="3600" dirty="0" err="1"/>
              <a:t>other</a:t>
            </a:r>
            <a:endParaRPr lang="nb-NO" sz="3600" dirty="0"/>
          </a:p>
          <a:p>
            <a:pPr lvl="2"/>
            <a:r>
              <a:rPr lang="nb-NO" sz="3600" dirty="0" err="1"/>
              <a:t>Metaphorical</a:t>
            </a:r>
            <a:r>
              <a:rPr lang="nb-NO" sz="3600" dirty="0"/>
              <a:t> and </a:t>
            </a:r>
            <a:r>
              <a:rPr lang="nb-NO" sz="3600" dirty="0" err="1"/>
              <a:t>metonymic</a:t>
            </a:r>
            <a:r>
              <a:rPr lang="nb-NO" sz="3600" dirty="0"/>
              <a:t> </a:t>
            </a:r>
            <a:r>
              <a:rPr lang="nb-NO" sz="3600" dirty="0" err="1"/>
              <a:t>extensions</a:t>
            </a:r>
            <a:r>
              <a:rPr lang="nb-NO" sz="3600" dirty="0"/>
              <a:t>, </a:t>
            </a:r>
            <a:r>
              <a:rPr lang="nb-NO" sz="3600" dirty="0" err="1"/>
              <a:t>usually</a:t>
            </a:r>
            <a:r>
              <a:rPr lang="nb-NO" sz="3600" dirty="0"/>
              <a:t> from </a:t>
            </a:r>
            <a:r>
              <a:rPr lang="nb-NO" sz="3600" dirty="0" err="1"/>
              <a:t>space</a:t>
            </a:r>
            <a:r>
              <a:rPr lang="nb-NO" sz="3600" dirty="0"/>
              <a:t> to </a:t>
            </a:r>
            <a:r>
              <a:rPr lang="nb-NO" sz="3600" dirty="0" err="1"/>
              <a:t>other</a:t>
            </a:r>
            <a:r>
              <a:rPr lang="nb-NO" sz="3600" dirty="0"/>
              <a:t> </a:t>
            </a:r>
            <a:r>
              <a:rPr lang="nb-NO" sz="3600" dirty="0" err="1"/>
              <a:t>domains</a:t>
            </a:r>
            <a:r>
              <a:rPr lang="nb-NO" sz="3600" dirty="0"/>
              <a:t>: time, purpose, etc.</a:t>
            </a:r>
          </a:p>
        </p:txBody>
      </p:sp>
    </p:spTree>
    <p:extLst>
      <p:ext uri="{BB962C8B-B14F-4D97-AF65-F5344CB8AC3E}">
        <p14:creationId xmlns:p14="http://schemas.microsoft.com/office/powerpoint/2010/main" val="3169224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20022-E69A-9CD4-6BFF-9D1B3B51AAFE}"/>
              </a:ext>
            </a:extLst>
          </p:cNvPr>
          <p:cNvSpPr>
            <a:spLocks noGrp="1"/>
          </p:cNvSpPr>
          <p:nvPr>
            <p:ph type="title"/>
          </p:nvPr>
        </p:nvSpPr>
        <p:spPr/>
        <p:txBody>
          <a:bodyPr/>
          <a:lstStyle/>
          <a:p>
            <a:r>
              <a:rPr lang="nb-NO" dirty="0" err="1"/>
              <a:t>Nominative</a:t>
            </a:r>
            <a:r>
              <a:rPr lang="nb-NO" dirty="0"/>
              <a:t>: </a:t>
            </a:r>
            <a:r>
              <a:rPr lang="nb-NO" dirty="0" err="1"/>
              <a:t>Identification</a:t>
            </a:r>
            <a:endParaRPr lang="nb-NO" dirty="0"/>
          </a:p>
        </p:txBody>
      </p:sp>
      <p:sp>
        <p:nvSpPr>
          <p:cNvPr id="3" name="Content Placeholder 2">
            <a:extLst>
              <a:ext uri="{FF2B5EF4-FFF2-40B4-BE49-F238E27FC236}">
                <a16:creationId xmlns:a16="http://schemas.microsoft.com/office/drawing/2014/main" id="{DB415E10-B015-BD48-921A-DA2918C7569F}"/>
              </a:ext>
            </a:extLst>
          </p:cNvPr>
          <p:cNvSpPr>
            <a:spLocks noGrp="1"/>
          </p:cNvSpPr>
          <p:nvPr>
            <p:ph idx="1"/>
          </p:nvPr>
        </p:nvSpPr>
        <p:spPr/>
        <p:txBody>
          <a:bodyPr/>
          <a:lstStyle/>
          <a:p>
            <a:pPr indent="0">
              <a:buNone/>
            </a:pPr>
            <a:r>
              <a:rPr lang="en-NO" sz="2400" dirty="0">
                <a:effectLst/>
                <a:latin typeface="Calibri" panose="020F0502020204030204" pitchFamily="34" charset="0"/>
                <a:ea typeface="Times New Roman" panose="02020603050405020304" pitchFamily="18" charset="0"/>
                <a:cs typeface="Calibri" panose="020F0502020204030204" pitchFamily="34" charset="0"/>
              </a:rPr>
              <a:t>NOMINATIVE: A NAME </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571500" indent="-342900"/>
            <a:r>
              <a:rPr lang="en-US" dirty="0">
                <a:effectLst/>
                <a:latin typeface="Calibri" panose="020F0502020204030204" pitchFamily="34" charset="0"/>
                <a:ea typeface="Times New Roman" panose="02020603050405020304" pitchFamily="18" charset="0"/>
                <a:cs typeface="Calibri" panose="020F0502020204030204" pitchFamily="34" charset="0"/>
              </a:rPr>
              <a:t>Used to point out an item or call someone</a:t>
            </a:r>
          </a:p>
          <a:p>
            <a:pPr marL="571500" indent="-342900"/>
            <a:r>
              <a:rPr lang="en-US" dirty="0">
                <a:latin typeface="Calibri" panose="020F0502020204030204" pitchFamily="34" charset="0"/>
                <a:ea typeface="Times New Roman" panose="02020603050405020304" pitchFamily="18" charset="0"/>
                <a:cs typeface="Calibri" panose="020F0502020204030204" pitchFamily="34" charset="0"/>
              </a:rPr>
              <a:t>T</a:t>
            </a:r>
            <a:r>
              <a:rPr lang="en-US" dirty="0">
                <a:effectLst/>
                <a:latin typeface="Calibri" panose="020F0502020204030204" pitchFamily="34" charset="0"/>
                <a:ea typeface="Times New Roman" panose="02020603050405020304" pitchFamily="18" charset="0"/>
                <a:cs typeface="Calibri" panose="020F0502020204030204" pitchFamily="34" charset="0"/>
              </a:rPr>
              <a:t>he grammatical subject, the active agent in a situation.</a:t>
            </a:r>
            <a:endParaRPr lang="en-NO" dirty="0">
              <a:effectLst/>
              <a:latin typeface="Calibri" panose="020F0502020204030204" pitchFamily="34" charset="0"/>
              <a:ea typeface="Calibri" panose="020F0502020204030204" pitchFamily="34" charset="0"/>
              <a:cs typeface="Arial" panose="020B0604020202020204" pitchFamily="34" charset="0"/>
            </a:endParaRPr>
          </a:p>
          <a:p>
            <a:pPr indent="0">
              <a:buNone/>
            </a:pPr>
            <a:r>
              <a:rPr lang="en-NO" sz="2400" dirty="0">
                <a:effectLst/>
                <a:latin typeface="Calibri" panose="020F0502020204030204" pitchFamily="34" charset="0"/>
                <a:ea typeface="Times New Roman" panose="02020603050405020304" pitchFamily="18" charset="0"/>
                <a:cs typeface="Calibri" panose="020F0502020204030204" pitchFamily="34" charset="0"/>
              </a:rPr>
              <a:t>NOMINATIVE: AN IDENTITY</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en-US" dirty="0">
                <a:effectLst/>
                <a:latin typeface="Calibri" panose="020F0502020204030204" pitchFamily="34" charset="0"/>
                <a:ea typeface="Times New Roman" panose="02020603050405020304" pitchFamily="18" charset="0"/>
                <a:cs typeface="Calibri" panose="020F0502020204030204" pitchFamily="34" charset="0"/>
              </a:rPr>
              <a:t>With verbs meaning ‘be’ as in ‘X is Y’ (</a:t>
            </a:r>
            <a:r>
              <a:rPr lang="en-US" i="1" dirty="0">
                <a:effectLst/>
                <a:latin typeface="Calibri" panose="020F0502020204030204" pitchFamily="34" charset="0"/>
                <a:ea typeface="Times New Roman" panose="02020603050405020304" pitchFamily="18" charset="0"/>
                <a:cs typeface="Calibri" panose="020F0502020204030204" pitchFamily="34" charset="0"/>
              </a:rPr>
              <a:t>Ivan </a:t>
            </a:r>
            <a:r>
              <a:rPr lang="en-US" b="1" i="1" dirty="0" err="1">
                <a:effectLst/>
                <a:latin typeface="Calibri" panose="020F0502020204030204" pitchFamily="34" charset="0"/>
                <a:ea typeface="Times New Roman" panose="02020603050405020304" pitchFamily="18" charset="0"/>
                <a:cs typeface="Calibri" panose="020F0502020204030204" pitchFamily="34" charset="0"/>
              </a:rPr>
              <a:t>xoro</a:t>
            </a:r>
            <a:r>
              <a:rPr lang="cs-CZ" b="1" i="1" dirty="0" err="1">
                <a:effectLst/>
                <a:latin typeface="Calibri" panose="020F0502020204030204" pitchFamily="34" charset="0"/>
                <a:ea typeface="Times New Roman" panose="02020603050405020304" pitchFamily="18" charset="0"/>
                <a:cs typeface="Calibri" panose="020F0502020204030204" pitchFamily="34" charset="0"/>
              </a:rPr>
              <a:t>š</a:t>
            </a:r>
            <a:r>
              <a:rPr lang="en-US" b="1" i="1" dirty="0" err="1">
                <a:effectLst/>
                <a:latin typeface="Calibri" panose="020F0502020204030204" pitchFamily="34" charset="0"/>
                <a:ea typeface="Times New Roman" panose="02020603050405020304" pitchFamily="18" charset="0"/>
                <a:cs typeface="Calibri" panose="020F0502020204030204" pitchFamily="34" charset="0"/>
              </a:rPr>
              <a:t>ij</a:t>
            </a:r>
            <a:r>
              <a:rPr lang="en-US" b="1" i="1" dirty="0">
                <a:effectLst/>
                <a:latin typeface="Calibri" panose="020F0502020204030204" pitchFamily="34" charset="0"/>
                <a:ea typeface="Times New Roman" panose="02020603050405020304" pitchFamily="18" charset="0"/>
                <a:cs typeface="Calibri" panose="020F0502020204030204" pitchFamily="34" charset="0"/>
              </a:rPr>
              <a:t> student</a:t>
            </a:r>
            <a:r>
              <a:rPr lang="en-US" b="1" dirty="0">
                <a:effectLst/>
                <a:latin typeface="Calibri" panose="020F0502020204030204" pitchFamily="34" charset="0"/>
                <a:ea typeface="Times New Roman" panose="02020603050405020304" pitchFamily="18" charset="0"/>
                <a:cs typeface="Calibri" panose="020F0502020204030204" pitchFamily="34" charset="0"/>
              </a:rPr>
              <a:t> </a:t>
            </a:r>
            <a:r>
              <a:rPr lang="en-US" dirty="0">
                <a:effectLst/>
                <a:latin typeface="Calibri" panose="020F0502020204030204" pitchFamily="34" charset="0"/>
                <a:ea typeface="Times New Roman" panose="02020603050405020304" pitchFamily="18" charset="0"/>
                <a:cs typeface="Calibri" panose="020F0502020204030204" pitchFamily="34" charset="0"/>
              </a:rPr>
              <a:t>‘Ivan is </a:t>
            </a:r>
            <a:r>
              <a:rPr lang="en-US" b="1" dirty="0">
                <a:effectLst/>
                <a:latin typeface="Calibri" panose="020F0502020204030204" pitchFamily="34" charset="0"/>
                <a:ea typeface="Times New Roman" panose="02020603050405020304" pitchFamily="18" charset="0"/>
                <a:cs typeface="Calibri" panose="020F0502020204030204" pitchFamily="34" charset="0"/>
              </a:rPr>
              <a:t>a good student</a:t>
            </a:r>
            <a:r>
              <a:rPr lang="en-US" dirty="0">
                <a:effectLst/>
                <a:latin typeface="Calibri" panose="020F0502020204030204" pitchFamily="34" charset="0"/>
                <a:ea typeface="Times New Roman" panose="02020603050405020304" pitchFamily="18" charset="0"/>
                <a:cs typeface="Calibri" panose="020F0502020204030204" pitchFamily="34" charset="0"/>
              </a:rPr>
              <a:t>’), where “X” (Ivan) is NOMINATIVE: A NAME as the grammatical subject, while “Y” (good student) is NOMINATIVE: AN IDENTITY.</a:t>
            </a:r>
            <a:endParaRPr lang="en-NO" dirty="0">
              <a:effectLst/>
              <a:latin typeface="Calibri" panose="020F0502020204030204" pitchFamily="34" charset="0"/>
              <a:ea typeface="Calibri" panose="020F0502020204030204" pitchFamily="34" charset="0"/>
              <a:cs typeface="Arial" panose="020B0604020202020204" pitchFamily="34" charset="0"/>
            </a:endParaRPr>
          </a:p>
          <a:p>
            <a:endParaRPr lang="nb-NO" dirty="0"/>
          </a:p>
        </p:txBody>
      </p:sp>
    </p:spTree>
    <p:extLst>
      <p:ext uri="{BB962C8B-B14F-4D97-AF65-F5344CB8AC3E}">
        <p14:creationId xmlns:p14="http://schemas.microsoft.com/office/powerpoint/2010/main" val="1923280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49E3D-A707-7AF2-021D-BB80FFAEBAE5}"/>
              </a:ext>
            </a:extLst>
          </p:cNvPr>
          <p:cNvSpPr>
            <a:spLocks noGrp="1"/>
          </p:cNvSpPr>
          <p:nvPr>
            <p:ph type="title"/>
          </p:nvPr>
        </p:nvSpPr>
        <p:spPr/>
        <p:txBody>
          <a:bodyPr>
            <a:normAutofit/>
          </a:bodyPr>
          <a:lstStyle/>
          <a:p>
            <a:r>
              <a:rPr lang="nb-NO" dirty="0" err="1"/>
              <a:t>Genitive</a:t>
            </a:r>
            <a:r>
              <a:rPr lang="nb-NO" dirty="0"/>
              <a:t>: </a:t>
            </a:r>
            <a:r>
              <a:rPr lang="nb-NO" dirty="0" err="1"/>
              <a:t>Backgrounded</a:t>
            </a:r>
            <a:r>
              <a:rPr lang="nb-NO" dirty="0"/>
              <a:t> </a:t>
            </a:r>
            <a:r>
              <a:rPr lang="nb-NO" dirty="0" err="1"/>
              <a:t>with</a:t>
            </a:r>
            <a:r>
              <a:rPr lang="nb-NO" dirty="0"/>
              <a:t> </a:t>
            </a:r>
            <a:r>
              <a:rPr lang="nb-NO" dirty="0" err="1"/>
              <a:t>respect</a:t>
            </a:r>
            <a:r>
              <a:rPr lang="nb-NO" dirty="0"/>
              <a:t> to </a:t>
            </a:r>
            <a:r>
              <a:rPr lang="nb-NO" dirty="0" err="1"/>
              <a:t>something</a:t>
            </a:r>
            <a:r>
              <a:rPr lang="nb-NO" dirty="0"/>
              <a:t> in </a:t>
            </a:r>
            <a:r>
              <a:rPr lang="nb-NO" dirty="0" err="1"/>
              <a:t>proximity</a:t>
            </a:r>
            <a:r>
              <a:rPr lang="nb-NO" dirty="0"/>
              <a:t> </a:t>
            </a:r>
          </a:p>
        </p:txBody>
      </p:sp>
      <p:sp>
        <p:nvSpPr>
          <p:cNvPr id="3" name="Content Placeholder 2">
            <a:extLst>
              <a:ext uri="{FF2B5EF4-FFF2-40B4-BE49-F238E27FC236}">
                <a16:creationId xmlns:a16="http://schemas.microsoft.com/office/drawing/2014/main" id="{D9F36916-906F-9E3D-80F0-F98F43E6C4DE}"/>
              </a:ext>
            </a:extLst>
          </p:cNvPr>
          <p:cNvSpPr>
            <a:spLocks noGrp="1"/>
          </p:cNvSpPr>
          <p:nvPr>
            <p:ph idx="1"/>
          </p:nvPr>
        </p:nvSpPr>
        <p:spPr>
          <a:xfrm>
            <a:off x="838200" y="1825625"/>
            <a:ext cx="10515600" cy="4522166"/>
          </a:xfrm>
        </p:spPr>
        <p:txBody>
          <a:bodyPr>
            <a:normAutofit fontScale="85000" lnSpcReduction="20000"/>
          </a:bodyPr>
          <a:lstStyle/>
          <a:p>
            <a:pPr indent="0">
              <a:buNone/>
            </a:pPr>
            <a:r>
              <a:rPr lang="en-NO" sz="2200" dirty="0">
                <a:effectLst/>
                <a:latin typeface="Calibri" panose="020F0502020204030204" pitchFamily="34" charset="0"/>
                <a:ea typeface="Times New Roman" panose="02020603050405020304" pitchFamily="18" charset="0"/>
                <a:cs typeface="Calibri" panose="020F0502020204030204" pitchFamily="34" charset="0"/>
              </a:rPr>
              <a:t>GENITIVE: A SOURCE </a:t>
            </a:r>
          </a:p>
          <a:p>
            <a:pPr marL="571500" indent="-342900"/>
            <a:r>
              <a:rPr lang="en-US" sz="2200" dirty="0">
                <a:effectLst/>
                <a:latin typeface="Calibri" panose="020F0502020204030204" pitchFamily="34" charset="0"/>
                <a:ea typeface="Times New Roman" panose="02020603050405020304" pitchFamily="18" charset="0"/>
                <a:cs typeface="Calibri" panose="020F0502020204030204" pitchFamily="34" charset="0"/>
              </a:rPr>
              <a:t>Point of departure specified by prepositions meaning ‘from’ (</a:t>
            </a:r>
            <a:r>
              <a:rPr lang="en-US" sz="2200" i="1" dirty="0" err="1">
                <a:effectLst/>
                <a:latin typeface="Calibri" panose="020F0502020204030204" pitchFamily="34" charset="0"/>
                <a:ea typeface="Times New Roman" panose="02020603050405020304" pitchFamily="18" charset="0"/>
                <a:cs typeface="Calibri" panose="020F0502020204030204" pitchFamily="34" charset="0"/>
              </a:rPr>
              <a:t>iz</a:t>
            </a:r>
            <a:r>
              <a:rPr lang="en-US" sz="2200" dirty="0">
                <a:effectLst/>
                <a:latin typeface="Calibri" panose="020F0502020204030204" pitchFamily="34" charset="0"/>
                <a:ea typeface="Times New Roman" panose="02020603050405020304" pitchFamily="18" charset="0"/>
                <a:cs typeface="Calibri" panose="020F0502020204030204" pitchFamily="34" charset="0"/>
              </a:rPr>
              <a:t>,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s</a:t>
            </a:r>
            <a:r>
              <a:rPr lang="en-US" sz="2200" dirty="0">
                <a:effectLst/>
                <a:latin typeface="Calibri" panose="020F0502020204030204" pitchFamily="34" charset="0"/>
                <a:ea typeface="Times New Roman" panose="02020603050405020304" pitchFamily="18" charset="0"/>
                <a:cs typeface="Calibri" panose="020F0502020204030204" pitchFamily="34" charset="0"/>
              </a:rPr>
              <a:t>, </a:t>
            </a:r>
            <a:r>
              <a:rPr lang="en-US" sz="2200" i="1" dirty="0" err="1">
                <a:effectLst/>
                <a:latin typeface="Calibri" panose="020F0502020204030204" pitchFamily="34" charset="0"/>
                <a:ea typeface="Times New Roman" panose="02020603050405020304" pitchFamily="18" charset="0"/>
                <a:cs typeface="Calibri" panose="020F0502020204030204" pitchFamily="34" charset="0"/>
              </a:rPr>
              <a:t>ot</a:t>
            </a:r>
            <a:r>
              <a:rPr lang="en-US" sz="2200" i="1" dirty="0">
                <a:effectLst/>
                <a:latin typeface="Calibri" panose="020F0502020204030204" pitchFamily="34" charset="0"/>
                <a:ea typeface="Times New Roman" panose="02020603050405020304" pitchFamily="18" charset="0"/>
                <a:cs typeface="Calibri" panose="020F0502020204030204" pitchFamily="34" charset="0"/>
              </a:rPr>
              <a:t>…</a:t>
            </a:r>
            <a:r>
              <a:rPr lang="en-US" sz="2200" dirty="0">
                <a:effectLst/>
                <a:latin typeface="Calibri" panose="020F0502020204030204" pitchFamily="34" charset="0"/>
                <a:ea typeface="Times New Roman" panose="02020603050405020304" pitchFamily="18" charset="0"/>
                <a:cs typeface="Calibri" panose="020F0502020204030204" pitchFamily="34" charset="0"/>
              </a:rPr>
              <a:t>), verbs expressing withdrawal (</a:t>
            </a:r>
            <a:r>
              <a:rPr lang="en-US" sz="2200" i="1" dirty="0" err="1">
                <a:effectLst/>
                <a:latin typeface="Calibri" panose="020F0502020204030204" pitchFamily="34" charset="0"/>
                <a:ea typeface="Times New Roman" panose="02020603050405020304" pitchFamily="18" charset="0"/>
                <a:cs typeface="Calibri" panose="020F0502020204030204" pitchFamily="34" charset="0"/>
              </a:rPr>
              <a:t>izbegat</a:t>
            </a:r>
            <a:r>
              <a:rPr lang="en-US" sz="2200" i="1" dirty="0">
                <a:effectLst/>
                <a:latin typeface="Calibri" panose="020F0502020204030204" pitchFamily="34" charset="0"/>
                <a:ea typeface="Times New Roman" panose="02020603050405020304" pitchFamily="18" charset="0"/>
                <a:cs typeface="Calibri" panose="020F0502020204030204" pitchFamily="34" charset="0"/>
              </a:rPr>
              <a:t>’</a:t>
            </a:r>
            <a:r>
              <a:rPr lang="en-US" sz="2200" dirty="0">
                <a:effectLst/>
                <a:latin typeface="Calibri" panose="020F0502020204030204" pitchFamily="34" charset="0"/>
                <a:ea typeface="Times New Roman" panose="02020603050405020304" pitchFamily="18" charset="0"/>
                <a:cs typeface="Calibri" panose="020F0502020204030204" pitchFamily="34" charset="0"/>
              </a:rPr>
              <a:t> ‘avoid’, </a:t>
            </a:r>
            <a:r>
              <a:rPr lang="en-US" sz="2200" i="1" dirty="0" err="1">
                <a:effectLst/>
                <a:latin typeface="Calibri" panose="020F0502020204030204" pitchFamily="34" charset="0"/>
                <a:ea typeface="Times New Roman" panose="02020603050405020304" pitchFamily="18" charset="0"/>
                <a:cs typeface="Calibri" panose="020F0502020204030204" pitchFamily="34" charset="0"/>
              </a:rPr>
              <a:t>bojat’sja</a:t>
            </a:r>
            <a:r>
              <a:rPr lang="en-US" sz="2200" dirty="0">
                <a:effectLst/>
                <a:latin typeface="Calibri" panose="020F0502020204030204" pitchFamily="34" charset="0"/>
                <a:ea typeface="Times New Roman" panose="02020603050405020304" pitchFamily="18" charset="0"/>
                <a:cs typeface="Calibri" panose="020F0502020204030204" pitchFamily="34" charset="0"/>
              </a:rPr>
              <a:t> ‘be afraid of’…); extended metaphorically to time, cause, human relationships.</a:t>
            </a:r>
            <a:endParaRPr lang="en-NO" sz="2200" dirty="0">
              <a:latin typeface="Calibri" panose="020F0502020204030204" pitchFamily="34" charset="0"/>
              <a:ea typeface="Times New Roman" panose="02020603050405020304" pitchFamily="18" charset="0"/>
              <a:cs typeface="Arial" panose="020B0604020202020204" pitchFamily="34" charset="0"/>
            </a:endParaRPr>
          </a:p>
          <a:p>
            <a:pPr indent="0">
              <a:buNone/>
            </a:pPr>
            <a:r>
              <a:rPr lang="en-NO" sz="2200" dirty="0">
                <a:effectLst/>
                <a:latin typeface="Calibri" panose="020F0502020204030204" pitchFamily="34" charset="0"/>
                <a:ea typeface="Times New Roman" panose="02020603050405020304" pitchFamily="18" charset="0"/>
                <a:cs typeface="Calibri" panose="020F0502020204030204" pitchFamily="34" charset="0"/>
              </a:rPr>
              <a:t>GENITIVE: A GOAL</a:t>
            </a:r>
            <a:r>
              <a:rPr lang="en-US" sz="22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en-US" sz="2200" dirty="0">
                <a:effectLst/>
                <a:latin typeface="Calibri" panose="020F0502020204030204" pitchFamily="34" charset="0"/>
                <a:ea typeface="Times New Roman" panose="02020603050405020304" pitchFamily="18" charset="0"/>
                <a:cs typeface="Calibri" panose="020F0502020204030204" pitchFamily="34" charset="0"/>
              </a:rPr>
              <a:t>Point of attainment specified by prepositions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do</a:t>
            </a:r>
            <a:r>
              <a:rPr lang="en-US" sz="2200" dirty="0">
                <a:effectLst/>
                <a:latin typeface="Calibri" panose="020F0502020204030204" pitchFamily="34" charset="0"/>
                <a:ea typeface="Times New Roman" panose="02020603050405020304" pitchFamily="18" charset="0"/>
                <a:cs typeface="Calibri" panose="020F0502020204030204" pitchFamily="34" charset="0"/>
              </a:rPr>
              <a:t> ‘up to, until’, </a:t>
            </a:r>
            <a:r>
              <a:rPr lang="en-US" sz="2200" i="1" dirty="0" err="1">
                <a:effectLst/>
                <a:latin typeface="Calibri" panose="020F0502020204030204" pitchFamily="34" charset="0"/>
                <a:ea typeface="Times New Roman" panose="02020603050405020304" pitchFamily="18" charset="0"/>
                <a:cs typeface="Calibri" panose="020F0502020204030204" pitchFamily="34" charset="0"/>
              </a:rPr>
              <a:t>dlja</a:t>
            </a:r>
            <a:r>
              <a:rPr lang="en-US" sz="2200" dirty="0">
                <a:effectLst/>
                <a:latin typeface="Calibri" panose="020F0502020204030204" pitchFamily="34" charset="0"/>
                <a:ea typeface="Times New Roman" panose="02020603050405020304" pitchFamily="18" charset="0"/>
                <a:cs typeface="Calibri" panose="020F0502020204030204" pitchFamily="34" charset="0"/>
              </a:rPr>
              <a:t> and </a:t>
            </a:r>
            <a:r>
              <a:rPr lang="en-US" sz="2200" i="1" dirty="0" err="1">
                <a:effectLst/>
                <a:latin typeface="Calibri" panose="020F0502020204030204" pitchFamily="34" charset="0"/>
                <a:ea typeface="Times New Roman" panose="02020603050405020304" pitchFamily="18" charset="0"/>
                <a:cs typeface="Calibri" panose="020F0502020204030204" pitchFamily="34" charset="0"/>
              </a:rPr>
              <a:t>radi</a:t>
            </a:r>
            <a:r>
              <a:rPr lang="en-US" sz="2200" dirty="0">
                <a:effectLst/>
                <a:latin typeface="Calibri" panose="020F0502020204030204" pitchFamily="34" charset="0"/>
                <a:ea typeface="Times New Roman" panose="02020603050405020304" pitchFamily="18" charset="0"/>
                <a:cs typeface="Calibri" panose="020F0502020204030204" pitchFamily="34" charset="0"/>
              </a:rPr>
              <a:t> ‘for’, </a:t>
            </a:r>
            <a:r>
              <a:rPr lang="en-US" sz="2200" i="1" dirty="0" err="1">
                <a:effectLst/>
                <a:latin typeface="Calibri" panose="020F0502020204030204" pitchFamily="34" charset="0"/>
                <a:ea typeface="Times New Roman" panose="02020603050405020304" pitchFamily="18" charset="0"/>
                <a:cs typeface="Calibri" panose="020F0502020204030204" pitchFamily="34" charset="0"/>
              </a:rPr>
              <a:t>protiv</a:t>
            </a:r>
            <a:r>
              <a:rPr lang="en-US" sz="2200" dirty="0">
                <a:effectLst/>
                <a:latin typeface="Calibri" panose="020F0502020204030204" pitchFamily="34" charset="0"/>
                <a:ea typeface="Times New Roman" panose="02020603050405020304" pitchFamily="18" charset="0"/>
                <a:cs typeface="Calibri" panose="020F0502020204030204" pitchFamily="34" charset="0"/>
              </a:rPr>
              <a:t> ‘against’…), verbs and adjectives expressing (mostly metaphorical) approach (</a:t>
            </a:r>
            <a:r>
              <a:rPr lang="cs-CZ" sz="2200" i="1" dirty="0" err="1">
                <a:effectLst/>
                <a:latin typeface="Calibri" panose="020F0502020204030204" pitchFamily="34" charset="0"/>
                <a:ea typeface="Times New Roman" panose="02020603050405020304" pitchFamily="18" charset="0"/>
                <a:cs typeface="Calibri" panose="020F0502020204030204" pitchFamily="34" charset="0"/>
              </a:rPr>
              <a:t>ždat</a:t>
            </a:r>
            <a:r>
              <a:rPr lang="cs-CZ" sz="2200" i="1" dirty="0">
                <a:effectLst/>
                <a:latin typeface="Calibri" panose="020F0502020204030204" pitchFamily="34" charset="0"/>
                <a:ea typeface="Times New Roman" panose="02020603050405020304" pitchFamily="18" charset="0"/>
                <a:cs typeface="Calibri" panose="020F0502020204030204" pitchFamily="34" charset="0"/>
              </a:rPr>
              <a:t>’</a:t>
            </a:r>
            <a:r>
              <a:rPr lang="cs-CZ" sz="2200" dirty="0">
                <a:effectLst/>
                <a:latin typeface="Calibri" panose="020F0502020204030204" pitchFamily="34" charset="0"/>
                <a:ea typeface="Times New Roman" panose="02020603050405020304" pitchFamily="18" charset="0"/>
                <a:cs typeface="Calibri" panose="020F0502020204030204" pitchFamily="34" charset="0"/>
              </a:rPr>
              <a:t> ‘</a:t>
            </a:r>
            <a:r>
              <a:rPr lang="cs-CZ" sz="2200" dirty="0" err="1">
                <a:effectLst/>
                <a:latin typeface="Calibri" panose="020F0502020204030204" pitchFamily="34" charset="0"/>
                <a:ea typeface="Times New Roman" panose="02020603050405020304" pitchFamily="18" charset="0"/>
                <a:cs typeface="Calibri" panose="020F0502020204030204" pitchFamily="34" charset="0"/>
              </a:rPr>
              <a:t>wait</a:t>
            </a:r>
            <a:r>
              <a:rPr lang="cs-CZ" sz="2200" dirty="0">
                <a:effectLst/>
                <a:latin typeface="Calibri" panose="020F0502020204030204" pitchFamily="34" charset="0"/>
                <a:ea typeface="Times New Roman" panose="02020603050405020304" pitchFamily="18" charset="0"/>
                <a:cs typeface="Calibri" panose="020F0502020204030204" pitchFamily="34" charset="0"/>
              </a:rPr>
              <a:t> </a:t>
            </a:r>
            <a:r>
              <a:rPr lang="cs-CZ" sz="2200" dirty="0" err="1">
                <a:effectLst/>
                <a:latin typeface="Calibri" panose="020F0502020204030204" pitchFamily="34" charset="0"/>
                <a:ea typeface="Times New Roman" panose="02020603050405020304" pitchFamily="18" charset="0"/>
                <a:cs typeface="Calibri" panose="020F0502020204030204" pitchFamily="34" charset="0"/>
              </a:rPr>
              <a:t>for</a:t>
            </a:r>
            <a:r>
              <a:rPr lang="cs-CZ" sz="2200" dirty="0">
                <a:effectLst/>
                <a:latin typeface="Calibri" panose="020F0502020204030204" pitchFamily="34" charset="0"/>
                <a:ea typeface="Times New Roman" panose="02020603050405020304" pitchFamily="18" charset="0"/>
                <a:cs typeface="Calibri" panose="020F0502020204030204" pitchFamily="34" charset="0"/>
              </a:rPr>
              <a:t>’, </a:t>
            </a:r>
            <a:r>
              <a:rPr lang="cs-CZ" sz="2200" i="1" dirty="0" err="1">
                <a:effectLst/>
                <a:latin typeface="Calibri" panose="020F0502020204030204" pitchFamily="34" charset="0"/>
                <a:ea typeface="Times New Roman" panose="02020603050405020304" pitchFamily="18" charset="0"/>
                <a:cs typeface="Calibri" panose="020F0502020204030204" pitchFamily="34" charset="0"/>
              </a:rPr>
              <a:t>želat</a:t>
            </a:r>
            <a:r>
              <a:rPr lang="cs-CZ" sz="2200" i="1" dirty="0">
                <a:effectLst/>
                <a:latin typeface="Calibri" panose="020F0502020204030204" pitchFamily="34" charset="0"/>
                <a:ea typeface="Times New Roman" panose="02020603050405020304" pitchFamily="18" charset="0"/>
                <a:cs typeface="Calibri" panose="020F0502020204030204" pitchFamily="34" charset="0"/>
              </a:rPr>
              <a:t>’</a:t>
            </a:r>
            <a:r>
              <a:rPr lang="cs-CZ" sz="2200" dirty="0">
                <a:effectLst/>
                <a:latin typeface="Calibri" panose="020F0502020204030204" pitchFamily="34" charset="0"/>
                <a:ea typeface="Times New Roman" panose="02020603050405020304" pitchFamily="18" charset="0"/>
                <a:cs typeface="Calibri" panose="020F0502020204030204" pitchFamily="34" charset="0"/>
              </a:rPr>
              <a:t> ‘</a:t>
            </a:r>
            <a:r>
              <a:rPr lang="cs-CZ" sz="2200" dirty="0" err="1">
                <a:effectLst/>
                <a:latin typeface="Calibri" panose="020F0502020204030204" pitchFamily="34" charset="0"/>
                <a:ea typeface="Times New Roman" panose="02020603050405020304" pitchFamily="18" charset="0"/>
                <a:cs typeface="Calibri" panose="020F0502020204030204" pitchFamily="34" charset="0"/>
              </a:rPr>
              <a:t>wish</a:t>
            </a:r>
            <a:r>
              <a:rPr lang="cs-CZ" sz="2200" dirty="0">
                <a:effectLst/>
                <a:latin typeface="Calibri" panose="020F0502020204030204" pitchFamily="34" charset="0"/>
                <a:ea typeface="Times New Roman" panose="02020603050405020304" pitchFamily="18" charset="0"/>
                <a:cs typeface="Calibri" panose="020F0502020204030204" pitchFamily="34" charset="0"/>
              </a:rPr>
              <a:t>’…</a:t>
            </a:r>
            <a:r>
              <a:rPr lang="en-US" sz="2200" dirty="0">
                <a:effectLst/>
                <a:latin typeface="Calibri" panose="020F0502020204030204" pitchFamily="34" charset="0"/>
                <a:ea typeface="Times New Roman" panose="02020603050405020304" pitchFamily="18" charset="0"/>
                <a:cs typeface="Calibri" panose="020F0502020204030204" pitchFamily="34" charset="0"/>
              </a:rPr>
              <a:t>); extended metaphorically to time, purpose, states of being.</a:t>
            </a:r>
            <a:endParaRPr lang="en-NO" sz="2200" dirty="0">
              <a:effectLst/>
              <a:latin typeface="Calibri" panose="020F0502020204030204" pitchFamily="34" charset="0"/>
              <a:ea typeface="Calibri" panose="020F0502020204030204" pitchFamily="34" charset="0"/>
              <a:cs typeface="Arial" panose="020B0604020202020204" pitchFamily="34" charset="0"/>
            </a:endParaRPr>
          </a:p>
          <a:p>
            <a:pPr indent="0">
              <a:buNone/>
            </a:pPr>
            <a:r>
              <a:rPr lang="en-NO" sz="2200" dirty="0">
                <a:effectLst/>
                <a:latin typeface="Calibri" panose="020F0502020204030204" pitchFamily="34" charset="0"/>
                <a:ea typeface="Times New Roman" panose="02020603050405020304" pitchFamily="18" charset="0"/>
                <a:cs typeface="Calibri" panose="020F0502020204030204" pitchFamily="34" charset="0"/>
              </a:rPr>
              <a:t>GENITIVE: A WHOLE</a:t>
            </a:r>
            <a:r>
              <a:rPr lang="en-US" sz="22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en-US" sz="2200" dirty="0">
                <a:latin typeface="Calibri" panose="020F0502020204030204" pitchFamily="34" charset="0"/>
                <a:ea typeface="Times New Roman" panose="02020603050405020304" pitchFamily="18" charset="0"/>
                <a:cs typeface="Calibri" panose="020F0502020204030204" pitchFamily="34" charset="0"/>
              </a:rPr>
              <a:t>P</a:t>
            </a:r>
            <a:r>
              <a:rPr lang="en-US" sz="2200" dirty="0">
                <a:effectLst/>
                <a:latin typeface="Calibri" panose="020F0502020204030204" pitchFamily="34" charset="0"/>
                <a:ea typeface="Times New Roman" panose="02020603050405020304" pitchFamily="18" charset="0"/>
                <a:cs typeface="Calibri" panose="020F0502020204030204" pitchFamily="34" charset="0"/>
              </a:rPr>
              <a:t>art of a larger unit; ‘of’; participant in a nominalized event (</a:t>
            </a:r>
            <a:r>
              <a:rPr lang="en-US" sz="2200" i="1" dirty="0" err="1">
                <a:effectLst/>
                <a:latin typeface="Calibri" panose="020F0502020204030204" pitchFamily="34" charset="0"/>
                <a:ea typeface="Times New Roman" panose="02020603050405020304" pitchFamily="18" charset="0"/>
                <a:cs typeface="Calibri" panose="020F0502020204030204" pitchFamily="34" charset="0"/>
              </a:rPr>
              <a:t>poterja</a:t>
            </a:r>
            <a:r>
              <a:rPr lang="en-US" sz="2200" i="1" dirty="0">
                <a:effectLst/>
                <a:latin typeface="Calibri" panose="020F0502020204030204" pitchFamily="34" charset="0"/>
                <a:ea typeface="Times New Roman" panose="02020603050405020304" pitchFamily="18" charset="0"/>
                <a:cs typeface="Calibri" panose="020F0502020204030204" pitchFamily="34" charset="0"/>
              </a:rPr>
              <a:t> </a:t>
            </a:r>
            <a:r>
              <a:rPr lang="cs-CZ" sz="2200" b="1" i="1" dirty="0" err="1">
                <a:effectLst/>
                <a:latin typeface="Calibri" panose="020F0502020204030204" pitchFamily="34" charset="0"/>
                <a:ea typeface="Times New Roman" panose="02020603050405020304" pitchFamily="18" charset="0"/>
                <a:cs typeface="Calibri" panose="020F0502020204030204" pitchFamily="34" charset="0"/>
              </a:rPr>
              <a:t>ž</a:t>
            </a:r>
            <a:r>
              <a:rPr lang="en-US" sz="2200" b="1" i="1" dirty="0" err="1">
                <a:effectLst/>
                <a:latin typeface="Calibri" panose="020F0502020204030204" pitchFamily="34" charset="0"/>
                <a:ea typeface="Times New Roman" panose="02020603050405020304" pitchFamily="18" charset="0"/>
                <a:cs typeface="Calibri" panose="020F0502020204030204" pitchFamily="34" charset="0"/>
              </a:rPr>
              <a:t>izni</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a:t>
            </a:r>
            <a:r>
              <a:rPr lang="en-US" sz="2200" dirty="0">
                <a:effectLst/>
                <a:latin typeface="Calibri" panose="020F0502020204030204" pitchFamily="34" charset="0"/>
                <a:ea typeface="Times New Roman" panose="02020603050405020304" pitchFamily="18" charset="0"/>
                <a:cs typeface="Calibri" panose="020F0502020204030204" pitchFamily="34" charset="0"/>
              </a:rPr>
              <a:t>‘loss </a:t>
            </a:r>
            <a:r>
              <a:rPr lang="en-US" sz="2200" b="1" dirty="0">
                <a:effectLst/>
                <a:latin typeface="Calibri" panose="020F0502020204030204" pitchFamily="34" charset="0"/>
                <a:ea typeface="Times New Roman" panose="02020603050405020304" pitchFamily="18" charset="0"/>
                <a:cs typeface="Calibri" panose="020F0502020204030204" pitchFamily="34" charset="0"/>
              </a:rPr>
              <a:t>of life</a:t>
            </a:r>
            <a:r>
              <a:rPr lang="en-US" sz="2200" dirty="0">
                <a:effectLst/>
                <a:latin typeface="Calibri" panose="020F0502020204030204" pitchFamily="34" charset="0"/>
                <a:ea typeface="Times New Roman" panose="02020603050405020304" pitchFamily="18" charset="0"/>
                <a:cs typeface="Calibri" panose="020F0502020204030204" pitchFamily="34" charset="0"/>
              </a:rPr>
              <a:t>’); </a:t>
            </a:r>
            <a:r>
              <a:rPr lang="en-NO" sz="2200" dirty="0">
                <a:effectLst/>
                <a:latin typeface="Calibri" panose="020F0502020204030204" pitchFamily="34" charset="0"/>
                <a:ea typeface="Times New Roman" panose="02020603050405020304" pitchFamily="18" charset="0"/>
                <a:cs typeface="Calibri" panose="020F0502020204030204" pitchFamily="34" charset="0"/>
              </a:rPr>
              <a:t>complex prepositional phrases</a:t>
            </a:r>
            <a:r>
              <a:rPr lang="en-US" sz="2200" dirty="0">
                <a:latin typeface="Calibri" panose="020F0502020204030204" pitchFamily="34" charset="0"/>
                <a:ea typeface="Times New Roman" panose="02020603050405020304" pitchFamily="18" charset="0"/>
                <a:cs typeface="Calibri" panose="020F0502020204030204" pitchFamily="34" charset="0"/>
              </a:rPr>
              <a:t>;</a:t>
            </a:r>
            <a:r>
              <a:rPr lang="en-US" sz="2200" dirty="0">
                <a:effectLst/>
                <a:latin typeface="Calibri" panose="020F0502020204030204" pitchFamily="34" charset="0"/>
                <a:ea typeface="Times New Roman" panose="02020603050405020304" pitchFamily="18" charset="0"/>
                <a:cs typeface="Calibri" panose="020F0502020204030204" pitchFamily="34" charset="0"/>
              </a:rPr>
              <a:t> quantification (</a:t>
            </a:r>
            <a:r>
              <a:rPr lang="en-US" sz="2200" i="1" dirty="0" err="1">
                <a:effectLst/>
                <a:latin typeface="Calibri" panose="020F0502020204030204" pitchFamily="34" charset="0"/>
                <a:ea typeface="Times New Roman" panose="02020603050405020304" pitchFamily="18" charset="0"/>
                <a:cs typeface="Calibri" panose="020F0502020204030204" pitchFamily="34" charset="0"/>
              </a:rPr>
              <a:t>sto</a:t>
            </a:r>
            <a:r>
              <a:rPr lang="en-US" sz="2200" dirty="0">
                <a:effectLst/>
                <a:latin typeface="Calibri" panose="020F0502020204030204" pitchFamily="34" charset="0"/>
                <a:ea typeface="Times New Roman" panose="02020603050405020304" pitchFamily="18" charset="0"/>
                <a:cs typeface="Calibri" panose="020F0502020204030204" pitchFamily="34" charset="0"/>
              </a:rPr>
              <a:t> </a:t>
            </a:r>
            <a:r>
              <a:rPr lang="en-US" sz="2200" b="1" i="1" dirty="0" err="1">
                <a:effectLst/>
                <a:latin typeface="Calibri" panose="020F0502020204030204" pitchFamily="34" charset="0"/>
                <a:ea typeface="Times New Roman" panose="02020603050405020304" pitchFamily="18" charset="0"/>
                <a:cs typeface="Calibri" panose="020F0502020204030204" pitchFamily="34" charset="0"/>
              </a:rPr>
              <a:t>studentov</a:t>
            </a:r>
            <a:r>
              <a:rPr lang="en-US" sz="2200" dirty="0">
                <a:effectLst/>
                <a:latin typeface="Calibri" panose="020F0502020204030204" pitchFamily="34" charset="0"/>
                <a:ea typeface="Times New Roman" panose="02020603050405020304" pitchFamily="18" charset="0"/>
                <a:cs typeface="Calibri" panose="020F0502020204030204" pitchFamily="34" charset="0"/>
              </a:rPr>
              <a:t> ‘one hundred </a:t>
            </a:r>
            <a:r>
              <a:rPr lang="en-US" sz="2200" b="1" dirty="0">
                <a:effectLst/>
                <a:latin typeface="Calibri" panose="020F0502020204030204" pitchFamily="34" charset="0"/>
                <a:ea typeface="Times New Roman" panose="02020603050405020304" pitchFamily="18" charset="0"/>
                <a:cs typeface="Calibri" panose="020F0502020204030204" pitchFamily="34" charset="0"/>
              </a:rPr>
              <a:t>students</a:t>
            </a:r>
            <a:r>
              <a:rPr lang="en-US" sz="2200" dirty="0">
                <a:effectLst/>
                <a:latin typeface="Calibri" panose="020F0502020204030204" pitchFamily="34" charset="0"/>
                <a:ea typeface="Times New Roman" panose="02020603050405020304" pitchFamily="18" charset="0"/>
                <a:cs typeface="Calibri" panose="020F0502020204030204" pitchFamily="34" charset="0"/>
              </a:rPr>
              <a:t>’); partitive expressions (</a:t>
            </a:r>
            <a:r>
              <a:rPr lang="en-US" sz="2200" i="1" dirty="0" err="1">
                <a:effectLst/>
                <a:latin typeface="Calibri" panose="020F0502020204030204" pitchFamily="34" charset="0"/>
                <a:ea typeface="Times New Roman" panose="02020603050405020304" pitchFamily="18" charset="0"/>
                <a:cs typeface="Calibri" panose="020F0502020204030204" pitchFamily="34" charset="0"/>
              </a:rPr>
              <a:t>vypit</a:t>
            </a:r>
            <a:r>
              <a:rPr lang="en-US" sz="2200" i="1" dirty="0">
                <a:effectLst/>
                <a:latin typeface="Calibri" panose="020F0502020204030204" pitchFamily="34" charset="0"/>
                <a:ea typeface="Times New Roman" panose="02020603050405020304" pitchFamily="18" charset="0"/>
                <a:cs typeface="Calibri" panose="020F0502020204030204" pitchFamily="34" charset="0"/>
              </a:rPr>
              <a:t>’ </a:t>
            </a:r>
            <a:r>
              <a:rPr lang="cs-CZ" sz="2200" b="1" i="1" dirty="0" err="1">
                <a:effectLst/>
                <a:latin typeface="Calibri" panose="020F0502020204030204" pitchFamily="34" charset="0"/>
                <a:ea typeface="Times New Roman" panose="02020603050405020304" pitchFamily="18" charset="0"/>
                <a:cs typeface="Calibri" panose="020F0502020204030204" pitchFamily="34" charset="0"/>
              </a:rPr>
              <a:t>čaju</a:t>
            </a:r>
            <a:r>
              <a:rPr lang="cs-CZ" sz="2200" dirty="0">
                <a:effectLst/>
                <a:latin typeface="Calibri" panose="020F0502020204030204" pitchFamily="34" charset="0"/>
                <a:ea typeface="Times New Roman" panose="02020603050405020304" pitchFamily="18" charset="0"/>
                <a:cs typeface="Calibri" panose="020F0502020204030204" pitchFamily="34" charset="0"/>
              </a:rPr>
              <a:t> </a:t>
            </a:r>
            <a:r>
              <a:rPr lang="en-US" sz="2200" dirty="0">
                <a:effectLst/>
                <a:latin typeface="Calibri" panose="020F0502020204030204" pitchFamily="34" charset="0"/>
                <a:ea typeface="Times New Roman" panose="02020603050405020304" pitchFamily="18" charset="0"/>
                <a:cs typeface="Calibri" panose="020F0502020204030204" pitchFamily="34" charset="0"/>
              </a:rPr>
              <a:t>‘drink </a:t>
            </a:r>
            <a:r>
              <a:rPr lang="en-US" sz="2200" b="1" dirty="0">
                <a:effectLst/>
                <a:latin typeface="Calibri" panose="020F0502020204030204" pitchFamily="34" charset="0"/>
                <a:ea typeface="Times New Roman" panose="02020603050405020304" pitchFamily="18" charset="0"/>
                <a:cs typeface="Calibri" panose="020F0502020204030204" pitchFamily="34" charset="0"/>
              </a:rPr>
              <a:t>some tea</a:t>
            </a:r>
            <a:r>
              <a:rPr lang="en-US" sz="2200" dirty="0">
                <a:effectLst/>
                <a:latin typeface="Calibri" panose="020F0502020204030204" pitchFamily="34" charset="0"/>
                <a:ea typeface="Times New Roman" panose="02020603050405020304" pitchFamily="18" charset="0"/>
                <a:cs typeface="Calibri" panose="020F0502020204030204" pitchFamily="34" charset="0"/>
              </a:rPr>
              <a:t>’).</a:t>
            </a:r>
            <a:endParaRPr lang="en-NO" sz="2200" dirty="0">
              <a:effectLst/>
              <a:latin typeface="Calibri" panose="020F0502020204030204" pitchFamily="34" charset="0"/>
              <a:ea typeface="Calibri" panose="020F0502020204030204" pitchFamily="34" charset="0"/>
              <a:cs typeface="Arial" panose="020B0604020202020204" pitchFamily="34" charset="0"/>
            </a:endParaRPr>
          </a:p>
          <a:p>
            <a:pPr indent="0">
              <a:buNone/>
            </a:pPr>
            <a:r>
              <a:rPr lang="en-NO" sz="2200" dirty="0">
                <a:effectLst/>
                <a:latin typeface="Calibri" panose="020F0502020204030204" pitchFamily="34" charset="0"/>
                <a:ea typeface="Times New Roman" panose="02020603050405020304" pitchFamily="18" charset="0"/>
                <a:cs typeface="Calibri" panose="020F0502020204030204" pitchFamily="34" charset="0"/>
              </a:rPr>
              <a:t>GENITIVE: A REFERENCE </a:t>
            </a:r>
          </a:p>
          <a:p>
            <a:pPr marL="571500" indent="-342900"/>
            <a:r>
              <a:rPr lang="en-NO" sz="2200" dirty="0">
                <a:latin typeface="Calibri" panose="020F0502020204030204" pitchFamily="34" charset="0"/>
                <a:ea typeface="Times New Roman" panose="02020603050405020304" pitchFamily="18" charset="0"/>
                <a:cs typeface="Calibri" panose="020F0502020204030204" pitchFamily="34" charset="0"/>
              </a:rPr>
              <a:t>Proximal landmark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u</a:t>
            </a:r>
            <a:r>
              <a:rPr lang="en-US" sz="2200" dirty="0">
                <a:effectLst/>
                <a:latin typeface="Calibri" panose="020F0502020204030204" pitchFamily="34" charset="0"/>
                <a:ea typeface="Times New Roman" panose="02020603050405020304" pitchFamily="18" charset="0"/>
                <a:cs typeface="Calibri" panose="020F0502020204030204" pitchFamily="34" charset="0"/>
              </a:rPr>
              <a:t> ‘by, at’ and other prepositions); temporal setting; lack, as in the Genitive of negation, and </a:t>
            </a:r>
            <a:r>
              <a:rPr lang="en-NO" sz="2200" dirty="0">
                <a:effectLst/>
                <a:latin typeface="Calibri" panose="020F0502020204030204" pitchFamily="34" charset="0"/>
                <a:ea typeface="Times New Roman" panose="02020603050405020304" pitchFamily="18" charset="0"/>
                <a:cs typeface="Calibri" panose="020F0502020204030204" pitchFamily="34" charset="0"/>
              </a:rPr>
              <a:t>verbs, nouns, and adj</a:t>
            </a:r>
            <a:r>
              <a:rPr lang="en-US" sz="2200" dirty="0" err="1">
                <a:effectLst/>
                <a:latin typeface="Calibri" panose="020F0502020204030204" pitchFamily="34" charset="0"/>
                <a:ea typeface="Times New Roman" panose="02020603050405020304" pitchFamily="18" charset="0"/>
                <a:cs typeface="Calibri" panose="020F0502020204030204" pitchFamily="34" charset="0"/>
              </a:rPr>
              <a:t>ective</a:t>
            </a:r>
            <a:r>
              <a:rPr lang="en-NO" sz="2200" dirty="0">
                <a:effectLst/>
                <a:latin typeface="Calibri" panose="020F0502020204030204" pitchFamily="34" charset="0"/>
                <a:ea typeface="Times New Roman" panose="02020603050405020304" pitchFamily="18" charset="0"/>
                <a:cs typeface="Calibri" panose="020F0502020204030204" pitchFamily="34" charset="0"/>
              </a:rPr>
              <a:t>s expressing lack</a:t>
            </a:r>
            <a:r>
              <a:rPr lang="en-US" sz="2200" dirty="0">
                <a:effectLst/>
                <a:latin typeface="Calibri" panose="020F0502020204030204" pitchFamily="34" charset="0"/>
                <a:ea typeface="Times New Roman" panose="02020603050405020304" pitchFamily="18" charset="0"/>
                <a:cs typeface="Calibri" panose="020F0502020204030204" pitchFamily="34" charset="0"/>
              </a:rPr>
              <a:t>, as well as the preposition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bez</a:t>
            </a:r>
            <a:r>
              <a:rPr lang="en-US" sz="2200" dirty="0">
                <a:effectLst/>
                <a:latin typeface="Calibri" panose="020F0502020204030204" pitchFamily="34" charset="0"/>
                <a:ea typeface="Times New Roman" panose="02020603050405020304" pitchFamily="18" charset="0"/>
                <a:cs typeface="Calibri" panose="020F0502020204030204" pitchFamily="34" charset="0"/>
              </a:rPr>
              <a:t> ‘without’; standard of comparison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Ivan star</a:t>
            </a:r>
            <a:r>
              <a:rPr lang="cs-CZ" sz="2200" i="1" dirty="0" err="1">
                <a:effectLst/>
                <a:latin typeface="Calibri" panose="020F0502020204030204" pitchFamily="34" charset="0"/>
                <a:ea typeface="Times New Roman" panose="02020603050405020304" pitchFamily="18" charset="0"/>
                <a:cs typeface="Calibri" panose="020F0502020204030204" pitchFamily="34" charset="0"/>
              </a:rPr>
              <a:t>še</a:t>
            </a:r>
            <a:r>
              <a:rPr lang="en-US" sz="2200" i="1" dirty="0">
                <a:effectLst/>
                <a:latin typeface="Calibri" panose="020F0502020204030204" pitchFamily="34" charset="0"/>
                <a:ea typeface="Times New Roman" panose="02020603050405020304" pitchFamily="18" charset="0"/>
                <a:cs typeface="Calibri" panose="020F0502020204030204" pitchFamily="34" charset="0"/>
              </a:rPr>
              <a:t> </a:t>
            </a:r>
            <a:r>
              <a:rPr lang="en-US" sz="2200" b="1" i="1" dirty="0" err="1">
                <a:effectLst/>
                <a:latin typeface="Calibri" panose="020F0502020204030204" pitchFamily="34" charset="0"/>
                <a:ea typeface="Times New Roman" panose="02020603050405020304" pitchFamily="18" charset="0"/>
                <a:cs typeface="Calibri" panose="020F0502020204030204" pitchFamily="34" charset="0"/>
              </a:rPr>
              <a:t>menja</a:t>
            </a:r>
            <a:r>
              <a:rPr lang="en-US" sz="2200" dirty="0">
                <a:effectLst/>
                <a:latin typeface="Calibri" panose="020F0502020204030204" pitchFamily="34" charset="0"/>
                <a:ea typeface="Times New Roman" panose="02020603050405020304" pitchFamily="18" charset="0"/>
                <a:cs typeface="Calibri" panose="020F0502020204030204" pitchFamily="34" charset="0"/>
              </a:rPr>
              <a:t> ‘Ivan is older </a:t>
            </a:r>
            <a:r>
              <a:rPr lang="en-US" sz="2200" b="1" dirty="0">
                <a:effectLst/>
                <a:latin typeface="Calibri" panose="020F0502020204030204" pitchFamily="34" charset="0"/>
                <a:ea typeface="Times New Roman" panose="02020603050405020304" pitchFamily="18" charset="0"/>
                <a:cs typeface="Calibri" panose="020F0502020204030204" pitchFamily="34" charset="0"/>
              </a:rPr>
              <a:t>than I </a:t>
            </a:r>
            <a:r>
              <a:rPr lang="en-US" sz="2200" dirty="0">
                <a:effectLst/>
                <a:latin typeface="Calibri" panose="020F0502020204030204" pitchFamily="34" charset="0"/>
                <a:ea typeface="Times New Roman" panose="02020603050405020304" pitchFamily="18" charset="0"/>
                <a:cs typeface="Calibri" panose="020F0502020204030204" pitchFamily="34" charset="0"/>
              </a:rPr>
              <a:t>am’).</a:t>
            </a:r>
            <a:endParaRPr lang="en-NO" sz="2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4299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5DEBFC-0007-4388-F1A5-C727DF5EC780}"/>
              </a:ext>
            </a:extLst>
          </p:cNvPr>
          <p:cNvSpPr>
            <a:spLocks noGrp="1"/>
          </p:cNvSpPr>
          <p:nvPr>
            <p:ph type="title"/>
          </p:nvPr>
        </p:nvSpPr>
        <p:spPr/>
        <p:txBody>
          <a:bodyPr/>
          <a:lstStyle/>
          <a:p>
            <a:r>
              <a:rPr lang="nb-NO" dirty="0" err="1"/>
              <a:t>Dative</a:t>
            </a:r>
            <a:r>
              <a:rPr lang="nb-NO" dirty="0"/>
              <a:t>: </a:t>
            </a:r>
            <a:r>
              <a:rPr lang="nb-NO" dirty="0" err="1"/>
              <a:t>Capacity</a:t>
            </a:r>
            <a:r>
              <a:rPr lang="nb-NO" dirty="0"/>
              <a:t> to </a:t>
            </a:r>
            <a:r>
              <a:rPr lang="nb-NO" dirty="0" err="1"/>
              <a:t>interact</a:t>
            </a:r>
            <a:r>
              <a:rPr lang="nb-NO" dirty="0"/>
              <a:t> </a:t>
            </a:r>
            <a:r>
              <a:rPr lang="nb-NO" dirty="0" err="1"/>
              <a:t>with</a:t>
            </a:r>
            <a:r>
              <a:rPr lang="nb-NO" dirty="0"/>
              <a:t> </a:t>
            </a:r>
            <a:r>
              <a:rPr lang="nb-NO" dirty="0" err="1"/>
              <a:t>surroundings</a:t>
            </a:r>
            <a:r>
              <a:rPr lang="nb-NO" dirty="0"/>
              <a:t> </a:t>
            </a:r>
          </a:p>
        </p:txBody>
      </p:sp>
      <p:sp>
        <p:nvSpPr>
          <p:cNvPr id="5" name="Content Placeholder 4">
            <a:extLst>
              <a:ext uri="{FF2B5EF4-FFF2-40B4-BE49-F238E27FC236}">
                <a16:creationId xmlns:a16="http://schemas.microsoft.com/office/drawing/2014/main" id="{586497C7-0F09-2AE7-BD8D-BCBF10D16596}"/>
              </a:ext>
            </a:extLst>
          </p:cNvPr>
          <p:cNvSpPr>
            <a:spLocks noGrp="1"/>
          </p:cNvSpPr>
          <p:nvPr>
            <p:ph idx="1"/>
          </p:nvPr>
        </p:nvSpPr>
        <p:spPr/>
        <p:txBody>
          <a:bodyPr>
            <a:normAutofit/>
          </a:bodyPr>
          <a:lstStyle/>
          <a:p>
            <a:pPr indent="0">
              <a:buNone/>
            </a:pPr>
            <a:r>
              <a:rPr lang="en-NO" sz="2400" dirty="0">
                <a:effectLst/>
                <a:latin typeface="Calibri" panose="020F0502020204030204" pitchFamily="34" charset="0"/>
                <a:ea typeface="Times New Roman" panose="02020603050405020304" pitchFamily="18" charset="0"/>
                <a:cs typeface="Calibri" panose="020F0502020204030204" pitchFamily="34" charset="0"/>
              </a:rPr>
              <a:t>DATIVE: A RECEIVER</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en-US" sz="2400" dirty="0">
                <a:effectLst/>
                <a:latin typeface="Calibri" panose="020F0502020204030204" pitchFamily="34" charset="0"/>
                <a:ea typeface="Times New Roman" panose="02020603050405020304" pitchFamily="18" charset="0"/>
                <a:cs typeface="Calibri" panose="020F0502020204030204" pitchFamily="34" charset="0"/>
              </a:rPr>
              <a:t>indirect object (</a:t>
            </a:r>
            <a:r>
              <a:rPr lang="en-US" sz="2400" i="1" dirty="0">
                <a:effectLst/>
                <a:latin typeface="Calibri" panose="020F0502020204030204" pitchFamily="34" charset="0"/>
                <a:ea typeface="Times New Roman" panose="02020603050405020304" pitchFamily="18" charset="0"/>
                <a:cs typeface="Calibri" panose="020F0502020204030204" pitchFamily="34" charset="0"/>
              </a:rPr>
              <a:t>Ivan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podaril</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effectLst/>
                <a:latin typeface="Calibri" panose="020F0502020204030204" pitchFamily="34" charset="0"/>
                <a:ea typeface="Times New Roman" panose="02020603050405020304" pitchFamily="18" charset="0"/>
                <a:cs typeface="Calibri" panose="020F0502020204030204" pitchFamily="34" charset="0"/>
              </a:rPr>
              <a:t>mame</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knigu</a:t>
            </a:r>
            <a:r>
              <a:rPr lang="en-US" sz="2400" dirty="0">
                <a:effectLst/>
                <a:latin typeface="Calibri" panose="020F0502020204030204" pitchFamily="34" charset="0"/>
                <a:ea typeface="Times New Roman" panose="02020603050405020304" pitchFamily="18" charset="0"/>
                <a:cs typeface="Calibri" panose="020F0502020204030204" pitchFamily="34" charset="0"/>
              </a:rPr>
              <a:t> ‘Ivan gave </a:t>
            </a:r>
            <a:r>
              <a:rPr lang="en-US" sz="2400" b="1" dirty="0">
                <a:effectLst/>
                <a:latin typeface="Calibri" panose="020F0502020204030204" pitchFamily="34" charset="0"/>
                <a:ea typeface="Times New Roman" panose="02020603050405020304" pitchFamily="18" charset="0"/>
                <a:cs typeface="Calibri" panose="020F0502020204030204" pitchFamily="34" charset="0"/>
              </a:rPr>
              <a:t>his mother </a:t>
            </a:r>
            <a:r>
              <a:rPr lang="en-US" sz="2400" dirty="0">
                <a:effectLst/>
                <a:latin typeface="Calibri" panose="020F0502020204030204" pitchFamily="34" charset="0"/>
                <a:ea typeface="Times New Roman" panose="02020603050405020304" pitchFamily="18" charset="0"/>
                <a:cs typeface="Calibri" panose="020F0502020204030204" pitchFamily="34" charset="0"/>
              </a:rPr>
              <a:t>a book’), includes many verbs without an overt direct object, such as verbs of communication and payment.</a:t>
            </a:r>
            <a:endParaRPr lang="en-NO" sz="2400" dirty="0">
              <a:effectLst/>
              <a:latin typeface="Calibri" panose="020F0502020204030204" pitchFamily="34" charset="0"/>
              <a:ea typeface="Calibri" panose="020F0502020204030204" pitchFamily="34" charset="0"/>
              <a:cs typeface="Arial" panose="020B0604020202020204" pitchFamily="34" charset="0"/>
            </a:endParaRPr>
          </a:p>
          <a:p>
            <a:pPr indent="0">
              <a:buNone/>
            </a:pPr>
            <a:r>
              <a:rPr lang="en-NO" sz="2400" dirty="0">
                <a:effectLst/>
                <a:latin typeface="Calibri" panose="020F0502020204030204" pitchFamily="34" charset="0"/>
                <a:ea typeface="Times New Roman" panose="02020603050405020304" pitchFamily="18" charset="0"/>
                <a:cs typeface="Calibri" panose="020F0502020204030204" pitchFamily="34" charset="0"/>
              </a:rPr>
              <a:t>DATIVE: AN EXPERIENCER</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en-US" sz="2400" dirty="0">
                <a:effectLst/>
                <a:latin typeface="Calibri" panose="020F0502020204030204" pitchFamily="34" charset="0"/>
                <a:ea typeface="Times New Roman" panose="02020603050405020304" pitchFamily="18" charset="0"/>
                <a:cs typeface="Calibri" panose="020F0502020204030204" pitchFamily="34" charset="0"/>
              </a:rPr>
              <a:t>With words denoting harm, benefit, belonging to, and needing; age; experience of environment, emotions, limitations on capacity (modals). </a:t>
            </a:r>
          </a:p>
          <a:p>
            <a:pPr indent="0">
              <a:buNone/>
            </a:pPr>
            <a:r>
              <a:rPr lang="en-NO" sz="2400" dirty="0">
                <a:effectLst/>
                <a:latin typeface="Calibri" panose="020F0502020204030204" pitchFamily="34" charset="0"/>
                <a:ea typeface="Times New Roman" panose="02020603050405020304" pitchFamily="18" charset="0"/>
              </a:rPr>
              <a:t>DATIVE: A COMPETITOR</a:t>
            </a:r>
            <a:r>
              <a:rPr lang="en-US" sz="2400" dirty="0">
                <a:effectLst/>
                <a:latin typeface="Calibri" panose="020F0502020204030204" pitchFamily="34" charset="0"/>
                <a:ea typeface="Times New Roman" panose="02020603050405020304" pitchFamily="18" charset="0"/>
              </a:rPr>
              <a:t> </a:t>
            </a:r>
          </a:p>
          <a:p>
            <a:pPr marL="571500" indent="-342900"/>
            <a:r>
              <a:rPr lang="en-US" sz="2400" dirty="0">
                <a:effectLst/>
                <a:latin typeface="Calibri" panose="020F0502020204030204" pitchFamily="34" charset="0"/>
                <a:ea typeface="Times New Roman" panose="02020603050405020304" pitchFamily="18" charset="0"/>
              </a:rPr>
              <a:t>With words expressing matched competition or submission to a greater force; </a:t>
            </a:r>
            <a:r>
              <a:rPr lang="en-US" sz="2400" i="1" dirty="0">
                <a:effectLst/>
                <a:latin typeface="Calibri" panose="020F0502020204030204" pitchFamily="34" charset="0"/>
                <a:ea typeface="Times New Roman" panose="02020603050405020304" pitchFamily="18" charset="0"/>
              </a:rPr>
              <a:t>k</a:t>
            </a:r>
            <a:r>
              <a:rPr lang="en-US" sz="2400" dirty="0">
                <a:effectLst/>
                <a:latin typeface="Calibri" panose="020F0502020204030204" pitchFamily="34" charset="0"/>
                <a:ea typeface="Times New Roman" panose="02020603050405020304" pitchFamily="18" charset="0"/>
              </a:rPr>
              <a:t> ‘toward’ and </a:t>
            </a:r>
            <a:r>
              <a:rPr lang="en-US" sz="2400" i="1" dirty="0">
                <a:effectLst/>
                <a:latin typeface="Calibri" panose="020F0502020204030204" pitchFamily="34" charset="0"/>
                <a:ea typeface="Times New Roman" panose="02020603050405020304" pitchFamily="18" charset="0"/>
              </a:rPr>
              <a:t>po</a:t>
            </a:r>
            <a:r>
              <a:rPr lang="en-US" sz="2400" dirty="0">
                <a:effectLst/>
                <a:latin typeface="Calibri" panose="020F0502020204030204" pitchFamily="34" charset="0"/>
                <a:ea typeface="Times New Roman" panose="02020603050405020304" pitchFamily="18" charset="0"/>
              </a:rPr>
              <a:t> ‘along’ which identify a person or entity that exerts influence.</a:t>
            </a:r>
            <a:r>
              <a:rPr lang="en-NO" sz="2400" dirty="0">
                <a:effectLst/>
              </a:rPr>
              <a:t> </a:t>
            </a:r>
            <a:endParaRPr lang="nb-NO" sz="2400" dirty="0"/>
          </a:p>
        </p:txBody>
      </p:sp>
    </p:spTree>
    <p:extLst>
      <p:ext uri="{BB962C8B-B14F-4D97-AF65-F5344CB8AC3E}">
        <p14:creationId xmlns:p14="http://schemas.microsoft.com/office/powerpoint/2010/main" val="3540975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2D9B3-56A1-260E-AD7F-ED7D8995F16E}"/>
              </a:ext>
            </a:extLst>
          </p:cNvPr>
          <p:cNvSpPr>
            <a:spLocks noGrp="1"/>
          </p:cNvSpPr>
          <p:nvPr>
            <p:ph type="title"/>
          </p:nvPr>
        </p:nvSpPr>
        <p:spPr/>
        <p:txBody>
          <a:bodyPr/>
          <a:lstStyle/>
          <a:p>
            <a:r>
              <a:rPr lang="nb-NO" dirty="0" err="1"/>
              <a:t>Accusative</a:t>
            </a:r>
            <a:r>
              <a:rPr lang="nb-NO" dirty="0"/>
              <a:t>: </a:t>
            </a:r>
            <a:r>
              <a:rPr lang="nb-NO" dirty="0" err="1"/>
              <a:t>Path</a:t>
            </a:r>
            <a:r>
              <a:rPr lang="nb-NO" dirty="0"/>
              <a:t> </a:t>
            </a:r>
            <a:r>
              <a:rPr lang="nb-NO" dirty="0" err="1"/>
              <a:t>toward</a:t>
            </a:r>
            <a:r>
              <a:rPr lang="nb-NO" dirty="0"/>
              <a:t> a </a:t>
            </a:r>
            <a:r>
              <a:rPr lang="nb-NO" dirty="0" err="1"/>
              <a:t>destination</a:t>
            </a:r>
            <a:r>
              <a:rPr lang="nb-NO" dirty="0"/>
              <a:t> </a:t>
            </a:r>
          </a:p>
        </p:txBody>
      </p:sp>
      <p:sp>
        <p:nvSpPr>
          <p:cNvPr id="3" name="Content Placeholder 2">
            <a:extLst>
              <a:ext uri="{FF2B5EF4-FFF2-40B4-BE49-F238E27FC236}">
                <a16:creationId xmlns:a16="http://schemas.microsoft.com/office/drawing/2014/main" id="{2682F1A2-24AE-01B1-FB8C-E42F4A8B1158}"/>
              </a:ext>
            </a:extLst>
          </p:cNvPr>
          <p:cNvSpPr>
            <a:spLocks noGrp="1"/>
          </p:cNvSpPr>
          <p:nvPr>
            <p:ph idx="1"/>
          </p:nvPr>
        </p:nvSpPr>
        <p:spPr/>
        <p:txBody>
          <a:bodyPr>
            <a:noAutofit/>
          </a:bodyPr>
          <a:lstStyle/>
          <a:p>
            <a:pPr indent="0">
              <a:buNone/>
            </a:pPr>
            <a:r>
              <a:rPr lang="en-NO" sz="2400" dirty="0">
                <a:effectLst/>
                <a:latin typeface="Calibri" panose="020F0502020204030204" pitchFamily="34" charset="0"/>
                <a:ea typeface="Times New Roman" panose="02020603050405020304" pitchFamily="18" charset="0"/>
                <a:cs typeface="Calibri" panose="020F0502020204030204" pitchFamily="34" charset="0"/>
              </a:rPr>
              <a:t>ACCUSATIVE: A DESTINATION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en-US" sz="2400" dirty="0">
                <a:latin typeface="Calibri" panose="020F0502020204030204" pitchFamily="34" charset="0"/>
                <a:ea typeface="Times New Roman" panose="02020603050405020304" pitchFamily="18" charset="0"/>
                <a:cs typeface="Calibri" panose="020F0502020204030204" pitchFamily="34" charset="0"/>
              </a:rPr>
              <a:t>Direct object; path specified by prepositions (</a:t>
            </a:r>
            <a:r>
              <a:rPr lang="en-US" sz="2400" i="1" dirty="0">
                <a:effectLst/>
                <a:latin typeface="Calibri" panose="020F0502020204030204" pitchFamily="34" charset="0"/>
                <a:ea typeface="Times New Roman" panose="02020603050405020304" pitchFamily="18" charset="0"/>
                <a:cs typeface="Calibri" panose="020F0502020204030204" pitchFamily="34" charset="0"/>
              </a:rPr>
              <a:t>v</a:t>
            </a:r>
            <a:r>
              <a:rPr lang="en-US" sz="2400" dirty="0">
                <a:effectLst/>
                <a:latin typeface="Calibri" panose="020F0502020204030204" pitchFamily="34" charset="0"/>
                <a:ea typeface="Times New Roman" panose="02020603050405020304" pitchFamily="18" charset="0"/>
                <a:cs typeface="Calibri" panose="020F0502020204030204" pitchFamily="34" charset="0"/>
              </a:rPr>
              <a:t> ‘into’,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na</a:t>
            </a:r>
            <a:r>
              <a:rPr lang="en-US" sz="2400" dirty="0">
                <a:effectLst/>
                <a:latin typeface="Calibri" panose="020F0502020204030204" pitchFamily="34" charset="0"/>
                <a:ea typeface="Times New Roman" panose="02020603050405020304" pitchFamily="18" charset="0"/>
                <a:cs typeface="Calibri" panose="020F0502020204030204" pitchFamily="34" charset="0"/>
              </a:rPr>
              <a:t> ‘onto’, </a:t>
            </a:r>
            <a:r>
              <a:rPr lang="en-US" sz="2400" i="1" dirty="0">
                <a:effectLst/>
                <a:latin typeface="Calibri" panose="020F0502020204030204" pitchFamily="34" charset="0"/>
                <a:ea typeface="Times New Roman" panose="02020603050405020304" pitchFamily="18" charset="0"/>
                <a:cs typeface="Calibri" panose="020F0502020204030204" pitchFamily="34" charset="0"/>
              </a:rPr>
              <a:t>za</a:t>
            </a:r>
            <a:r>
              <a:rPr lang="en-US" sz="2400" dirty="0">
                <a:effectLst/>
                <a:latin typeface="Calibri" panose="020F0502020204030204" pitchFamily="34" charset="0"/>
                <a:ea typeface="Times New Roman" panose="02020603050405020304" pitchFamily="18" charset="0"/>
                <a:cs typeface="Calibri" panose="020F0502020204030204" pitchFamily="34" charset="0"/>
              </a:rPr>
              <a:t> ‘beyond’, </a:t>
            </a:r>
            <a:r>
              <a:rPr lang="en-US" sz="2400" i="1" dirty="0">
                <a:effectLst/>
                <a:latin typeface="Calibri" panose="020F0502020204030204" pitchFamily="34" charset="0"/>
                <a:ea typeface="Times New Roman" panose="02020603050405020304" pitchFamily="18" charset="0"/>
                <a:cs typeface="Calibri" panose="020F0502020204030204" pitchFamily="34" charset="0"/>
              </a:rPr>
              <a:t>pod</a:t>
            </a:r>
            <a:r>
              <a:rPr lang="en-US" sz="2400" dirty="0">
                <a:effectLst/>
                <a:latin typeface="Calibri" panose="020F0502020204030204" pitchFamily="34" charset="0"/>
                <a:ea typeface="Times New Roman" panose="02020603050405020304" pitchFamily="18" charset="0"/>
                <a:cs typeface="Calibri" panose="020F0502020204030204" pitchFamily="34" charset="0"/>
              </a:rPr>
              <a:t> ‘under’…</a:t>
            </a:r>
            <a:r>
              <a:rPr lang="en-US" sz="2400" dirty="0">
                <a:latin typeface="Calibri" panose="020F0502020204030204" pitchFamily="34" charset="0"/>
                <a:ea typeface="Times New Roman" panose="02020603050405020304" pitchFamily="18" charset="0"/>
                <a:cs typeface="Calibri" panose="020F0502020204030204" pitchFamily="34" charset="0"/>
              </a:rPr>
              <a:t>);</a:t>
            </a:r>
            <a:r>
              <a:rPr lang="en-US" sz="2400" dirty="0">
                <a:effectLst/>
                <a:latin typeface="Calibri" panose="020F0502020204030204" pitchFamily="34" charset="0"/>
                <a:ea typeface="Times New Roman" panose="02020603050405020304" pitchFamily="18" charset="0"/>
                <a:cs typeface="Calibri" panose="020F0502020204030204" pitchFamily="34" charset="0"/>
              </a:rPr>
              <a:t> metaphorical extensions to domains such as time, purpose, change of state, mathematics, human relationships (joining of groups).</a:t>
            </a:r>
            <a:r>
              <a:rPr lang="en-NO" sz="2400" dirty="0">
                <a:latin typeface="Calibri" panose="020F0502020204030204" pitchFamily="34" charset="0"/>
                <a:ea typeface="Times New Roman" panose="02020603050405020304" pitchFamily="18" charset="0"/>
                <a:cs typeface="Calibri" panose="020F0502020204030204" pitchFamily="34" charset="0"/>
              </a:rPr>
              <a:t> </a:t>
            </a:r>
          </a:p>
          <a:p>
            <a:pPr indent="0">
              <a:buNone/>
            </a:pPr>
            <a:r>
              <a:rPr lang="en-NO" sz="2400" dirty="0">
                <a:effectLst/>
                <a:latin typeface="Calibri" panose="020F0502020204030204" pitchFamily="34" charset="0"/>
                <a:ea typeface="Times New Roman" panose="02020603050405020304" pitchFamily="18" charset="0"/>
                <a:cs typeface="Calibri" panose="020F0502020204030204" pitchFamily="34" charset="0"/>
              </a:rPr>
              <a:t>ACCUSATIVE: A DIMENSION </a:t>
            </a:r>
          </a:p>
          <a:p>
            <a:pPr lvl="1"/>
            <a:r>
              <a:rPr lang="en-US" dirty="0">
                <a:effectLst/>
                <a:latin typeface="Calibri" panose="020F0502020204030204" pitchFamily="34" charset="0"/>
                <a:ea typeface="Times New Roman" panose="02020603050405020304" pitchFamily="18" charset="0"/>
                <a:cs typeface="Calibri" panose="020F0502020204030204" pitchFamily="34" charset="0"/>
              </a:rPr>
              <a:t>Distance or size (</a:t>
            </a:r>
            <a:r>
              <a:rPr lang="en-US" i="1" dirty="0" err="1">
                <a:effectLst/>
                <a:latin typeface="Calibri" panose="020F0502020204030204" pitchFamily="34" charset="0"/>
                <a:ea typeface="Times New Roman" panose="02020603050405020304" pitchFamily="18" charset="0"/>
                <a:cs typeface="Calibri" panose="020F0502020204030204" pitchFamily="34" charset="0"/>
              </a:rPr>
              <a:t>rasstojanie</a:t>
            </a:r>
            <a:r>
              <a:rPr lang="en-US" i="1" dirty="0">
                <a:effectLst/>
                <a:latin typeface="Calibri" panose="020F0502020204030204" pitchFamily="34" charset="0"/>
                <a:ea typeface="Times New Roman" panose="02020603050405020304" pitchFamily="18" charset="0"/>
                <a:cs typeface="Calibri" panose="020F0502020204030204" pitchFamily="34" charset="0"/>
              </a:rPr>
              <a:t> v </a:t>
            </a:r>
            <a:r>
              <a:rPr lang="en-US" b="1" i="1" dirty="0" err="1">
                <a:effectLst/>
                <a:latin typeface="Calibri" panose="020F0502020204030204" pitchFamily="34" charset="0"/>
                <a:ea typeface="Times New Roman" panose="02020603050405020304" pitchFamily="18" charset="0"/>
                <a:cs typeface="Calibri" panose="020F0502020204030204" pitchFamily="34" charset="0"/>
              </a:rPr>
              <a:t>dva</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kilometra</a:t>
            </a:r>
            <a:r>
              <a:rPr lang="en-US" dirty="0">
                <a:effectLst/>
                <a:latin typeface="Calibri" panose="020F0502020204030204" pitchFamily="34" charset="0"/>
                <a:ea typeface="Times New Roman" panose="02020603050405020304" pitchFamily="18" charset="0"/>
                <a:cs typeface="Calibri" panose="020F0502020204030204" pitchFamily="34" charset="0"/>
              </a:rPr>
              <a:t> ‘a distance of </a:t>
            </a:r>
            <a:r>
              <a:rPr lang="en-US" b="1" dirty="0">
                <a:effectLst/>
                <a:latin typeface="Calibri" panose="020F0502020204030204" pitchFamily="34" charset="0"/>
                <a:ea typeface="Times New Roman" panose="02020603050405020304" pitchFamily="18" charset="0"/>
                <a:cs typeface="Calibri" panose="020F0502020204030204" pitchFamily="34" charset="0"/>
              </a:rPr>
              <a:t>two</a:t>
            </a:r>
            <a:r>
              <a:rPr lang="en-US" dirty="0">
                <a:effectLst/>
                <a:latin typeface="Calibri" panose="020F0502020204030204" pitchFamily="34" charset="0"/>
                <a:ea typeface="Times New Roman" panose="02020603050405020304" pitchFamily="18" charset="0"/>
                <a:cs typeface="Calibri" panose="020F0502020204030204" pitchFamily="34" charset="0"/>
              </a:rPr>
              <a:t> kilometers’), duration (</a:t>
            </a:r>
            <a:r>
              <a:rPr lang="en-US" i="1" dirty="0">
                <a:effectLst/>
                <a:latin typeface="Calibri" panose="020F0502020204030204" pitchFamily="34" charset="0"/>
                <a:ea typeface="Times New Roman" panose="02020603050405020304" pitchFamily="18" charset="0"/>
                <a:cs typeface="Calibri" panose="020F0502020204030204" pitchFamily="34" charset="0"/>
              </a:rPr>
              <a:t>interval v </a:t>
            </a:r>
            <a:r>
              <a:rPr lang="en-US" b="1" i="1" dirty="0" err="1">
                <a:effectLst/>
                <a:latin typeface="Calibri" panose="020F0502020204030204" pitchFamily="34" charset="0"/>
                <a:ea typeface="Times New Roman" panose="02020603050405020304" pitchFamily="18" charset="0"/>
                <a:cs typeface="Calibri" panose="020F0502020204030204" pitchFamily="34" charset="0"/>
              </a:rPr>
              <a:t>dve</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nedeli</a:t>
            </a:r>
            <a:r>
              <a:rPr lang="en-US" dirty="0">
                <a:effectLst/>
                <a:latin typeface="Calibri" panose="020F0502020204030204" pitchFamily="34" charset="0"/>
                <a:ea typeface="Times New Roman" panose="02020603050405020304" pitchFamily="18" charset="0"/>
                <a:cs typeface="Calibri" panose="020F0502020204030204" pitchFamily="34" charset="0"/>
              </a:rPr>
              <a:t> ‘an interval of </a:t>
            </a:r>
            <a:r>
              <a:rPr lang="en-US" b="1" dirty="0">
                <a:effectLst/>
                <a:latin typeface="Calibri" panose="020F0502020204030204" pitchFamily="34" charset="0"/>
                <a:ea typeface="Times New Roman" panose="02020603050405020304" pitchFamily="18" charset="0"/>
                <a:cs typeface="Calibri" panose="020F0502020204030204" pitchFamily="34" charset="0"/>
              </a:rPr>
              <a:t>two</a:t>
            </a:r>
            <a:r>
              <a:rPr lang="en-US" dirty="0">
                <a:effectLst/>
                <a:latin typeface="Calibri" panose="020F0502020204030204" pitchFamily="34" charset="0"/>
                <a:ea typeface="Times New Roman" panose="02020603050405020304" pitchFamily="18" charset="0"/>
                <a:cs typeface="Calibri" panose="020F0502020204030204" pitchFamily="34" charset="0"/>
              </a:rPr>
              <a:t> weeks’); prepositions specify path contours (</a:t>
            </a:r>
            <a:r>
              <a:rPr lang="en-US" i="1" dirty="0" err="1">
                <a:effectLst/>
                <a:latin typeface="Calibri" panose="020F0502020204030204" pitchFamily="34" charset="0"/>
                <a:ea typeface="Times New Roman" panose="02020603050405020304" pitchFamily="18" charset="0"/>
                <a:cs typeface="Calibri" panose="020F0502020204030204" pitchFamily="34" charset="0"/>
              </a:rPr>
              <a:t>skvoz</a:t>
            </a:r>
            <a:r>
              <a:rPr lang="en-US" i="1" dirty="0">
                <a:effectLst/>
                <a:latin typeface="Calibri" panose="020F0502020204030204" pitchFamily="34" charset="0"/>
                <a:ea typeface="Times New Roman" panose="02020603050405020304" pitchFamily="18" charset="0"/>
                <a:cs typeface="Calibri" panose="020F0502020204030204" pitchFamily="34" charset="0"/>
              </a:rPr>
              <a:t>’</a:t>
            </a:r>
            <a:r>
              <a:rPr lang="en-US" dirty="0">
                <a:effectLst/>
                <a:latin typeface="Calibri" panose="020F0502020204030204" pitchFamily="34" charset="0"/>
                <a:ea typeface="Times New Roman" panose="02020603050405020304" pitchFamily="18" charset="0"/>
                <a:cs typeface="Calibri" panose="020F0502020204030204" pitchFamily="34" charset="0"/>
              </a:rPr>
              <a:t> ‘through’, </a:t>
            </a:r>
            <a:r>
              <a:rPr lang="cs-CZ" i="1" dirty="0" err="1">
                <a:effectLst/>
                <a:latin typeface="Calibri" panose="020F0502020204030204" pitchFamily="34" charset="0"/>
                <a:ea typeface="Times New Roman" panose="02020603050405020304" pitchFamily="18" charset="0"/>
                <a:cs typeface="Calibri" panose="020F0502020204030204" pitchFamily="34" charset="0"/>
              </a:rPr>
              <a:t>č</a:t>
            </a:r>
            <a:r>
              <a:rPr lang="en-US" i="1" dirty="0" err="1">
                <a:effectLst/>
                <a:latin typeface="Calibri" panose="020F0502020204030204" pitchFamily="34" charset="0"/>
                <a:ea typeface="Times New Roman" panose="02020603050405020304" pitchFamily="18" charset="0"/>
                <a:cs typeface="Calibri" panose="020F0502020204030204" pitchFamily="34" charset="0"/>
              </a:rPr>
              <a:t>erez</a:t>
            </a:r>
            <a:r>
              <a:rPr lang="en-US" dirty="0">
                <a:effectLst/>
                <a:latin typeface="Calibri" panose="020F0502020204030204" pitchFamily="34" charset="0"/>
                <a:ea typeface="Times New Roman" panose="02020603050405020304" pitchFamily="18" charset="0"/>
                <a:cs typeface="Calibri" panose="020F0502020204030204" pitchFamily="34" charset="0"/>
              </a:rPr>
              <a:t> ‘across’).</a:t>
            </a:r>
            <a:endParaRPr lang="en-NO" dirty="0">
              <a:latin typeface="Calibri" panose="020F0502020204030204" pitchFamily="34" charset="0"/>
              <a:ea typeface="Times New Roman" panose="02020603050405020304" pitchFamily="18" charset="0"/>
              <a:cs typeface="Arial" panose="020B0604020202020204" pitchFamily="34" charset="0"/>
            </a:endParaRPr>
          </a:p>
          <a:p>
            <a:pPr indent="0">
              <a:buNone/>
            </a:pPr>
            <a:r>
              <a:rPr lang="en-NO" sz="2400" dirty="0">
                <a:latin typeface="Calibri" panose="020F0502020204030204" pitchFamily="34" charset="0"/>
                <a:cs typeface="Calibri" panose="020F0502020204030204" pitchFamily="34" charset="0"/>
              </a:rPr>
              <a:t>ACCUSATIVE: AN ENDPOINT</a:t>
            </a:r>
            <a:r>
              <a:rPr lang="en-US" sz="2400" dirty="0">
                <a:latin typeface="Calibri" panose="020F0502020204030204" pitchFamily="34" charset="0"/>
                <a:cs typeface="Calibri" panose="020F0502020204030204" pitchFamily="34" charset="0"/>
              </a:rPr>
              <a:t> </a:t>
            </a:r>
          </a:p>
          <a:p>
            <a:pPr lvl="1"/>
            <a:r>
              <a:rPr lang="en-US" sz="2400" dirty="0">
                <a:latin typeface="Calibri" panose="020F0502020204030204" pitchFamily="34" charset="0"/>
                <a:ea typeface="Times New Roman" panose="02020603050405020304" pitchFamily="18" charset="0"/>
                <a:cs typeface="Calibri" panose="020F0502020204030204" pitchFamily="34" charset="0"/>
              </a:rPr>
              <a:t>F</a:t>
            </a:r>
            <a:r>
              <a:rPr lang="en-US" sz="2400" dirty="0">
                <a:effectLst/>
                <a:latin typeface="Calibri" panose="020F0502020204030204" pitchFamily="34" charset="0"/>
                <a:ea typeface="Times New Roman" panose="02020603050405020304" pitchFamily="18" charset="0"/>
                <a:cs typeface="Calibri" panose="020F0502020204030204" pitchFamily="34" charset="0"/>
              </a:rPr>
              <a:t>inal point of a path (</a:t>
            </a:r>
            <a:r>
              <a:rPr lang="en-US" sz="2400" i="1" dirty="0">
                <a:effectLst/>
                <a:latin typeface="Calibri" panose="020F0502020204030204" pitchFamily="34" charset="0"/>
                <a:ea typeface="Times New Roman" panose="02020603050405020304" pitchFamily="18" charset="0"/>
                <a:cs typeface="Calibri" panose="020F0502020204030204" pitchFamily="34" charset="0"/>
              </a:rPr>
              <a:t>v</a:t>
            </a:r>
            <a:r>
              <a:rPr lang="en-US" sz="2400" dirty="0">
                <a:effectLst/>
                <a:latin typeface="Calibri" panose="020F0502020204030204" pitchFamily="34" charset="0"/>
                <a:ea typeface="Times New Roman" panose="02020603050405020304" pitchFamily="18" charset="0"/>
                <a:cs typeface="Calibri" panose="020F0502020204030204" pitchFamily="34" charset="0"/>
              </a:rPr>
              <a:t> and </a:t>
            </a:r>
            <a:r>
              <a:rPr lang="en-US" sz="2400" i="1" dirty="0">
                <a:effectLst/>
                <a:latin typeface="Calibri" panose="020F0502020204030204" pitchFamily="34" charset="0"/>
                <a:ea typeface="Times New Roman" panose="02020603050405020304" pitchFamily="18" charset="0"/>
                <a:cs typeface="Calibri" panose="020F0502020204030204" pitchFamily="34" charset="0"/>
              </a:rPr>
              <a:t>za</a:t>
            </a:r>
            <a:r>
              <a:rPr lang="en-US" sz="2400" dirty="0">
                <a:effectLst/>
                <a:latin typeface="Calibri" panose="020F0502020204030204" pitchFamily="34" charset="0"/>
                <a:ea typeface="Times New Roman" panose="02020603050405020304" pitchFamily="18" charset="0"/>
                <a:cs typeface="Calibri" panose="020F0502020204030204" pitchFamily="34" charset="0"/>
              </a:rPr>
              <a:t>, both indicating the end of a distance or duration) and postpositions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nazad</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a:effectLst/>
                <a:latin typeface="Calibri" panose="020F0502020204030204" pitchFamily="34" charset="0"/>
                <a:ea typeface="Times New Roman" panose="02020603050405020304" pitchFamily="18" charset="0"/>
                <a:cs typeface="Calibri" panose="020F0502020204030204" pitchFamily="34" charset="0"/>
              </a:rPr>
              <a:t>‘ago’). </a:t>
            </a:r>
            <a:endParaRPr lang="en-NO"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76006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CD744-5097-DACF-56CB-DCBF3F2D95B2}"/>
              </a:ext>
            </a:extLst>
          </p:cNvPr>
          <p:cNvSpPr>
            <a:spLocks noGrp="1"/>
          </p:cNvSpPr>
          <p:nvPr>
            <p:ph type="title"/>
          </p:nvPr>
        </p:nvSpPr>
        <p:spPr>
          <a:xfrm>
            <a:off x="838199" y="365125"/>
            <a:ext cx="10862733" cy="1325563"/>
          </a:xfrm>
        </p:spPr>
        <p:txBody>
          <a:bodyPr/>
          <a:lstStyle/>
          <a:p>
            <a:r>
              <a:rPr lang="nb-NO" dirty="0"/>
              <a:t>Instrumental: </a:t>
            </a:r>
            <a:r>
              <a:rPr lang="nb-NO" dirty="0" err="1"/>
              <a:t>Peripheral</a:t>
            </a:r>
            <a:r>
              <a:rPr lang="nb-NO" dirty="0"/>
              <a:t> </a:t>
            </a:r>
            <a:r>
              <a:rPr lang="nb-NO" dirty="0" err="1"/>
              <a:t>conduit</a:t>
            </a:r>
            <a:r>
              <a:rPr lang="nb-NO" dirty="0"/>
              <a:t> or </a:t>
            </a:r>
            <a:r>
              <a:rPr lang="nb-NO" dirty="0" err="1"/>
              <a:t>attachment</a:t>
            </a:r>
            <a:r>
              <a:rPr lang="nb-NO" dirty="0"/>
              <a:t> </a:t>
            </a:r>
          </a:p>
        </p:txBody>
      </p:sp>
      <p:sp>
        <p:nvSpPr>
          <p:cNvPr id="3" name="Content Placeholder 2">
            <a:extLst>
              <a:ext uri="{FF2B5EF4-FFF2-40B4-BE49-F238E27FC236}">
                <a16:creationId xmlns:a16="http://schemas.microsoft.com/office/drawing/2014/main" id="{26E458FC-7D70-C1E4-D20C-8C76C149EE05}"/>
              </a:ext>
            </a:extLst>
          </p:cNvPr>
          <p:cNvSpPr>
            <a:spLocks noGrp="1"/>
          </p:cNvSpPr>
          <p:nvPr>
            <p:ph idx="1"/>
          </p:nvPr>
        </p:nvSpPr>
        <p:spPr>
          <a:xfrm>
            <a:off x="838200" y="1825625"/>
            <a:ext cx="10515600" cy="4667250"/>
          </a:xfrm>
        </p:spPr>
        <p:txBody>
          <a:bodyPr>
            <a:noAutofit/>
          </a:bodyPr>
          <a:lstStyle/>
          <a:p>
            <a:pPr indent="0">
              <a:buNone/>
            </a:pPr>
            <a:r>
              <a:rPr lang="en-NO" sz="1900" dirty="0">
                <a:effectLst/>
                <a:latin typeface="Calibri" panose="020F0502020204030204" pitchFamily="34" charset="0"/>
                <a:ea typeface="Times New Roman" panose="02020603050405020304" pitchFamily="18" charset="0"/>
                <a:cs typeface="Calibri" panose="020F0502020204030204" pitchFamily="34" charset="0"/>
              </a:rPr>
              <a:t>INSTRUMENTAL: A MEANS </a:t>
            </a:r>
          </a:p>
          <a:p>
            <a:pPr marL="571500" indent="-342900"/>
            <a:r>
              <a:rPr lang="nb-NO" sz="1900" dirty="0">
                <a:effectLst/>
                <a:latin typeface="Calibri" panose="020F0502020204030204" pitchFamily="34" charset="0"/>
                <a:ea typeface="Times New Roman" panose="02020603050405020304" pitchFamily="18" charset="0"/>
                <a:cs typeface="Calibri" panose="020F0502020204030204" pitchFamily="34" charset="0"/>
              </a:rPr>
              <a:t>C</a:t>
            </a:r>
            <a:r>
              <a:rPr lang="en-NO" sz="1900" dirty="0">
                <a:effectLst/>
                <a:latin typeface="Calibri" panose="020F0502020204030204" pitchFamily="34" charset="0"/>
                <a:ea typeface="Times New Roman" panose="02020603050405020304" pitchFamily="18" charset="0"/>
                <a:cs typeface="Calibri" panose="020F0502020204030204" pitchFamily="34" charset="0"/>
              </a:rPr>
              <a:t>onduit for </a:t>
            </a:r>
            <a:r>
              <a:rPr lang="en-US" sz="1900" dirty="0">
                <a:effectLst/>
                <a:latin typeface="Calibri" panose="020F0502020204030204" pitchFamily="34" charset="0"/>
                <a:ea typeface="Times New Roman" panose="02020603050405020304" pitchFamily="18" charset="0"/>
                <a:cs typeface="Calibri" panose="020F0502020204030204" pitchFamily="34" charset="0"/>
              </a:rPr>
              <a:t>an </a:t>
            </a:r>
            <a:r>
              <a:rPr lang="en-NO" sz="1900" dirty="0">
                <a:effectLst/>
                <a:latin typeface="Calibri" panose="020F0502020204030204" pitchFamily="34" charset="0"/>
                <a:ea typeface="Times New Roman" panose="02020603050405020304" pitchFamily="18" charset="0"/>
                <a:cs typeface="Calibri" panose="020F0502020204030204" pitchFamily="34" charset="0"/>
              </a:rPr>
              <a:t>action</a:t>
            </a:r>
            <a:r>
              <a:rPr lang="en-US" sz="1900" dirty="0">
                <a:effectLst/>
                <a:latin typeface="Calibri" panose="020F0502020204030204" pitchFamily="34" charset="0"/>
                <a:ea typeface="Times New Roman" panose="02020603050405020304" pitchFamily="18" charset="0"/>
                <a:cs typeface="Calibri" panose="020F0502020204030204" pitchFamily="34" charset="0"/>
              </a:rPr>
              <a:t> (</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idti</a:t>
            </a:r>
            <a:r>
              <a:rPr lang="en-US" sz="1900" i="1" dirty="0">
                <a:effectLst/>
                <a:latin typeface="Calibri" panose="020F0502020204030204" pitchFamily="34" charset="0"/>
                <a:ea typeface="Times New Roman" panose="02020603050405020304" pitchFamily="18" charset="0"/>
                <a:cs typeface="Calibri" panose="020F0502020204030204" pitchFamily="34" charset="0"/>
              </a:rPr>
              <a:t> </a:t>
            </a:r>
            <a:r>
              <a:rPr lang="en-US" sz="1900" b="1" i="1" dirty="0" err="1">
                <a:effectLst/>
                <a:latin typeface="Calibri" panose="020F0502020204030204" pitchFamily="34" charset="0"/>
                <a:ea typeface="Times New Roman" panose="02020603050405020304" pitchFamily="18" charset="0"/>
                <a:cs typeface="Calibri" panose="020F0502020204030204" pitchFamily="34" charset="0"/>
              </a:rPr>
              <a:t>lesom</a:t>
            </a:r>
            <a:r>
              <a:rPr lang="en-US" sz="1900" dirty="0">
                <a:effectLst/>
                <a:latin typeface="Calibri" panose="020F0502020204030204" pitchFamily="34" charset="0"/>
                <a:ea typeface="Times New Roman" panose="02020603050405020304" pitchFamily="18" charset="0"/>
                <a:cs typeface="Calibri" panose="020F0502020204030204" pitchFamily="34" charset="0"/>
              </a:rPr>
              <a:t> ‘go </a:t>
            </a:r>
            <a:r>
              <a:rPr lang="en-US" sz="1900" b="1" dirty="0">
                <a:effectLst/>
                <a:latin typeface="Calibri" panose="020F0502020204030204" pitchFamily="34" charset="0"/>
                <a:ea typeface="Times New Roman" panose="02020603050405020304" pitchFamily="18" charset="0"/>
                <a:cs typeface="Calibri" panose="020F0502020204030204" pitchFamily="34" charset="0"/>
              </a:rPr>
              <a:t>through/by means of the forest</a:t>
            </a:r>
            <a:r>
              <a:rPr lang="en-US" sz="1900" dirty="0">
                <a:effectLst/>
                <a:latin typeface="Calibri" panose="020F0502020204030204" pitchFamily="34" charset="0"/>
                <a:ea typeface="Times New Roman" panose="02020603050405020304" pitchFamily="18" charset="0"/>
                <a:cs typeface="Calibri" panose="020F0502020204030204" pitchFamily="34" charset="0"/>
              </a:rPr>
              <a:t>’); instrument that makes an action possible (</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rezat</a:t>
            </a:r>
            <a:r>
              <a:rPr lang="en-US" sz="1900" i="1" dirty="0">
                <a:effectLst/>
                <a:latin typeface="Calibri" panose="020F0502020204030204" pitchFamily="34" charset="0"/>
                <a:ea typeface="Times New Roman" panose="02020603050405020304" pitchFamily="18" charset="0"/>
                <a:cs typeface="Calibri" panose="020F0502020204030204" pitchFamily="34" charset="0"/>
              </a:rPr>
              <a:t>’ </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xleb</a:t>
            </a:r>
            <a:r>
              <a:rPr lang="en-US" sz="1900" i="1" dirty="0">
                <a:effectLst/>
                <a:latin typeface="Calibri" panose="020F0502020204030204" pitchFamily="34" charset="0"/>
                <a:ea typeface="Times New Roman" panose="02020603050405020304" pitchFamily="18" charset="0"/>
                <a:cs typeface="Calibri" panose="020F0502020204030204" pitchFamily="34" charset="0"/>
              </a:rPr>
              <a:t> </a:t>
            </a:r>
            <a:r>
              <a:rPr lang="en-US" sz="1900" b="1" i="1" dirty="0">
                <a:effectLst/>
                <a:latin typeface="Calibri" panose="020F0502020204030204" pitchFamily="34" charset="0"/>
                <a:ea typeface="Times New Roman" panose="02020603050405020304" pitchFamily="18" charset="0"/>
                <a:cs typeface="Calibri" panose="020F0502020204030204" pitchFamily="34" charset="0"/>
              </a:rPr>
              <a:t>no</a:t>
            </a:r>
            <a:r>
              <a:rPr lang="cs-CZ" sz="1900" b="1" i="1" dirty="0" err="1">
                <a:effectLst/>
                <a:latin typeface="Calibri" panose="020F0502020204030204" pitchFamily="34" charset="0"/>
                <a:ea typeface="Times New Roman" panose="02020603050405020304" pitchFamily="18" charset="0"/>
                <a:cs typeface="Calibri" panose="020F0502020204030204" pitchFamily="34" charset="0"/>
              </a:rPr>
              <a:t>ž</a:t>
            </a:r>
            <a:r>
              <a:rPr lang="en-US" sz="1900" b="1" i="1" dirty="0">
                <a:effectLst/>
                <a:latin typeface="Calibri" panose="020F0502020204030204" pitchFamily="34" charset="0"/>
                <a:ea typeface="Times New Roman" panose="02020603050405020304" pitchFamily="18" charset="0"/>
                <a:cs typeface="Calibri" panose="020F0502020204030204" pitchFamily="34" charset="0"/>
              </a:rPr>
              <a:t>om</a:t>
            </a:r>
            <a:r>
              <a:rPr lang="en-US" sz="1900" b="1" dirty="0">
                <a:effectLst/>
                <a:latin typeface="Calibri" panose="020F0502020204030204" pitchFamily="34" charset="0"/>
                <a:ea typeface="Times New Roman" panose="02020603050405020304" pitchFamily="18" charset="0"/>
                <a:cs typeface="Calibri" panose="020F0502020204030204" pitchFamily="34" charset="0"/>
              </a:rPr>
              <a:t> </a:t>
            </a:r>
            <a:r>
              <a:rPr lang="en-US" sz="1900" dirty="0">
                <a:effectLst/>
                <a:latin typeface="Calibri" panose="020F0502020204030204" pitchFamily="34" charset="0"/>
                <a:ea typeface="Times New Roman" panose="02020603050405020304" pitchFamily="18" charset="0"/>
                <a:cs typeface="Calibri" panose="020F0502020204030204" pitchFamily="34" charset="0"/>
              </a:rPr>
              <a:t>‘slice bread </a:t>
            </a:r>
            <a:r>
              <a:rPr lang="en-US" sz="1900" b="1" dirty="0">
                <a:effectLst/>
                <a:latin typeface="Calibri" panose="020F0502020204030204" pitchFamily="34" charset="0"/>
                <a:ea typeface="Times New Roman" panose="02020603050405020304" pitchFamily="18" charset="0"/>
                <a:cs typeface="Calibri" panose="020F0502020204030204" pitchFamily="34" charset="0"/>
              </a:rPr>
              <a:t>with a knife</a:t>
            </a:r>
            <a:r>
              <a:rPr lang="en-US" sz="1900" dirty="0">
                <a:effectLst/>
                <a:latin typeface="Calibri" panose="020F0502020204030204" pitchFamily="34" charset="0"/>
                <a:ea typeface="Times New Roman" panose="02020603050405020304" pitchFamily="18" charset="0"/>
                <a:cs typeface="Calibri" panose="020F0502020204030204" pitchFamily="34" charset="0"/>
              </a:rPr>
              <a:t>’); with verbs signifying control and evaluation (</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vladet</a:t>
            </a:r>
            <a:r>
              <a:rPr lang="en-US" sz="1900" i="1" dirty="0">
                <a:effectLst/>
                <a:latin typeface="Calibri" panose="020F0502020204030204" pitchFamily="34" charset="0"/>
                <a:ea typeface="Times New Roman" panose="02020603050405020304" pitchFamily="18" charset="0"/>
                <a:cs typeface="Calibri" panose="020F0502020204030204" pitchFamily="34" charset="0"/>
              </a:rPr>
              <a:t>’ </a:t>
            </a:r>
            <a:r>
              <a:rPr lang="en-US" sz="1900" b="1" i="1" dirty="0" err="1">
                <a:effectLst/>
                <a:latin typeface="Calibri" panose="020F0502020204030204" pitchFamily="34" charset="0"/>
                <a:ea typeface="Times New Roman" panose="02020603050405020304" pitchFamily="18" charset="0"/>
                <a:cs typeface="Calibri" panose="020F0502020204030204" pitchFamily="34" charset="0"/>
              </a:rPr>
              <a:t>anglijskim</a:t>
            </a:r>
            <a:r>
              <a:rPr lang="en-US" sz="1900" b="1" i="1" dirty="0">
                <a:effectLst/>
                <a:latin typeface="Calibri" panose="020F0502020204030204" pitchFamily="34" charset="0"/>
                <a:ea typeface="Times New Roman" panose="02020603050405020304" pitchFamily="18" charset="0"/>
                <a:cs typeface="Calibri" panose="020F0502020204030204" pitchFamily="34" charset="0"/>
              </a:rPr>
              <a:t> </a:t>
            </a:r>
            <a:r>
              <a:rPr lang="en-US" sz="1900" b="1" i="1" dirty="0" err="1">
                <a:effectLst/>
                <a:latin typeface="Calibri" panose="020F0502020204030204" pitchFamily="34" charset="0"/>
                <a:ea typeface="Times New Roman" panose="02020603050405020304" pitchFamily="18" charset="0"/>
                <a:cs typeface="Calibri" panose="020F0502020204030204" pitchFamily="34" charset="0"/>
              </a:rPr>
              <a:t>jazykom</a:t>
            </a:r>
            <a:r>
              <a:rPr lang="en-US" sz="1900" b="1" dirty="0">
                <a:effectLst/>
                <a:latin typeface="Calibri" panose="020F0502020204030204" pitchFamily="34" charset="0"/>
                <a:ea typeface="Times New Roman" panose="02020603050405020304" pitchFamily="18" charset="0"/>
                <a:cs typeface="Calibri" panose="020F0502020204030204" pitchFamily="34" charset="0"/>
              </a:rPr>
              <a:t> </a:t>
            </a:r>
            <a:r>
              <a:rPr lang="en-US" sz="1900" dirty="0">
                <a:effectLst/>
                <a:latin typeface="Calibri" panose="020F0502020204030204" pitchFamily="34" charset="0"/>
                <a:ea typeface="Times New Roman" panose="02020603050405020304" pitchFamily="18" charset="0"/>
                <a:cs typeface="Calibri" panose="020F0502020204030204" pitchFamily="34" charset="0"/>
              </a:rPr>
              <a:t>‘have mastery </a:t>
            </a:r>
            <a:r>
              <a:rPr lang="en-US" sz="1900" b="1" dirty="0">
                <a:effectLst/>
                <a:latin typeface="Calibri" panose="020F0502020204030204" pitchFamily="34" charset="0"/>
                <a:ea typeface="Times New Roman" panose="02020603050405020304" pitchFamily="18" charset="0"/>
                <a:cs typeface="Calibri" panose="020F0502020204030204" pitchFamily="34" charset="0"/>
              </a:rPr>
              <a:t>of the English language</a:t>
            </a:r>
            <a:r>
              <a:rPr lang="en-US" sz="1900" dirty="0">
                <a:effectLst/>
                <a:latin typeface="Calibri" panose="020F0502020204030204" pitchFamily="34" charset="0"/>
                <a:ea typeface="Times New Roman" panose="02020603050405020304" pitchFamily="18" charset="0"/>
                <a:cs typeface="Calibri" panose="020F0502020204030204" pitchFamily="34" charset="0"/>
              </a:rPr>
              <a:t>’); passive agent (</a:t>
            </a:r>
            <a:r>
              <a:rPr lang="cs-CZ" sz="1900" i="1" dirty="0">
                <a:effectLst/>
                <a:latin typeface="Calibri" panose="020F0502020204030204" pitchFamily="34" charset="0"/>
                <a:ea typeface="Times New Roman" panose="02020603050405020304" pitchFamily="18" charset="0"/>
                <a:cs typeface="Calibri" panose="020F0502020204030204" pitchFamily="34" charset="0"/>
              </a:rPr>
              <a:t>Mašina </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kuplena</a:t>
            </a:r>
            <a:r>
              <a:rPr lang="en-US" sz="1900" i="1" dirty="0">
                <a:effectLst/>
                <a:latin typeface="Calibri" panose="020F0502020204030204" pitchFamily="34" charset="0"/>
                <a:ea typeface="Times New Roman" panose="02020603050405020304" pitchFamily="18" charset="0"/>
                <a:cs typeface="Calibri" panose="020F0502020204030204" pitchFamily="34" charset="0"/>
              </a:rPr>
              <a:t> </a:t>
            </a:r>
            <a:r>
              <a:rPr lang="en-US" sz="1900" b="1" i="1" dirty="0" err="1">
                <a:effectLst/>
                <a:latin typeface="Calibri" panose="020F0502020204030204" pitchFamily="34" charset="0"/>
                <a:ea typeface="Times New Roman" panose="02020603050405020304" pitchFamily="18" charset="0"/>
                <a:cs typeface="Calibri" panose="020F0502020204030204" pitchFamily="34" charset="0"/>
              </a:rPr>
              <a:t>Ivanom</a:t>
            </a:r>
            <a:r>
              <a:rPr lang="en-US" sz="1900" dirty="0">
                <a:effectLst/>
                <a:latin typeface="Calibri" panose="020F0502020204030204" pitchFamily="34" charset="0"/>
                <a:ea typeface="Times New Roman" panose="02020603050405020304" pitchFamily="18" charset="0"/>
                <a:cs typeface="Calibri" panose="020F0502020204030204" pitchFamily="34" charset="0"/>
              </a:rPr>
              <a:t> ‘The car was bought </a:t>
            </a:r>
            <a:r>
              <a:rPr lang="en-US" sz="1900" b="1" dirty="0">
                <a:effectLst/>
                <a:latin typeface="Calibri" panose="020F0502020204030204" pitchFamily="34" charset="0"/>
                <a:ea typeface="Times New Roman" panose="02020603050405020304" pitchFamily="18" charset="0"/>
                <a:cs typeface="Calibri" panose="020F0502020204030204" pitchFamily="34" charset="0"/>
              </a:rPr>
              <a:t>by Ivan</a:t>
            </a:r>
            <a:r>
              <a:rPr lang="en-US" sz="1900" dirty="0">
                <a:effectLst/>
                <a:latin typeface="Calibri" panose="020F0502020204030204" pitchFamily="34" charset="0"/>
                <a:ea typeface="Times New Roman" panose="02020603050405020304" pitchFamily="18" charset="0"/>
                <a:cs typeface="Calibri" panose="020F0502020204030204" pitchFamily="34" charset="0"/>
              </a:rPr>
              <a:t>’); facilitator in a sentence lacking a grammatical subject (</a:t>
            </a:r>
            <a:r>
              <a:rPr lang="en-US" sz="1900" i="1" dirty="0">
                <a:effectLst/>
                <a:latin typeface="Calibri" panose="020F0502020204030204" pitchFamily="34" charset="0"/>
                <a:ea typeface="Times New Roman" panose="02020603050405020304" pitchFamily="18" charset="0"/>
                <a:cs typeface="Calibri" panose="020F0502020204030204" pitchFamily="34" charset="0"/>
              </a:rPr>
              <a:t>Ivana </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zabilo</a:t>
            </a:r>
            <a:r>
              <a:rPr lang="en-US" sz="1900" i="1" dirty="0">
                <a:effectLst/>
                <a:latin typeface="Calibri" panose="020F0502020204030204" pitchFamily="34" charset="0"/>
                <a:ea typeface="Times New Roman" panose="02020603050405020304" pitchFamily="18" charset="0"/>
                <a:cs typeface="Calibri" panose="020F0502020204030204" pitchFamily="34" charset="0"/>
              </a:rPr>
              <a:t> </a:t>
            </a:r>
            <a:r>
              <a:rPr lang="en-US" sz="1900" b="1" i="1" dirty="0" err="1">
                <a:effectLst/>
                <a:latin typeface="Calibri" panose="020F0502020204030204" pitchFamily="34" charset="0"/>
                <a:ea typeface="Times New Roman" panose="02020603050405020304" pitchFamily="18" charset="0"/>
                <a:cs typeface="Calibri" panose="020F0502020204030204" pitchFamily="34" charset="0"/>
              </a:rPr>
              <a:t>molniej</a:t>
            </a:r>
            <a:r>
              <a:rPr lang="en-US" sz="1900" dirty="0">
                <a:effectLst/>
                <a:latin typeface="Calibri" panose="020F0502020204030204" pitchFamily="34" charset="0"/>
                <a:ea typeface="Times New Roman" panose="02020603050405020304" pitchFamily="18" charset="0"/>
                <a:cs typeface="Calibri" panose="020F0502020204030204" pitchFamily="34" charset="0"/>
              </a:rPr>
              <a:t> ‘Ivan was killed </a:t>
            </a:r>
            <a:r>
              <a:rPr lang="en-US" sz="1900" b="1" dirty="0">
                <a:effectLst/>
                <a:latin typeface="Calibri" panose="020F0502020204030204" pitchFamily="34" charset="0"/>
                <a:ea typeface="Times New Roman" panose="02020603050405020304" pitchFamily="18" charset="0"/>
                <a:cs typeface="Calibri" panose="020F0502020204030204" pitchFamily="34" charset="0"/>
              </a:rPr>
              <a:t>by lightning</a:t>
            </a:r>
            <a:r>
              <a:rPr lang="en-US" sz="1900" dirty="0">
                <a:effectLst/>
                <a:latin typeface="Calibri" panose="020F0502020204030204" pitchFamily="34" charset="0"/>
                <a:ea typeface="Times New Roman" panose="02020603050405020304" pitchFamily="18" charset="0"/>
                <a:cs typeface="Calibri" panose="020F0502020204030204" pitchFamily="34" charset="0"/>
              </a:rPr>
              <a:t>’).</a:t>
            </a:r>
            <a:endParaRPr lang="en-NO" sz="1900" dirty="0">
              <a:effectLst/>
              <a:latin typeface="Calibri" panose="020F0502020204030204" pitchFamily="34" charset="0"/>
              <a:ea typeface="Calibri" panose="020F0502020204030204" pitchFamily="34" charset="0"/>
              <a:cs typeface="Arial" panose="020B0604020202020204" pitchFamily="34" charset="0"/>
            </a:endParaRPr>
          </a:p>
          <a:p>
            <a:pPr indent="0">
              <a:buNone/>
            </a:pPr>
            <a:r>
              <a:rPr lang="en-NO" sz="1900" dirty="0">
                <a:effectLst/>
                <a:latin typeface="Calibri" panose="020F0502020204030204" pitchFamily="34" charset="0"/>
                <a:ea typeface="Times New Roman" panose="02020603050405020304" pitchFamily="18" charset="0"/>
                <a:cs typeface="Calibri" panose="020F0502020204030204" pitchFamily="34" charset="0"/>
              </a:rPr>
              <a:t>INSTRUMENTAL: A LABEL</a:t>
            </a:r>
            <a:r>
              <a:rPr lang="en-US" sz="19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en-US" sz="1900" dirty="0">
                <a:latin typeface="Calibri" panose="020F0502020204030204" pitchFamily="34" charset="0"/>
                <a:ea typeface="Times New Roman" panose="02020603050405020304" pitchFamily="18" charset="0"/>
                <a:cs typeface="Calibri" panose="020F0502020204030204" pitchFamily="34" charset="0"/>
              </a:rPr>
              <a:t>W</a:t>
            </a:r>
            <a:r>
              <a:rPr lang="en-US" sz="1900" dirty="0">
                <a:effectLst/>
                <a:latin typeface="Calibri" panose="020F0502020204030204" pitchFamily="34" charset="0"/>
                <a:ea typeface="Times New Roman" panose="02020603050405020304" pitchFamily="18" charset="0"/>
                <a:cs typeface="Calibri" panose="020F0502020204030204" pitchFamily="34" charset="0"/>
              </a:rPr>
              <a:t>ith verbs denoting being, becoming, and seeming to identify a category that something belongs to (</a:t>
            </a:r>
            <a:r>
              <a:rPr lang="en-US" sz="1900" i="1" dirty="0">
                <a:effectLst/>
                <a:latin typeface="Calibri" panose="020F0502020204030204" pitchFamily="34" charset="0"/>
                <a:ea typeface="Times New Roman" panose="02020603050405020304" pitchFamily="18" charset="0"/>
                <a:cs typeface="Calibri" panose="020F0502020204030204" pitchFamily="34" charset="0"/>
              </a:rPr>
              <a:t>ko</a:t>
            </a:r>
            <a:r>
              <a:rPr lang="cs-CZ" sz="1900" i="1" dirty="0" err="1">
                <a:effectLst/>
                <a:latin typeface="Calibri" panose="020F0502020204030204" pitchFamily="34" charset="0"/>
                <a:ea typeface="Times New Roman" panose="02020603050405020304" pitchFamily="18" charset="0"/>
                <a:cs typeface="Calibri" panose="020F0502020204030204" pitchFamily="34" charset="0"/>
              </a:rPr>
              <a:t>ška</a:t>
            </a:r>
            <a:r>
              <a:rPr lang="cs-CZ" sz="1900" i="1" dirty="0">
                <a:effectLst/>
                <a:latin typeface="Calibri" panose="020F0502020204030204" pitchFamily="34" charset="0"/>
                <a:ea typeface="Times New Roman" panose="02020603050405020304" pitchFamily="18" charset="0"/>
                <a:cs typeface="Calibri" panose="020F0502020204030204" pitchFamily="34" charset="0"/>
              </a:rPr>
              <a:t> </a:t>
            </a:r>
            <a:r>
              <a:rPr lang="cs-CZ" sz="1900" i="1" dirty="0" err="1">
                <a:effectLst/>
                <a:latin typeface="Calibri" panose="020F0502020204030204" pitchFamily="34" charset="0"/>
                <a:ea typeface="Times New Roman" panose="02020603050405020304" pitchFamily="18" charset="0"/>
                <a:cs typeface="Calibri" panose="020F0502020204030204" pitchFamily="34" charset="0"/>
              </a:rPr>
              <a:t>javljaetsja</a:t>
            </a:r>
            <a:r>
              <a:rPr lang="cs-CZ" sz="1900" i="1" dirty="0">
                <a:effectLst/>
                <a:latin typeface="Calibri" panose="020F0502020204030204" pitchFamily="34" charset="0"/>
                <a:ea typeface="Times New Roman" panose="02020603050405020304" pitchFamily="18" charset="0"/>
                <a:cs typeface="Calibri" panose="020F0502020204030204" pitchFamily="34" charset="0"/>
              </a:rPr>
              <a:t> </a:t>
            </a:r>
            <a:r>
              <a:rPr lang="cs-CZ" sz="1900" b="1" i="1" dirty="0" err="1">
                <a:effectLst/>
                <a:latin typeface="Calibri" panose="020F0502020204030204" pitchFamily="34" charset="0"/>
                <a:ea typeface="Times New Roman" panose="02020603050405020304" pitchFamily="18" charset="0"/>
                <a:cs typeface="Calibri" panose="020F0502020204030204" pitchFamily="34" charset="0"/>
              </a:rPr>
              <a:t>mlekopitajuščim</a:t>
            </a:r>
            <a:r>
              <a:rPr lang="cs-CZ" sz="1900" dirty="0">
                <a:effectLst/>
                <a:latin typeface="Calibri" panose="020F0502020204030204" pitchFamily="34" charset="0"/>
                <a:ea typeface="Times New Roman" panose="02020603050405020304" pitchFamily="18" charset="0"/>
                <a:cs typeface="Calibri" panose="020F0502020204030204" pitchFamily="34" charset="0"/>
              </a:rPr>
              <a:t> </a:t>
            </a:r>
            <a:r>
              <a:rPr lang="en-US" sz="1900" dirty="0">
                <a:effectLst/>
                <a:latin typeface="Calibri" panose="020F0502020204030204" pitchFamily="34" charset="0"/>
                <a:ea typeface="Times New Roman" panose="02020603050405020304" pitchFamily="18" charset="0"/>
                <a:cs typeface="Calibri" panose="020F0502020204030204" pitchFamily="34" charset="0"/>
              </a:rPr>
              <a:t>‘a cat is </a:t>
            </a:r>
            <a:r>
              <a:rPr lang="en-US" sz="1900" b="1" dirty="0">
                <a:effectLst/>
                <a:latin typeface="Calibri" panose="020F0502020204030204" pitchFamily="34" charset="0"/>
                <a:ea typeface="Times New Roman" panose="02020603050405020304" pitchFamily="18" charset="0"/>
                <a:cs typeface="Calibri" panose="020F0502020204030204" pitchFamily="34" charset="0"/>
              </a:rPr>
              <a:t>a mammal</a:t>
            </a:r>
            <a:r>
              <a:rPr lang="en-US" sz="1900" dirty="0">
                <a:effectLst/>
                <a:latin typeface="Calibri" panose="020F0502020204030204" pitchFamily="34" charset="0"/>
                <a:ea typeface="Times New Roman" panose="02020603050405020304" pitchFamily="18" charset="0"/>
                <a:cs typeface="Calibri" panose="020F0502020204030204" pitchFamily="34" charset="0"/>
              </a:rPr>
              <a:t>’).</a:t>
            </a:r>
            <a:endParaRPr lang="en-NO" sz="1900" dirty="0">
              <a:effectLst/>
              <a:latin typeface="Calibri" panose="020F0502020204030204" pitchFamily="34" charset="0"/>
              <a:ea typeface="Calibri" panose="020F0502020204030204" pitchFamily="34" charset="0"/>
              <a:cs typeface="Arial" panose="020B0604020202020204" pitchFamily="34" charset="0"/>
            </a:endParaRPr>
          </a:p>
          <a:p>
            <a:pPr indent="0">
              <a:buNone/>
            </a:pPr>
            <a:r>
              <a:rPr lang="en-NO" sz="1900" dirty="0">
                <a:effectLst/>
                <a:latin typeface="Calibri" panose="020F0502020204030204" pitchFamily="34" charset="0"/>
                <a:ea typeface="Times New Roman" panose="02020603050405020304" pitchFamily="18" charset="0"/>
                <a:cs typeface="Calibri" panose="020F0502020204030204" pitchFamily="34" charset="0"/>
              </a:rPr>
              <a:t>INSTRUMENTAL: AN ADJUNCT</a:t>
            </a:r>
            <a:r>
              <a:rPr lang="en-US" sz="19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en-US" sz="1900" dirty="0">
                <a:effectLst/>
                <a:latin typeface="Calibri" panose="020F0502020204030204" pitchFamily="34" charset="0"/>
                <a:ea typeface="Times New Roman" panose="02020603050405020304" pitchFamily="18" charset="0"/>
                <a:cs typeface="Calibri" panose="020F0502020204030204" pitchFamily="34" charset="0"/>
              </a:rPr>
              <a:t>Preposition </a:t>
            </a:r>
            <a:r>
              <a:rPr lang="en-US" sz="1900" i="1" dirty="0">
                <a:effectLst/>
                <a:latin typeface="Calibri" panose="020F0502020204030204" pitchFamily="34" charset="0"/>
                <a:ea typeface="Times New Roman" panose="02020603050405020304" pitchFamily="18" charset="0"/>
                <a:cs typeface="Calibri" panose="020F0502020204030204" pitchFamily="34" charset="0"/>
              </a:rPr>
              <a:t>s</a:t>
            </a:r>
            <a:r>
              <a:rPr lang="en-US" sz="1900" dirty="0">
                <a:effectLst/>
                <a:latin typeface="Calibri" panose="020F0502020204030204" pitchFamily="34" charset="0"/>
                <a:ea typeface="Times New Roman" panose="02020603050405020304" pitchFamily="18" charset="0"/>
                <a:cs typeface="Calibri" panose="020F0502020204030204" pitchFamily="34" charset="0"/>
              </a:rPr>
              <a:t> ‘with’ (</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Marija</a:t>
            </a:r>
            <a:r>
              <a:rPr lang="cs-CZ" sz="1900" i="1" dirty="0">
                <a:effectLst/>
                <a:latin typeface="Calibri" panose="020F0502020204030204" pitchFamily="34" charset="0"/>
                <a:ea typeface="Times New Roman" panose="02020603050405020304" pitchFamily="18" charset="0"/>
                <a:cs typeface="Calibri" panose="020F0502020204030204" pitchFamily="34" charset="0"/>
              </a:rPr>
              <a:t> přišla</a:t>
            </a:r>
            <a:r>
              <a:rPr lang="en-US" sz="1900" i="1" dirty="0">
                <a:effectLst/>
                <a:latin typeface="Calibri" panose="020F0502020204030204" pitchFamily="34" charset="0"/>
                <a:ea typeface="Times New Roman" panose="02020603050405020304" pitchFamily="18" charset="0"/>
                <a:cs typeface="Calibri" panose="020F0502020204030204" pitchFamily="34" charset="0"/>
              </a:rPr>
              <a:t> s </a:t>
            </a:r>
            <a:r>
              <a:rPr lang="en-US" sz="1900" b="1" i="1" dirty="0" err="1">
                <a:effectLst/>
                <a:latin typeface="Calibri" panose="020F0502020204030204" pitchFamily="34" charset="0"/>
                <a:ea typeface="Times New Roman" panose="02020603050405020304" pitchFamily="18" charset="0"/>
                <a:cs typeface="Calibri" panose="020F0502020204030204" pitchFamily="34" charset="0"/>
              </a:rPr>
              <a:t>Ivanom</a:t>
            </a:r>
            <a:r>
              <a:rPr lang="en-US" sz="1900" dirty="0">
                <a:effectLst/>
                <a:latin typeface="Calibri" panose="020F0502020204030204" pitchFamily="34" charset="0"/>
                <a:ea typeface="Times New Roman" panose="02020603050405020304" pitchFamily="18" charset="0"/>
                <a:cs typeface="Calibri" panose="020F0502020204030204" pitchFamily="34" charset="0"/>
              </a:rPr>
              <a:t> ‘</a:t>
            </a:r>
            <a:r>
              <a:rPr lang="en-US" sz="1900" dirty="0" err="1">
                <a:effectLst/>
                <a:latin typeface="Calibri" panose="020F0502020204030204" pitchFamily="34" charset="0"/>
                <a:ea typeface="Times New Roman" panose="02020603050405020304" pitchFamily="18" charset="0"/>
                <a:cs typeface="Calibri" panose="020F0502020204030204" pitchFamily="34" charset="0"/>
              </a:rPr>
              <a:t>Marija</a:t>
            </a:r>
            <a:r>
              <a:rPr lang="en-US" sz="1900" dirty="0">
                <a:effectLst/>
                <a:latin typeface="Calibri" panose="020F0502020204030204" pitchFamily="34" charset="0"/>
                <a:ea typeface="Times New Roman" panose="02020603050405020304" pitchFamily="18" charset="0"/>
                <a:cs typeface="Calibri" panose="020F0502020204030204" pitchFamily="34" charset="0"/>
              </a:rPr>
              <a:t> came with </a:t>
            </a:r>
            <a:r>
              <a:rPr lang="en-US" sz="1900" b="1" dirty="0">
                <a:effectLst/>
                <a:latin typeface="Calibri" panose="020F0502020204030204" pitchFamily="34" charset="0"/>
                <a:ea typeface="Times New Roman" panose="02020603050405020304" pitchFamily="18" charset="0"/>
                <a:cs typeface="Calibri" panose="020F0502020204030204" pitchFamily="34" charset="0"/>
              </a:rPr>
              <a:t>Ivan</a:t>
            </a:r>
            <a:r>
              <a:rPr lang="en-US" sz="1900" dirty="0">
                <a:effectLst/>
                <a:latin typeface="Calibri" panose="020F0502020204030204" pitchFamily="34" charset="0"/>
                <a:ea typeface="Times New Roman" panose="02020603050405020304" pitchFamily="18" charset="0"/>
                <a:cs typeface="Calibri" panose="020F0502020204030204" pitchFamily="34" charset="0"/>
              </a:rPr>
              <a:t>’).</a:t>
            </a:r>
            <a:endParaRPr lang="en-NO" sz="1900" dirty="0">
              <a:effectLst/>
              <a:latin typeface="Calibri" panose="020F0502020204030204" pitchFamily="34" charset="0"/>
              <a:ea typeface="Calibri" panose="020F0502020204030204" pitchFamily="34" charset="0"/>
              <a:cs typeface="Arial" panose="020B0604020202020204" pitchFamily="34" charset="0"/>
            </a:endParaRPr>
          </a:p>
          <a:p>
            <a:pPr indent="0">
              <a:buNone/>
            </a:pPr>
            <a:r>
              <a:rPr lang="en-NO" sz="1900" dirty="0">
                <a:effectLst/>
                <a:latin typeface="Calibri" panose="020F0502020204030204" pitchFamily="34" charset="0"/>
                <a:ea typeface="Times New Roman" panose="02020603050405020304" pitchFamily="18" charset="0"/>
                <a:cs typeface="Calibri" panose="020F0502020204030204" pitchFamily="34" charset="0"/>
              </a:rPr>
              <a:t>INSTRUMENTAL: A LANDMARK</a:t>
            </a:r>
            <a:r>
              <a:rPr lang="en-US" sz="19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nb-NO" sz="1900" dirty="0">
                <a:effectLst/>
                <a:latin typeface="Calibri" panose="020F0502020204030204" pitchFamily="34" charset="0"/>
                <a:ea typeface="Times New Roman" panose="02020603050405020304" pitchFamily="18" charset="0"/>
                <a:cs typeface="Calibri" panose="020F0502020204030204" pitchFamily="34" charset="0"/>
              </a:rPr>
              <a:t>P</a:t>
            </a:r>
            <a:r>
              <a:rPr lang="en-US" sz="1900" dirty="0">
                <a:effectLst/>
                <a:latin typeface="Calibri" panose="020F0502020204030204" pitchFamily="34" charset="0"/>
                <a:ea typeface="Times New Roman" panose="02020603050405020304" pitchFamily="18" charset="0"/>
                <a:cs typeface="Calibri" panose="020F0502020204030204" pitchFamily="34" charset="0"/>
              </a:rPr>
              <a:t>repositions </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nad</a:t>
            </a:r>
            <a:r>
              <a:rPr lang="en-US" sz="1900" dirty="0">
                <a:effectLst/>
                <a:latin typeface="Calibri" panose="020F0502020204030204" pitchFamily="34" charset="0"/>
                <a:ea typeface="Times New Roman" panose="02020603050405020304" pitchFamily="18" charset="0"/>
                <a:cs typeface="Calibri" panose="020F0502020204030204" pitchFamily="34" charset="0"/>
              </a:rPr>
              <a:t> ‘above’, </a:t>
            </a:r>
            <a:r>
              <a:rPr lang="en-US" sz="1900" i="1" dirty="0">
                <a:effectLst/>
                <a:latin typeface="Calibri" panose="020F0502020204030204" pitchFamily="34" charset="0"/>
                <a:ea typeface="Times New Roman" panose="02020603050405020304" pitchFamily="18" charset="0"/>
                <a:cs typeface="Calibri" panose="020F0502020204030204" pitchFamily="34" charset="0"/>
              </a:rPr>
              <a:t>pod</a:t>
            </a:r>
            <a:r>
              <a:rPr lang="en-US" sz="1900" dirty="0">
                <a:effectLst/>
                <a:latin typeface="Calibri" panose="020F0502020204030204" pitchFamily="34" charset="0"/>
                <a:ea typeface="Times New Roman" panose="02020603050405020304" pitchFamily="18" charset="0"/>
                <a:cs typeface="Calibri" panose="020F0502020204030204" pitchFamily="34" charset="0"/>
              </a:rPr>
              <a:t> ‘under’, </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pered</a:t>
            </a:r>
            <a:r>
              <a:rPr lang="en-US" sz="1900" dirty="0">
                <a:effectLst/>
                <a:latin typeface="Calibri" panose="020F0502020204030204" pitchFamily="34" charset="0"/>
                <a:ea typeface="Times New Roman" panose="02020603050405020304" pitchFamily="18" charset="0"/>
                <a:cs typeface="Calibri" panose="020F0502020204030204" pitchFamily="34" charset="0"/>
              </a:rPr>
              <a:t> ‘in front of’, </a:t>
            </a:r>
            <a:r>
              <a:rPr lang="en-US" sz="1900" i="1" dirty="0">
                <a:effectLst/>
                <a:latin typeface="Calibri" panose="020F0502020204030204" pitchFamily="34" charset="0"/>
                <a:ea typeface="Times New Roman" panose="02020603050405020304" pitchFamily="18" charset="0"/>
                <a:cs typeface="Calibri" panose="020F0502020204030204" pitchFamily="34" charset="0"/>
              </a:rPr>
              <a:t>za</a:t>
            </a:r>
            <a:r>
              <a:rPr lang="en-US" sz="1900" dirty="0">
                <a:effectLst/>
                <a:latin typeface="Calibri" panose="020F0502020204030204" pitchFamily="34" charset="0"/>
                <a:ea typeface="Times New Roman" panose="02020603050405020304" pitchFamily="18" charset="0"/>
                <a:cs typeface="Calibri" panose="020F0502020204030204" pitchFamily="34" charset="0"/>
              </a:rPr>
              <a:t> ‘behind’, </a:t>
            </a:r>
            <a:r>
              <a:rPr lang="en-US" sz="1900" i="1" dirty="0">
                <a:effectLst/>
                <a:latin typeface="Calibri" panose="020F0502020204030204" pitchFamily="34" charset="0"/>
                <a:ea typeface="Times New Roman" panose="02020603050405020304" pitchFamily="18" charset="0"/>
                <a:cs typeface="Calibri" panose="020F0502020204030204" pitchFamily="34" charset="0"/>
              </a:rPr>
              <a:t>me</a:t>
            </a:r>
            <a:r>
              <a:rPr lang="cs-CZ" sz="1900" i="1" dirty="0" err="1">
                <a:effectLst/>
                <a:latin typeface="Calibri" panose="020F0502020204030204" pitchFamily="34" charset="0"/>
                <a:ea typeface="Times New Roman" panose="02020603050405020304" pitchFamily="18" charset="0"/>
                <a:cs typeface="Calibri" panose="020F0502020204030204" pitchFamily="34" charset="0"/>
              </a:rPr>
              <a:t>ždu</a:t>
            </a:r>
            <a:r>
              <a:rPr lang="en-US" sz="1900" dirty="0">
                <a:effectLst/>
                <a:latin typeface="Calibri" panose="020F0502020204030204" pitchFamily="34" charset="0"/>
                <a:ea typeface="Times New Roman" panose="02020603050405020304" pitchFamily="18" charset="0"/>
                <a:cs typeface="Calibri" panose="020F0502020204030204" pitchFamily="34" charset="0"/>
              </a:rPr>
              <a:t> ‘between’.</a:t>
            </a:r>
            <a:endParaRPr lang="en-NO" sz="19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80709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A759C-2FBE-57AE-42D1-7414FB6AFCBB}"/>
              </a:ext>
            </a:extLst>
          </p:cNvPr>
          <p:cNvSpPr>
            <a:spLocks noGrp="1"/>
          </p:cNvSpPr>
          <p:nvPr>
            <p:ph type="title"/>
          </p:nvPr>
        </p:nvSpPr>
        <p:spPr/>
        <p:txBody>
          <a:bodyPr/>
          <a:lstStyle/>
          <a:p>
            <a:r>
              <a:rPr lang="nb-NO" dirty="0" err="1"/>
              <a:t>Locative</a:t>
            </a:r>
            <a:r>
              <a:rPr lang="nb-NO" dirty="0"/>
              <a:t>: Location</a:t>
            </a:r>
          </a:p>
        </p:txBody>
      </p:sp>
      <p:sp>
        <p:nvSpPr>
          <p:cNvPr id="3" name="Content Placeholder 2">
            <a:extLst>
              <a:ext uri="{FF2B5EF4-FFF2-40B4-BE49-F238E27FC236}">
                <a16:creationId xmlns:a16="http://schemas.microsoft.com/office/drawing/2014/main" id="{12C78F58-6057-EB78-87E9-666F864DCD28}"/>
              </a:ext>
            </a:extLst>
          </p:cNvPr>
          <p:cNvSpPr>
            <a:spLocks noGrp="1"/>
          </p:cNvSpPr>
          <p:nvPr>
            <p:ph idx="1"/>
          </p:nvPr>
        </p:nvSpPr>
        <p:spPr/>
        <p:txBody>
          <a:bodyPr>
            <a:normAutofit/>
          </a:bodyPr>
          <a:lstStyle/>
          <a:p>
            <a:pPr marL="0" indent="0">
              <a:buNone/>
            </a:pPr>
            <a:r>
              <a:rPr lang="en-NO" dirty="0">
                <a:effectLst/>
                <a:latin typeface="Calibri" panose="020F0502020204030204" pitchFamily="34" charset="0"/>
                <a:ea typeface="Times New Roman" panose="02020603050405020304" pitchFamily="18" charset="0"/>
                <a:cs typeface="Calibri" panose="020F0502020204030204" pitchFamily="34" charset="0"/>
              </a:rPr>
              <a:t>LOCATIVE: A PLACE</a:t>
            </a: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r>
              <a:rPr lang="en-US" dirty="0">
                <a:effectLst/>
                <a:latin typeface="Calibri" panose="020F0502020204030204" pitchFamily="34" charset="0"/>
                <a:ea typeface="Times New Roman" panose="02020603050405020304" pitchFamily="18" charset="0"/>
                <a:cs typeface="Calibri" panose="020F0502020204030204" pitchFamily="34" charset="0"/>
              </a:rPr>
              <a:t>Locations in space or other domains specified by prepositions </a:t>
            </a:r>
            <a:r>
              <a:rPr lang="en-US" i="1" dirty="0">
                <a:effectLst/>
                <a:latin typeface="Calibri" panose="020F0502020204030204" pitchFamily="34" charset="0"/>
                <a:ea typeface="Times New Roman" panose="02020603050405020304" pitchFamily="18" charset="0"/>
                <a:cs typeface="Calibri" panose="020F0502020204030204" pitchFamily="34" charset="0"/>
              </a:rPr>
              <a:t>v</a:t>
            </a:r>
            <a:r>
              <a:rPr lang="en-US" dirty="0">
                <a:effectLst/>
                <a:latin typeface="Calibri" panose="020F0502020204030204" pitchFamily="34" charset="0"/>
                <a:ea typeface="Times New Roman" panose="02020603050405020304" pitchFamily="18" charset="0"/>
                <a:cs typeface="Calibri" panose="020F0502020204030204" pitchFamily="34" charset="0"/>
              </a:rPr>
              <a:t> ‘in’, </a:t>
            </a:r>
            <a:r>
              <a:rPr lang="en-US" i="1" dirty="0" err="1">
                <a:effectLst/>
                <a:latin typeface="Calibri" panose="020F0502020204030204" pitchFamily="34" charset="0"/>
                <a:ea typeface="Times New Roman" panose="02020603050405020304" pitchFamily="18" charset="0"/>
                <a:cs typeface="Calibri" panose="020F0502020204030204" pitchFamily="34" charset="0"/>
              </a:rPr>
              <a:t>na</a:t>
            </a:r>
            <a:r>
              <a:rPr lang="en-US" dirty="0">
                <a:effectLst/>
                <a:latin typeface="Calibri" panose="020F0502020204030204" pitchFamily="34" charset="0"/>
                <a:ea typeface="Times New Roman" panose="02020603050405020304" pitchFamily="18" charset="0"/>
                <a:cs typeface="Calibri" panose="020F0502020204030204" pitchFamily="34" charset="0"/>
              </a:rPr>
              <a:t> ‘on’, </a:t>
            </a:r>
            <a:r>
              <a:rPr lang="en-US" i="1" dirty="0" err="1">
                <a:effectLst/>
                <a:latin typeface="Calibri" panose="020F0502020204030204" pitchFamily="34" charset="0"/>
                <a:ea typeface="Times New Roman" panose="02020603050405020304" pitchFamily="18" charset="0"/>
                <a:cs typeface="Calibri" panose="020F0502020204030204" pitchFamily="34" charset="0"/>
              </a:rPr>
              <a:t>pri</a:t>
            </a:r>
            <a:r>
              <a:rPr lang="en-US" dirty="0">
                <a:effectLst/>
                <a:latin typeface="Calibri" panose="020F0502020204030204" pitchFamily="34" charset="0"/>
                <a:ea typeface="Times New Roman" panose="02020603050405020304" pitchFamily="18" charset="0"/>
                <a:cs typeface="Calibri" panose="020F0502020204030204" pitchFamily="34" charset="0"/>
              </a:rPr>
              <a:t> ‘at’, </a:t>
            </a:r>
            <a:r>
              <a:rPr lang="en-US" i="1" dirty="0">
                <a:effectLst/>
                <a:latin typeface="Calibri" panose="020F0502020204030204" pitchFamily="34" charset="0"/>
                <a:ea typeface="Times New Roman" panose="02020603050405020304" pitchFamily="18" charset="0"/>
                <a:cs typeface="Calibri" panose="020F0502020204030204" pitchFamily="34" charset="0"/>
              </a:rPr>
              <a:t>o</a:t>
            </a:r>
            <a:r>
              <a:rPr lang="en-US" dirty="0">
                <a:effectLst/>
                <a:latin typeface="Calibri" panose="020F0502020204030204" pitchFamily="34" charset="0"/>
                <a:ea typeface="Times New Roman" panose="02020603050405020304" pitchFamily="18" charset="0"/>
                <a:cs typeface="Calibri" panose="020F0502020204030204" pitchFamily="34" charset="0"/>
              </a:rPr>
              <a:t> ‘about’, </a:t>
            </a:r>
            <a:r>
              <a:rPr lang="en-US" i="1" dirty="0">
                <a:effectLst/>
                <a:latin typeface="Calibri" panose="020F0502020204030204" pitchFamily="34" charset="0"/>
                <a:ea typeface="Times New Roman" panose="02020603050405020304" pitchFamily="18" charset="0"/>
                <a:cs typeface="Calibri" panose="020F0502020204030204" pitchFamily="34" charset="0"/>
              </a:rPr>
              <a:t>po</a:t>
            </a:r>
            <a:r>
              <a:rPr lang="en-US" dirty="0">
                <a:effectLst/>
                <a:latin typeface="Calibri" panose="020F0502020204030204" pitchFamily="34" charset="0"/>
                <a:ea typeface="Times New Roman" panose="02020603050405020304" pitchFamily="18" charset="0"/>
                <a:cs typeface="Calibri" panose="020F0502020204030204" pitchFamily="34" charset="0"/>
              </a:rPr>
              <a:t> ‘after’ (</a:t>
            </a:r>
            <a:r>
              <a:rPr lang="en-US" i="1" dirty="0">
                <a:effectLst/>
                <a:latin typeface="Calibri" panose="020F0502020204030204" pitchFamily="34" charset="0"/>
                <a:ea typeface="Times New Roman" panose="02020603050405020304" pitchFamily="18" charset="0"/>
                <a:cs typeface="Calibri" panose="020F0502020204030204" pitchFamily="34" charset="0"/>
              </a:rPr>
              <a:t>v</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b="1" i="1" dirty="0" err="1">
                <a:effectLst/>
                <a:latin typeface="Calibri" panose="020F0502020204030204" pitchFamily="34" charset="0"/>
                <a:ea typeface="Times New Roman" panose="02020603050405020304" pitchFamily="18" charset="0"/>
                <a:cs typeface="Calibri" panose="020F0502020204030204" pitchFamily="34" charset="0"/>
              </a:rPr>
              <a:t>Moskve</a:t>
            </a:r>
            <a:r>
              <a:rPr lang="en-US" dirty="0">
                <a:effectLst/>
                <a:latin typeface="Calibri" panose="020F0502020204030204" pitchFamily="34" charset="0"/>
                <a:ea typeface="Times New Roman" panose="02020603050405020304" pitchFamily="18" charset="0"/>
                <a:cs typeface="Calibri" panose="020F0502020204030204" pitchFamily="34" charset="0"/>
              </a:rPr>
              <a:t> ‘in </a:t>
            </a:r>
            <a:r>
              <a:rPr lang="en-US" b="1" dirty="0">
                <a:effectLst/>
                <a:latin typeface="Calibri" panose="020F0502020204030204" pitchFamily="34" charset="0"/>
                <a:ea typeface="Times New Roman" panose="02020603050405020304" pitchFamily="18" charset="0"/>
                <a:cs typeface="Calibri" panose="020F0502020204030204" pitchFamily="34" charset="0"/>
              </a:rPr>
              <a:t>Moscow</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a:effectLst/>
                <a:latin typeface="Calibri" panose="020F0502020204030204" pitchFamily="34" charset="0"/>
                <a:ea typeface="Times New Roman" panose="02020603050405020304" pitchFamily="18" charset="0"/>
                <a:cs typeface="Calibri" panose="020F0502020204030204" pitchFamily="34" charset="0"/>
              </a:rPr>
              <a:t>v </a:t>
            </a:r>
            <a:r>
              <a:rPr lang="en-US" b="1" i="1" dirty="0" err="1">
                <a:effectLst/>
                <a:latin typeface="Calibri" panose="020F0502020204030204" pitchFamily="34" charset="0"/>
                <a:ea typeface="Times New Roman" panose="02020603050405020304" pitchFamily="18" charset="0"/>
                <a:cs typeface="Calibri" panose="020F0502020204030204" pitchFamily="34" charset="0"/>
              </a:rPr>
              <a:t>mae</a:t>
            </a:r>
            <a:r>
              <a:rPr lang="en-US" dirty="0">
                <a:effectLst/>
                <a:latin typeface="Calibri" panose="020F0502020204030204" pitchFamily="34" charset="0"/>
                <a:ea typeface="Times New Roman" panose="02020603050405020304" pitchFamily="18" charset="0"/>
                <a:cs typeface="Calibri" panose="020F0502020204030204" pitchFamily="34" charset="0"/>
              </a:rPr>
              <a:t> ‘in </a:t>
            </a:r>
            <a:r>
              <a:rPr lang="en-US" b="1" dirty="0">
                <a:effectLst/>
                <a:latin typeface="Calibri" panose="020F0502020204030204" pitchFamily="34" charset="0"/>
                <a:ea typeface="Times New Roman" panose="02020603050405020304" pitchFamily="18" charset="0"/>
                <a:cs typeface="Calibri" panose="020F0502020204030204" pitchFamily="34" charset="0"/>
              </a:rPr>
              <a:t>May</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NO"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81476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158E1-3BA5-6CEA-2E5F-0671970C858D}"/>
              </a:ext>
            </a:extLst>
          </p:cNvPr>
          <p:cNvSpPr>
            <a:spLocks noGrp="1"/>
          </p:cNvSpPr>
          <p:nvPr>
            <p:ph type="title"/>
          </p:nvPr>
        </p:nvSpPr>
        <p:spPr>
          <a:xfrm>
            <a:off x="1625782" y="2523093"/>
            <a:ext cx="8940436" cy="1811813"/>
          </a:xfrm>
        </p:spPr>
        <p:txBody>
          <a:bodyPr/>
          <a:lstStyle/>
          <a:p>
            <a:pPr algn="ctr"/>
            <a:r>
              <a:rPr lang="nb-NO" sz="8000" dirty="0" err="1"/>
              <a:t>Two</a:t>
            </a:r>
            <a:r>
              <a:rPr lang="nb-NO" sz="8000" dirty="0"/>
              <a:t> Tools</a:t>
            </a:r>
            <a:br>
              <a:rPr lang="nb-NO" sz="2400" dirty="0"/>
            </a:br>
            <a:endParaRPr lang="nb-NO" dirty="0"/>
          </a:p>
        </p:txBody>
      </p:sp>
    </p:spTree>
    <p:extLst>
      <p:ext uri="{BB962C8B-B14F-4D97-AF65-F5344CB8AC3E}">
        <p14:creationId xmlns:p14="http://schemas.microsoft.com/office/powerpoint/2010/main" val="327033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74E544-CFF0-2863-16D7-19ECB9039021}"/>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9250" t="15875" r="8926" b="15850"/>
          <a:stretch/>
        </p:blipFill>
        <p:spPr>
          <a:xfrm>
            <a:off x="1037925" y="1303772"/>
            <a:ext cx="10116149" cy="3200589"/>
          </a:xfrm>
          <a:prstGeom prst="rect">
            <a:avLst/>
          </a:prstGeom>
        </p:spPr>
      </p:pic>
      <p:sp>
        <p:nvSpPr>
          <p:cNvPr id="3" name="TextBox 2">
            <a:extLst>
              <a:ext uri="{FF2B5EF4-FFF2-40B4-BE49-F238E27FC236}">
                <a16:creationId xmlns:a16="http://schemas.microsoft.com/office/drawing/2014/main" id="{92EBF94C-7F0D-5972-6FFF-DBD99329588B}"/>
              </a:ext>
            </a:extLst>
          </p:cNvPr>
          <p:cNvSpPr txBox="1"/>
          <p:nvPr/>
        </p:nvSpPr>
        <p:spPr>
          <a:xfrm>
            <a:off x="967696" y="4723231"/>
            <a:ext cx="10256606" cy="830997"/>
          </a:xfrm>
          <a:prstGeom prst="rect">
            <a:avLst/>
          </a:prstGeom>
          <a:noFill/>
        </p:spPr>
        <p:txBody>
          <a:bodyPr wrap="square" rtlCol="0">
            <a:spAutoFit/>
          </a:bodyPr>
          <a:lstStyle/>
          <a:p>
            <a:pPr algn="ctr"/>
            <a:r>
              <a:rPr lang="nb-NO" sz="4800" dirty="0">
                <a:hlinkClick r:id="rId3"/>
              </a:rPr>
              <a:t>https://constructicon.github.io/russian/</a:t>
            </a:r>
            <a:r>
              <a:rPr lang="nb-NO" sz="4800" dirty="0"/>
              <a:t> </a:t>
            </a:r>
          </a:p>
        </p:txBody>
      </p:sp>
    </p:spTree>
    <p:extLst>
      <p:ext uri="{BB962C8B-B14F-4D97-AF65-F5344CB8AC3E}">
        <p14:creationId xmlns:p14="http://schemas.microsoft.com/office/powerpoint/2010/main" val="2146721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AEA3F-52D0-5F27-1874-97580D505A02}"/>
              </a:ext>
            </a:extLst>
          </p:cNvPr>
          <p:cNvSpPr>
            <a:spLocks noGrp="1"/>
          </p:cNvSpPr>
          <p:nvPr>
            <p:ph type="title"/>
          </p:nvPr>
        </p:nvSpPr>
        <p:spPr/>
        <p:txBody>
          <a:bodyPr>
            <a:normAutofit/>
          </a:bodyPr>
          <a:lstStyle/>
          <a:p>
            <a:r>
              <a:rPr lang="nb-NO" sz="5400" b="1" dirty="0" err="1"/>
              <a:t>Overview</a:t>
            </a:r>
            <a:endParaRPr lang="nb-NO" sz="5400" b="1" dirty="0"/>
          </a:p>
        </p:txBody>
      </p:sp>
      <p:sp>
        <p:nvSpPr>
          <p:cNvPr id="3" name="Content Placeholder 2">
            <a:extLst>
              <a:ext uri="{FF2B5EF4-FFF2-40B4-BE49-F238E27FC236}">
                <a16:creationId xmlns:a16="http://schemas.microsoft.com/office/drawing/2014/main" id="{A5E59171-35FE-B5B7-E08E-EAA542DA56DC}"/>
              </a:ext>
            </a:extLst>
          </p:cNvPr>
          <p:cNvSpPr>
            <a:spLocks noGrp="1"/>
          </p:cNvSpPr>
          <p:nvPr>
            <p:ph idx="1"/>
          </p:nvPr>
        </p:nvSpPr>
        <p:spPr/>
        <p:txBody>
          <a:bodyPr/>
          <a:lstStyle/>
          <a:p>
            <a:r>
              <a:rPr lang="nb-NO" sz="4000" dirty="0"/>
              <a:t>Case </a:t>
            </a:r>
            <a:r>
              <a:rPr lang="nb-NO" sz="4000" dirty="0" err="1"/>
              <a:t>Semantics</a:t>
            </a:r>
            <a:endParaRPr lang="nb-NO" sz="4000" dirty="0"/>
          </a:p>
          <a:p>
            <a:r>
              <a:rPr lang="nb-NO" sz="4000" dirty="0" err="1"/>
              <a:t>Two</a:t>
            </a:r>
            <a:r>
              <a:rPr lang="nb-NO" sz="4000" dirty="0"/>
              <a:t> Tools</a:t>
            </a:r>
          </a:p>
          <a:p>
            <a:pPr lvl="1"/>
            <a:r>
              <a:rPr lang="nb-NO" sz="3200" dirty="0"/>
              <a:t>The Russian </a:t>
            </a:r>
            <a:r>
              <a:rPr lang="nb-NO" sz="3200" dirty="0" err="1"/>
              <a:t>Constructicon</a:t>
            </a:r>
            <a:r>
              <a:rPr lang="nb-NO" sz="3200" dirty="0"/>
              <a:t> </a:t>
            </a:r>
            <a:r>
              <a:rPr lang="nb-NO" sz="3200" dirty="0">
                <a:hlinkClick r:id="rId2"/>
              </a:rPr>
              <a:t>https://constructicon.github.io/russian/</a:t>
            </a:r>
            <a:endParaRPr lang="nb-NO" sz="3200" dirty="0"/>
          </a:p>
          <a:p>
            <a:pPr lvl="1"/>
            <a:r>
              <a:rPr lang="nb-NO" sz="3200" dirty="0"/>
              <a:t>The Strategic </a:t>
            </a:r>
            <a:r>
              <a:rPr lang="nb-NO" sz="3200" dirty="0" err="1"/>
              <a:t>Mastery</a:t>
            </a:r>
            <a:r>
              <a:rPr lang="nb-NO" sz="3200" dirty="0"/>
              <a:t> </a:t>
            </a:r>
            <a:r>
              <a:rPr lang="nb-NO" sz="3200" dirty="0" err="1"/>
              <a:t>of</a:t>
            </a:r>
            <a:r>
              <a:rPr lang="nb-NO" sz="3200" dirty="0"/>
              <a:t> Russian </a:t>
            </a:r>
            <a:r>
              <a:rPr lang="nb-NO" sz="3200" dirty="0" err="1"/>
              <a:t>Tool</a:t>
            </a:r>
            <a:r>
              <a:rPr lang="nb-NO" sz="3200" dirty="0"/>
              <a:t> (</a:t>
            </a:r>
            <a:r>
              <a:rPr lang="nb-NO" sz="3200" dirty="0" err="1"/>
              <a:t>SMARTool</a:t>
            </a:r>
            <a:r>
              <a:rPr lang="nb-NO" sz="3200" dirty="0"/>
              <a:t>) </a:t>
            </a:r>
            <a:r>
              <a:rPr lang="nb-NO" sz="3200" dirty="0">
                <a:hlinkClick r:id="rId3"/>
              </a:rPr>
              <a:t>https://smartool.github.io/smartool-rus-eng/</a:t>
            </a:r>
            <a:endParaRPr lang="nb-NO" sz="3200" dirty="0"/>
          </a:p>
          <a:p>
            <a:r>
              <a:rPr lang="nb-NO" sz="4000" dirty="0"/>
              <a:t>Putin Makes His (</a:t>
            </a:r>
            <a:r>
              <a:rPr lang="nb-NO" sz="4000" dirty="0" err="1"/>
              <a:t>Grammatical</a:t>
            </a:r>
            <a:r>
              <a:rPr lang="nb-NO" sz="4000" dirty="0"/>
              <a:t>) Case  </a:t>
            </a:r>
          </a:p>
          <a:p>
            <a:pPr lvl="1"/>
            <a:endParaRPr lang="nb-NO" dirty="0"/>
          </a:p>
        </p:txBody>
      </p:sp>
      <p:sp>
        <p:nvSpPr>
          <p:cNvPr id="4" name="Rounded Rectangle 3">
            <a:extLst>
              <a:ext uri="{FF2B5EF4-FFF2-40B4-BE49-F238E27FC236}">
                <a16:creationId xmlns:a16="http://schemas.microsoft.com/office/drawing/2014/main" id="{DEBBC83A-6963-2D86-B91E-C0ADC96E850A}"/>
              </a:ext>
            </a:extLst>
          </p:cNvPr>
          <p:cNvSpPr/>
          <p:nvPr/>
        </p:nvSpPr>
        <p:spPr>
          <a:xfrm>
            <a:off x="6248401" y="1690688"/>
            <a:ext cx="5105400" cy="8600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800" dirty="0" err="1"/>
              <a:t>Linguistic</a:t>
            </a:r>
            <a:r>
              <a:rPr lang="nb-NO" sz="2800" dirty="0"/>
              <a:t> </a:t>
            </a:r>
            <a:r>
              <a:rPr lang="nb-NO" sz="2800" dirty="0" err="1"/>
              <a:t>theory</a:t>
            </a:r>
            <a:r>
              <a:rPr lang="nb-NO" sz="2800" dirty="0"/>
              <a:t> and </a:t>
            </a:r>
            <a:r>
              <a:rPr lang="nb-NO" sz="2800" dirty="0" err="1"/>
              <a:t>description</a:t>
            </a:r>
            <a:endParaRPr lang="nb-NO" sz="2800" dirty="0"/>
          </a:p>
        </p:txBody>
      </p:sp>
      <p:sp>
        <p:nvSpPr>
          <p:cNvPr id="5" name="Rounded Rectangle 4">
            <a:extLst>
              <a:ext uri="{FF2B5EF4-FFF2-40B4-BE49-F238E27FC236}">
                <a16:creationId xmlns:a16="http://schemas.microsoft.com/office/drawing/2014/main" id="{BD0FAC56-3E99-38A6-D603-6CEDB32C608E}"/>
              </a:ext>
            </a:extLst>
          </p:cNvPr>
          <p:cNvSpPr/>
          <p:nvPr/>
        </p:nvSpPr>
        <p:spPr>
          <a:xfrm>
            <a:off x="8271933" y="3141287"/>
            <a:ext cx="3920067" cy="8600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800" dirty="0" err="1"/>
              <a:t>Pedagogical</a:t>
            </a:r>
            <a:r>
              <a:rPr lang="nb-NO" sz="2800" dirty="0"/>
              <a:t> </a:t>
            </a:r>
            <a:r>
              <a:rPr lang="nb-NO" sz="2800" dirty="0" err="1"/>
              <a:t>applications</a:t>
            </a:r>
            <a:endParaRPr lang="nb-NO" sz="2800" dirty="0"/>
          </a:p>
        </p:txBody>
      </p:sp>
      <p:sp>
        <p:nvSpPr>
          <p:cNvPr id="6" name="Rounded Rectangle 5">
            <a:extLst>
              <a:ext uri="{FF2B5EF4-FFF2-40B4-BE49-F238E27FC236}">
                <a16:creationId xmlns:a16="http://schemas.microsoft.com/office/drawing/2014/main" id="{BFC5733B-134F-30DA-3E86-A83DD90589A0}"/>
              </a:ext>
            </a:extLst>
          </p:cNvPr>
          <p:cNvSpPr/>
          <p:nvPr/>
        </p:nvSpPr>
        <p:spPr>
          <a:xfrm>
            <a:off x="7095067" y="5629693"/>
            <a:ext cx="4766734" cy="8600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800" dirty="0"/>
              <a:t>Analysis </a:t>
            </a:r>
            <a:r>
              <a:rPr lang="nb-NO" sz="2800" dirty="0" err="1"/>
              <a:t>of</a:t>
            </a:r>
            <a:r>
              <a:rPr lang="nb-NO" sz="2800" dirty="0"/>
              <a:t> </a:t>
            </a:r>
            <a:r>
              <a:rPr lang="nb-NO" sz="2800" dirty="0" err="1"/>
              <a:t>political</a:t>
            </a:r>
            <a:r>
              <a:rPr lang="nb-NO" sz="2800" dirty="0"/>
              <a:t> </a:t>
            </a:r>
            <a:r>
              <a:rPr lang="nb-NO" sz="2800" dirty="0" err="1"/>
              <a:t>discourse</a:t>
            </a:r>
            <a:endParaRPr lang="nb-NO" sz="2800" dirty="0"/>
          </a:p>
        </p:txBody>
      </p:sp>
    </p:spTree>
    <p:extLst>
      <p:ext uri="{BB962C8B-B14F-4D97-AF65-F5344CB8AC3E}">
        <p14:creationId xmlns:p14="http://schemas.microsoft.com/office/powerpoint/2010/main" val="650444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Arctic University of Norway – 180°N">
            <a:extLst>
              <a:ext uri="{FF2B5EF4-FFF2-40B4-BE49-F238E27FC236}">
                <a16:creationId xmlns:a16="http://schemas.microsoft.com/office/drawing/2014/main" id="{861FB8FC-3E7C-B645-8AB1-A511F9BCC60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64661" y="1847595"/>
            <a:ext cx="3369733" cy="6161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logo&#10;&#10;Description automatically generated">
            <a:extLst>
              <a:ext uri="{FF2B5EF4-FFF2-40B4-BE49-F238E27FC236}">
                <a16:creationId xmlns:a16="http://schemas.microsoft.com/office/drawing/2014/main" id="{148EA73E-5EC7-A546-B36C-74FCAF9CF5E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539535" y="2482361"/>
            <a:ext cx="3369733" cy="1019343"/>
          </a:xfrm>
          <a:prstGeom prst="rect">
            <a:avLst/>
          </a:prstGeom>
        </p:spPr>
      </p:pic>
      <p:pic>
        <p:nvPicPr>
          <p:cNvPr id="4" name="Content Placeholder 3" descr="Graphical user interface, text, email&#10;&#10;Description automatically generated">
            <a:extLst>
              <a:ext uri="{FF2B5EF4-FFF2-40B4-BE49-F238E27FC236}">
                <a16:creationId xmlns:a16="http://schemas.microsoft.com/office/drawing/2014/main" id="{811F9E04-8438-DF40-8F03-756691ADB12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564661" y="4299930"/>
            <a:ext cx="3369733" cy="606552"/>
          </a:xfrm>
          <a:prstGeom prst="rect">
            <a:avLst/>
          </a:prstGeom>
        </p:spPr>
      </p:pic>
      <p:pic>
        <p:nvPicPr>
          <p:cNvPr id="8" name="Graphic 7">
            <a:extLst>
              <a:ext uri="{FF2B5EF4-FFF2-40B4-BE49-F238E27FC236}">
                <a16:creationId xmlns:a16="http://schemas.microsoft.com/office/drawing/2014/main" id="{FDABC7DE-8F47-EF43-AFAD-A9777994DD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64661" y="3577688"/>
            <a:ext cx="3025252" cy="665752"/>
          </a:xfrm>
          <a:prstGeom prst="rect">
            <a:avLst/>
          </a:prstGeom>
        </p:spPr>
      </p:pic>
      <p:pic>
        <p:nvPicPr>
          <p:cNvPr id="1032" name="Picture 8" descr="Министерство науки и высшего образования РФ">
            <a:extLst>
              <a:ext uri="{FF2B5EF4-FFF2-40B4-BE49-F238E27FC236}">
                <a16:creationId xmlns:a16="http://schemas.microsoft.com/office/drawing/2014/main" id="{6DBC498C-7BA7-1946-BD48-7798E6B6E8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4661" y="4907842"/>
            <a:ext cx="3319483" cy="92945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r. Kwon receives Research Fellow Grant from National Research Foundation  of Korea (KNRF)">
            <a:extLst>
              <a:ext uri="{FF2B5EF4-FFF2-40B4-BE49-F238E27FC236}">
                <a16:creationId xmlns:a16="http://schemas.microsoft.com/office/drawing/2014/main" id="{9BDFF82B-74E0-784E-91B1-108F3DD80C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64661" y="5838657"/>
            <a:ext cx="3323944" cy="10193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F3E5167-9A2A-F448-9B12-2256830C9BB4}"/>
              </a:ext>
            </a:extLst>
          </p:cNvPr>
          <p:cNvPicPr>
            <a:picLocks noChangeAspect="1"/>
          </p:cNvPicPr>
          <p:nvPr/>
        </p:nvPicPr>
        <p:blipFill rotWithShape="1">
          <a:blip r:embed="rId10" cstate="print">
            <a:alphaModFix/>
            <a:extLst>
              <a:ext uri="{28A0092B-C50C-407E-A947-70E740481C1C}">
                <a14:useLocalDpi xmlns:a14="http://schemas.microsoft.com/office/drawing/2010/main" val="0"/>
              </a:ext>
            </a:extLst>
          </a:blip>
          <a:srcRect l="9250" t="15875" r="8926" b="15850"/>
          <a:stretch/>
        </p:blipFill>
        <p:spPr>
          <a:xfrm>
            <a:off x="0" y="-67922"/>
            <a:ext cx="8060717" cy="2550283"/>
          </a:xfrm>
          <a:prstGeom prst="rect">
            <a:avLst/>
          </a:prstGeom>
        </p:spPr>
      </p:pic>
      <p:grpSp>
        <p:nvGrpSpPr>
          <p:cNvPr id="7" name="Group 6">
            <a:extLst>
              <a:ext uri="{FF2B5EF4-FFF2-40B4-BE49-F238E27FC236}">
                <a16:creationId xmlns:a16="http://schemas.microsoft.com/office/drawing/2014/main" id="{7AD2E671-7315-35A0-19B3-67C688656CA4}"/>
              </a:ext>
            </a:extLst>
          </p:cNvPr>
          <p:cNvGrpSpPr/>
          <p:nvPr/>
        </p:nvGrpSpPr>
        <p:grpSpPr>
          <a:xfrm>
            <a:off x="829882" y="3296536"/>
            <a:ext cx="6261101" cy="2362695"/>
            <a:chOff x="1672082" y="1762335"/>
            <a:chExt cx="5077643" cy="1949358"/>
          </a:xfrm>
        </p:grpSpPr>
        <p:pic>
          <p:nvPicPr>
            <p:cNvPr id="9" name="Picture 8">
              <a:extLst>
                <a:ext uri="{FF2B5EF4-FFF2-40B4-BE49-F238E27FC236}">
                  <a16:creationId xmlns:a16="http://schemas.microsoft.com/office/drawing/2014/main" id="{5654FC3F-62E3-8F5A-A458-148C248F1E9A}"/>
                </a:ext>
              </a:extLst>
            </p:cNvPr>
            <p:cNvPicPr>
              <a:picLocks noChangeAspect="1"/>
            </p:cNvPicPr>
            <p:nvPr/>
          </p:nvPicPr>
          <p:blipFill rotWithShape="1">
            <a:blip r:embed="rId11"/>
            <a:srcRect l="9819"/>
            <a:stretch/>
          </p:blipFill>
          <p:spPr>
            <a:xfrm>
              <a:off x="4352431" y="1777430"/>
              <a:ext cx="902684" cy="1290710"/>
            </a:xfrm>
            <a:prstGeom prst="rect">
              <a:avLst/>
            </a:prstGeom>
          </p:spPr>
        </p:pic>
        <p:pic>
          <p:nvPicPr>
            <p:cNvPr id="10" name="Picture 9">
              <a:extLst>
                <a:ext uri="{FF2B5EF4-FFF2-40B4-BE49-F238E27FC236}">
                  <a16:creationId xmlns:a16="http://schemas.microsoft.com/office/drawing/2014/main" id="{0F3E42A9-0B0F-C906-B36A-45F7A426877B}"/>
                </a:ext>
              </a:extLst>
            </p:cNvPr>
            <p:cNvPicPr>
              <a:picLocks noChangeAspect="1"/>
            </p:cNvPicPr>
            <p:nvPr/>
          </p:nvPicPr>
          <p:blipFill>
            <a:blip r:embed="rId12"/>
            <a:stretch>
              <a:fillRect/>
            </a:stretch>
          </p:blipFill>
          <p:spPr>
            <a:xfrm>
              <a:off x="3122407" y="1777430"/>
              <a:ext cx="966353" cy="1290711"/>
            </a:xfrm>
            <a:prstGeom prst="rect">
              <a:avLst/>
            </a:prstGeom>
          </p:spPr>
        </p:pic>
        <p:pic>
          <p:nvPicPr>
            <p:cNvPr id="11" name="Picture 10">
              <a:extLst>
                <a:ext uri="{FF2B5EF4-FFF2-40B4-BE49-F238E27FC236}">
                  <a16:creationId xmlns:a16="http://schemas.microsoft.com/office/drawing/2014/main" id="{9C8F696A-B18F-19E0-68B1-270D4C8A39FC}"/>
                </a:ext>
              </a:extLst>
            </p:cNvPr>
            <p:cNvPicPr>
              <a:picLocks noChangeAspect="1"/>
            </p:cNvPicPr>
            <p:nvPr/>
          </p:nvPicPr>
          <p:blipFill>
            <a:blip r:embed="rId13"/>
            <a:stretch>
              <a:fillRect/>
            </a:stretch>
          </p:blipFill>
          <p:spPr>
            <a:xfrm>
              <a:off x="5485117" y="1762335"/>
              <a:ext cx="1032569" cy="1290711"/>
            </a:xfrm>
            <a:prstGeom prst="rect">
              <a:avLst/>
            </a:prstGeom>
          </p:spPr>
        </p:pic>
        <p:pic>
          <p:nvPicPr>
            <p:cNvPr id="12" name="Picture 11" descr="A picture containing person&#10;&#10;Description automatically generated">
              <a:extLst>
                <a:ext uri="{FF2B5EF4-FFF2-40B4-BE49-F238E27FC236}">
                  <a16:creationId xmlns:a16="http://schemas.microsoft.com/office/drawing/2014/main" id="{AA440E2D-C41B-669A-E880-E8168E846D5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92384" y="1762335"/>
              <a:ext cx="947425" cy="1305805"/>
            </a:xfrm>
            <a:prstGeom prst="rect">
              <a:avLst/>
            </a:prstGeom>
          </p:spPr>
        </p:pic>
        <p:sp>
          <p:nvSpPr>
            <p:cNvPr id="13" name="TextBox 12">
              <a:extLst>
                <a:ext uri="{FF2B5EF4-FFF2-40B4-BE49-F238E27FC236}">
                  <a16:creationId xmlns:a16="http://schemas.microsoft.com/office/drawing/2014/main" id="{4217F9A0-378D-19C0-427F-AE98E9A4593A}"/>
                </a:ext>
              </a:extLst>
            </p:cNvPr>
            <p:cNvSpPr txBox="1"/>
            <p:nvPr/>
          </p:nvSpPr>
          <p:spPr>
            <a:xfrm>
              <a:off x="4198551" y="3122957"/>
              <a:ext cx="1125754" cy="584775"/>
            </a:xfrm>
            <a:prstGeom prst="rect">
              <a:avLst/>
            </a:prstGeom>
            <a:noFill/>
          </p:spPr>
          <p:txBody>
            <a:bodyPr wrap="square" rtlCol="0">
              <a:normAutofit/>
            </a:bodyPr>
            <a:lstStyle/>
            <a:p>
              <a:pPr algn="ctr">
                <a:lnSpc>
                  <a:spcPct val="90000"/>
                </a:lnSpc>
                <a:spcAft>
                  <a:spcPts val="600"/>
                </a:spcAft>
              </a:pPr>
              <a:r>
                <a:rPr lang="x-none">
                  <a:latin typeface="Calibri" panose="020F0502020204030204" pitchFamily="34" charset="0"/>
                  <a:cs typeface="Calibri" panose="020F0502020204030204" pitchFamily="34" charset="0"/>
                </a:rPr>
                <a:t>Ekaterina Rakhilina</a:t>
              </a:r>
            </a:p>
          </p:txBody>
        </p:sp>
        <p:sp>
          <p:nvSpPr>
            <p:cNvPr id="14" name="TextBox 13">
              <a:extLst>
                <a:ext uri="{FF2B5EF4-FFF2-40B4-BE49-F238E27FC236}">
                  <a16:creationId xmlns:a16="http://schemas.microsoft.com/office/drawing/2014/main" id="{6E8CDAC3-AD01-EDC6-C6F0-E1834779A3E4}"/>
                </a:ext>
              </a:extLst>
            </p:cNvPr>
            <p:cNvSpPr txBox="1"/>
            <p:nvPr/>
          </p:nvSpPr>
          <p:spPr>
            <a:xfrm>
              <a:off x="2911569" y="3126918"/>
              <a:ext cx="1388028" cy="584775"/>
            </a:xfrm>
            <a:prstGeom prst="rect">
              <a:avLst/>
            </a:prstGeom>
            <a:noFill/>
          </p:spPr>
          <p:txBody>
            <a:bodyPr wrap="square" rtlCol="0">
              <a:normAutofit/>
            </a:bodyPr>
            <a:lstStyle/>
            <a:p>
              <a:pPr algn="ctr">
                <a:lnSpc>
                  <a:spcPct val="90000"/>
                </a:lnSpc>
                <a:spcAft>
                  <a:spcPts val="600"/>
                </a:spcAft>
              </a:pPr>
              <a:r>
                <a:rPr lang="x-none">
                  <a:latin typeface="Calibri" panose="020F0502020204030204" pitchFamily="34" charset="0"/>
                  <a:cs typeface="Calibri" panose="020F0502020204030204" pitchFamily="34" charset="0"/>
                </a:rPr>
                <a:t>Daria Mordashova</a:t>
              </a:r>
            </a:p>
          </p:txBody>
        </p:sp>
        <p:sp>
          <p:nvSpPr>
            <p:cNvPr id="15" name="TextBox 14">
              <a:extLst>
                <a:ext uri="{FF2B5EF4-FFF2-40B4-BE49-F238E27FC236}">
                  <a16:creationId xmlns:a16="http://schemas.microsoft.com/office/drawing/2014/main" id="{DE1E40FC-2F2E-B9A9-25CC-27736403D452}"/>
                </a:ext>
              </a:extLst>
            </p:cNvPr>
            <p:cNvSpPr txBox="1"/>
            <p:nvPr/>
          </p:nvSpPr>
          <p:spPr>
            <a:xfrm>
              <a:off x="5361697" y="3122957"/>
              <a:ext cx="1388028" cy="584775"/>
            </a:xfrm>
            <a:prstGeom prst="rect">
              <a:avLst/>
            </a:prstGeom>
            <a:noFill/>
          </p:spPr>
          <p:txBody>
            <a:bodyPr wrap="square" rtlCol="0">
              <a:normAutofit/>
            </a:bodyPr>
            <a:lstStyle/>
            <a:p>
              <a:pPr algn="ctr">
                <a:lnSpc>
                  <a:spcPct val="90000"/>
                </a:lnSpc>
                <a:spcAft>
                  <a:spcPts val="600"/>
                </a:spcAft>
              </a:pPr>
              <a:r>
                <a:rPr lang="x-none">
                  <a:latin typeface="Calibri" panose="020F0502020204030204" pitchFamily="34" charset="0"/>
                  <a:cs typeface="Calibri" panose="020F0502020204030204" pitchFamily="34" charset="0"/>
                </a:rPr>
                <a:t>Valentina Zhukova</a:t>
              </a:r>
            </a:p>
          </p:txBody>
        </p:sp>
        <p:sp>
          <p:nvSpPr>
            <p:cNvPr id="17" name="TextBox 16">
              <a:extLst>
                <a:ext uri="{FF2B5EF4-FFF2-40B4-BE49-F238E27FC236}">
                  <a16:creationId xmlns:a16="http://schemas.microsoft.com/office/drawing/2014/main" id="{B8E5C495-A9AA-B08A-1761-CFCFDE920784}"/>
                </a:ext>
              </a:extLst>
            </p:cNvPr>
            <p:cNvSpPr txBox="1"/>
            <p:nvPr/>
          </p:nvSpPr>
          <p:spPr>
            <a:xfrm>
              <a:off x="1672082" y="3122959"/>
              <a:ext cx="1239487" cy="584775"/>
            </a:xfrm>
            <a:prstGeom prst="rect">
              <a:avLst/>
            </a:prstGeom>
            <a:noFill/>
          </p:spPr>
          <p:txBody>
            <a:bodyPr wrap="square" rtlCol="0">
              <a:normAutofit/>
            </a:bodyPr>
            <a:lstStyle/>
            <a:p>
              <a:pPr algn="ctr">
                <a:lnSpc>
                  <a:spcPct val="90000"/>
                </a:lnSpc>
                <a:spcAft>
                  <a:spcPts val="600"/>
                </a:spcAft>
              </a:pPr>
              <a:r>
                <a:rPr lang="x-none">
                  <a:latin typeface="Calibri" panose="020F0502020204030204" pitchFamily="34" charset="0"/>
                  <a:cs typeface="Calibri" panose="020F0502020204030204" pitchFamily="34" charset="0"/>
                </a:rPr>
                <a:t>Anna Endresen</a:t>
              </a:r>
            </a:p>
          </p:txBody>
        </p:sp>
      </p:grpSp>
      <p:sp>
        <p:nvSpPr>
          <p:cNvPr id="18" name="TextBox 17">
            <a:extLst>
              <a:ext uri="{FF2B5EF4-FFF2-40B4-BE49-F238E27FC236}">
                <a16:creationId xmlns:a16="http://schemas.microsoft.com/office/drawing/2014/main" id="{E13E39B8-71E9-2A1D-7164-596C56AE0754}"/>
              </a:ext>
            </a:extLst>
          </p:cNvPr>
          <p:cNvSpPr txBox="1"/>
          <p:nvPr/>
        </p:nvSpPr>
        <p:spPr>
          <a:xfrm>
            <a:off x="2229220" y="2585046"/>
            <a:ext cx="3431961" cy="707886"/>
          </a:xfrm>
          <a:prstGeom prst="rect">
            <a:avLst/>
          </a:prstGeom>
          <a:noFill/>
        </p:spPr>
        <p:txBody>
          <a:bodyPr wrap="square" rtlCol="0">
            <a:spAutoFit/>
          </a:bodyPr>
          <a:lstStyle/>
          <a:p>
            <a:pPr algn="ctr"/>
            <a:r>
              <a:rPr lang="nb-NO" sz="4000" dirty="0"/>
              <a:t>Team</a:t>
            </a:r>
          </a:p>
        </p:txBody>
      </p:sp>
      <p:sp>
        <p:nvSpPr>
          <p:cNvPr id="19" name="TextBox 18">
            <a:extLst>
              <a:ext uri="{FF2B5EF4-FFF2-40B4-BE49-F238E27FC236}">
                <a16:creationId xmlns:a16="http://schemas.microsoft.com/office/drawing/2014/main" id="{95EC9350-F909-A795-6C1C-AD1BEACE6A35}"/>
              </a:ext>
            </a:extLst>
          </p:cNvPr>
          <p:cNvSpPr txBox="1"/>
          <p:nvPr/>
        </p:nvSpPr>
        <p:spPr>
          <a:xfrm>
            <a:off x="2016531" y="5964830"/>
            <a:ext cx="3857338" cy="584775"/>
          </a:xfrm>
          <a:prstGeom prst="rect">
            <a:avLst/>
          </a:prstGeom>
          <a:noFill/>
        </p:spPr>
        <p:txBody>
          <a:bodyPr wrap="none" rtlCol="0">
            <a:spAutoFit/>
          </a:bodyPr>
          <a:lstStyle/>
          <a:p>
            <a:pPr algn="ctr"/>
            <a:r>
              <a:rPr lang="nb-NO" sz="3200" dirty="0"/>
              <a:t>Plus: over 40 students</a:t>
            </a:r>
          </a:p>
        </p:txBody>
      </p:sp>
      <p:sp>
        <p:nvSpPr>
          <p:cNvPr id="2" name="TextBox 1">
            <a:extLst>
              <a:ext uri="{FF2B5EF4-FFF2-40B4-BE49-F238E27FC236}">
                <a16:creationId xmlns:a16="http://schemas.microsoft.com/office/drawing/2014/main" id="{26364129-E766-5340-D104-4D6416F789E4}"/>
              </a:ext>
            </a:extLst>
          </p:cNvPr>
          <p:cNvSpPr txBox="1"/>
          <p:nvPr/>
        </p:nvSpPr>
        <p:spPr>
          <a:xfrm>
            <a:off x="8508420" y="210006"/>
            <a:ext cx="3431961" cy="1323439"/>
          </a:xfrm>
          <a:prstGeom prst="rect">
            <a:avLst/>
          </a:prstGeom>
          <a:noFill/>
        </p:spPr>
        <p:txBody>
          <a:bodyPr wrap="square" rtlCol="0">
            <a:spAutoFit/>
          </a:bodyPr>
          <a:lstStyle/>
          <a:p>
            <a:pPr algn="ctr"/>
            <a:r>
              <a:rPr lang="nb-NO" sz="4000" dirty="0" err="1"/>
              <a:t>Financing</a:t>
            </a:r>
            <a:r>
              <a:rPr lang="nb-NO" sz="4000" dirty="0"/>
              <a:t> and </a:t>
            </a:r>
            <a:r>
              <a:rPr lang="nb-NO" sz="4000" dirty="0" err="1"/>
              <a:t>collaboration</a:t>
            </a:r>
            <a:endParaRPr lang="nb-NO" sz="4000" dirty="0"/>
          </a:p>
        </p:txBody>
      </p:sp>
    </p:spTree>
    <p:extLst>
      <p:ext uri="{BB962C8B-B14F-4D97-AF65-F5344CB8AC3E}">
        <p14:creationId xmlns:p14="http://schemas.microsoft.com/office/powerpoint/2010/main" val="2586513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E740-F5C6-8E4C-A78C-FF232CE112AE}"/>
              </a:ext>
            </a:extLst>
          </p:cNvPr>
          <p:cNvSpPr>
            <a:spLocks noGrp="1"/>
          </p:cNvSpPr>
          <p:nvPr>
            <p:ph type="title"/>
          </p:nvPr>
        </p:nvSpPr>
        <p:spPr/>
        <p:txBody>
          <a:bodyPr/>
          <a:lstStyle/>
          <a:p>
            <a:r>
              <a:rPr lang="en-NO" dirty="0"/>
              <a:t>What is a construction?</a:t>
            </a:r>
          </a:p>
        </p:txBody>
      </p:sp>
      <p:sp>
        <p:nvSpPr>
          <p:cNvPr id="3" name="Content Placeholder 2">
            <a:extLst>
              <a:ext uri="{FF2B5EF4-FFF2-40B4-BE49-F238E27FC236}">
                <a16:creationId xmlns:a16="http://schemas.microsoft.com/office/drawing/2014/main" id="{87E54C24-C8BD-CB47-94EA-EAA82F5F9ABC}"/>
              </a:ext>
            </a:extLst>
          </p:cNvPr>
          <p:cNvSpPr>
            <a:spLocks noGrp="1"/>
          </p:cNvSpPr>
          <p:nvPr>
            <p:ph idx="1"/>
          </p:nvPr>
        </p:nvSpPr>
        <p:spPr>
          <a:xfrm>
            <a:off x="838200" y="1825625"/>
            <a:ext cx="10515600" cy="3084305"/>
          </a:xfrm>
        </p:spPr>
        <p:txBody>
          <a:bodyPr>
            <a:normAutofit/>
          </a:bodyPr>
          <a:lstStyle/>
          <a:p>
            <a:r>
              <a:rPr lang="en-GB" dirty="0"/>
              <a:t>A construction is:</a:t>
            </a:r>
          </a:p>
          <a:p>
            <a:pPr lvl="1"/>
            <a:r>
              <a:rPr lang="en-GB" sz="2800" dirty="0"/>
              <a:t>any </a:t>
            </a:r>
            <a:r>
              <a:rPr lang="en-GB" sz="2800" b="1" dirty="0"/>
              <a:t>conventionalized form-meaning pairing </a:t>
            </a:r>
            <a:r>
              <a:rPr lang="en-GB" sz="2800" dirty="0"/>
              <a:t>in a language, at any level of complexity, from morpheme through lexeme through phrase to discourse structure (Goldberg 2006, 5) </a:t>
            </a:r>
          </a:p>
          <a:p>
            <a:pPr lvl="1"/>
            <a:r>
              <a:rPr lang="en-GB" sz="2800" b="1" dirty="0">
                <a:effectLst/>
              </a:rPr>
              <a:t>the basic </a:t>
            </a:r>
            <a:r>
              <a:rPr lang="en-GB" sz="2800" dirty="0">
                <a:effectLst/>
              </a:rPr>
              <a:t>(though not elementary) </a:t>
            </a:r>
            <a:r>
              <a:rPr lang="en-GB" sz="2800" b="1" dirty="0">
                <a:effectLst/>
              </a:rPr>
              <a:t>unit</a:t>
            </a:r>
            <a:r>
              <a:rPr lang="en-GB" sz="2800" dirty="0">
                <a:effectLst/>
              </a:rPr>
              <a:t> that structures language</a:t>
            </a:r>
          </a:p>
        </p:txBody>
      </p:sp>
      <p:sp>
        <p:nvSpPr>
          <p:cNvPr id="5" name="TekstSylinder 4">
            <a:extLst>
              <a:ext uri="{FF2B5EF4-FFF2-40B4-BE49-F238E27FC236}">
                <a16:creationId xmlns:a16="http://schemas.microsoft.com/office/drawing/2014/main" id="{821897FB-D355-9CEC-4725-9589BC37FD5A}"/>
              </a:ext>
            </a:extLst>
          </p:cNvPr>
          <p:cNvSpPr txBox="1"/>
          <p:nvPr/>
        </p:nvSpPr>
        <p:spPr>
          <a:xfrm>
            <a:off x="162339" y="4923215"/>
            <a:ext cx="11867321" cy="1569660"/>
          </a:xfrm>
          <a:prstGeom prst="rect">
            <a:avLst/>
          </a:prstGeom>
          <a:solidFill>
            <a:schemeClr val="accent3"/>
          </a:solidFill>
        </p:spPr>
        <p:txBody>
          <a:bodyPr wrap="square">
            <a:spAutoFit/>
          </a:bodyPr>
          <a:lstStyle/>
          <a:p>
            <a:r>
              <a:rPr lang="en-NO" sz="3200"/>
              <a:t>A construction may be </a:t>
            </a:r>
            <a:r>
              <a:rPr lang="en-NO" sz="3200" b="1"/>
              <a:t>compositional or non-compositional</a:t>
            </a:r>
          </a:p>
          <a:p>
            <a:r>
              <a:rPr lang="en-NO" sz="3200" b="1"/>
              <a:t>All meaningful units </a:t>
            </a:r>
            <a:r>
              <a:rPr lang="en-NO" sz="3200"/>
              <a:t>of a language are constructions</a:t>
            </a:r>
          </a:p>
          <a:p>
            <a:r>
              <a:rPr lang="en-NO" sz="3200" b="1"/>
              <a:t>An entire language </a:t>
            </a:r>
            <a:r>
              <a:rPr lang="en-NO" sz="3200"/>
              <a:t>can be described in terms of constructions</a:t>
            </a:r>
            <a:endParaRPr lang="en-NO" sz="3200" dirty="0"/>
          </a:p>
        </p:txBody>
      </p:sp>
    </p:spTree>
    <p:extLst>
      <p:ext uri="{BB962C8B-B14F-4D97-AF65-F5344CB8AC3E}">
        <p14:creationId xmlns:p14="http://schemas.microsoft.com/office/powerpoint/2010/main" val="13729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BE9D9-11F5-0041-AFB7-76887890FA52}"/>
              </a:ext>
            </a:extLst>
          </p:cNvPr>
          <p:cNvSpPr>
            <a:spLocks noGrp="1"/>
          </p:cNvSpPr>
          <p:nvPr>
            <p:ph type="title"/>
          </p:nvPr>
        </p:nvSpPr>
        <p:spPr/>
        <p:txBody>
          <a:bodyPr/>
          <a:lstStyle/>
          <a:p>
            <a:r>
              <a:rPr lang="en-NO" dirty="0"/>
              <a:t>Examples of </a:t>
            </a:r>
            <a:br>
              <a:rPr lang="en-NO" dirty="0"/>
            </a:br>
            <a:r>
              <a:rPr lang="en-NO" dirty="0"/>
              <a:t>R</a:t>
            </a:r>
            <a:r>
              <a:rPr lang="en-GB" dirty="0"/>
              <a:t>u</a:t>
            </a:r>
            <a:r>
              <a:rPr lang="en-NO" dirty="0"/>
              <a:t>ssian constructions</a:t>
            </a:r>
          </a:p>
        </p:txBody>
      </p:sp>
      <p:sp>
        <p:nvSpPr>
          <p:cNvPr id="3" name="Content Placeholder 2">
            <a:extLst>
              <a:ext uri="{FF2B5EF4-FFF2-40B4-BE49-F238E27FC236}">
                <a16:creationId xmlns:a16="http://schemas.microsoft.com/office/drawing/2014/main" id="{2F4FE0B1-18F7-D94C-BE20-028312761CD7}"/>
              </a:ext>
            </a:extLst>
          </p:cNvPr>
          <p:cNvSpPr>
            <a:spLocks noGrp="1"/>
          </p:cNvSpPr>
          <p:nvPr>
            <p:ph idx="1"/>
          </p:nvPr>
        </p:nvSpPr>
        <p:spPr>
          <a:xfrm>
            <a:off x="460513" y="1786557"/>
            <a:ext cx="10515600" cy="4706317"/>
          </a:xfrm>
        </p:spPr>
        <p:txBody>
          <a:bodyPr>
            <a:normAutofit lnSpcReduction="10000"/>
          </a:bodyPr>
          <a:lstStyle/>
          <a:p>
            <a:r>
              <a:rPr lang="en-NO" dirty="0"/>
              <a:t>morphemes</a:t>
            </a:r>
          </a:p>
          <a:p>
            <a:pPr marL="457200" lvl="1" indent="0">
              <a:buNone/>
            </a:pPr>
            <a:r>
              <a:rPr lang="en-NO" i="1" dirty="0"/>
              <a:t>-t’</a:t>
            </a:r>
            <a:r>
              <a:rPr lang="en-NO" dirty="0"/>
              <a:t> = INF</a:t>
            </a:r>
          </a:p>
          <a:p>
            <a:r>
              <a:rPr lang="en-NO" dirty="0"/>
              <a:t>lexemes</a:t>
            </a:r>
          </a:p>
          <a:p>
            <a:pPr marL="457200" lvl="1" indent="0">
              <a:buNone/>
            </a:pPr>
            <a:r>
              <a:rPr lang="nb-NO" i="1" dirty="0" err="1"/>
              <a:t>tanceva</a:t>
            </a:r>
            <a:r>
              <a:rPr lang="en-NO" i="1" dirty="0"/>
              <a:t>t’</a:t>
            </a:r>
            <a:r>
              <a:rPr lang="en-NO" dirty="0"/>
              <a:t> ‘dance’</a:t>
            </a:r>
          </a:p>
          <a:p>
            <a:r>
              <a:rPr lang="en-NO" dirty="0"/>
              <a:t>multi-word idioms where all slots are fixed</a:t>
            </a:r>
          </a:p>
          <a:p>
            <a:pPr marL="457200" lvl="1" indent="0">
              <a:buNone/>
            </a:pPr>
            <a:r>
              <a:rPr lang="en-NO" i="1" dirty="0"/>
              <a:t>tancevat’ ot Adama </a:t>
            </a:r>
            <a:r>
              <a:rPr lang="en-NO" dirty="0"/>
              <a:t>‘start from the very beginning’</a:t>
            </a:r>
          </a:p>
          <a:p>
            <a:r>
              <a:rPr lang="en-NO" b="1" dirty="0"/>
              <a:t>multi-word expressions with open slots</a:t>
            </a:r>
            <a:endParaRPr lang="ru-RU" b="1" dirty="0"/>
          </a:p>
          <a:p>
            <a:pPr marL="457200" lvl="1" indent="0">
              <a:buNone/>
            </a:pPr>
            <a:r>
              <a:rPr lang="en-GB" dirty="0"/>
              <a:t>VP </a:t>
            </a:r>
            <a:r>
              <a:rPr lang="nb-NO" dirty="0"/>
              <a:t>pod</a:t>
            </a:r>
            <a:r>
              <a:rPr lang="ru-RU" dirty="0"/>
              <a:t> </a:t>
            </a:r>
            <a:r>
              <a:rPr lang="en-GB" dirty="0"/>
              <a:t>NP-</a:t>
            </a:r>
            <a:r>
              <a:rPr lang="en-GB" dirty="0" err="1"/>
              <a:t>Acc</a:t>
            </a:r>
            <a:r>
              <a:rPr lang="en-GB" dirty="0"/>
              <a:t> </a:t>
            </a:r>
          </a:p>
          <a:p>
            <a:pPr marL="457200" lvl="1" indent="0">
              <a:buNone/>
            </a:pPr>
            <a:r>
              <a:rPr lang="nb-NO" i="1" dirty="0"/>
              <a:t>Ona </a:t>
            </a:r>
            <a:r>
              <a:rPr lang="nb-NO" i="1" dirty="0" err="1"/>
              <a:t>tancevala</a:t>
            </a:r>
            <a:r>
              <a:rPr lang="nb-NO" i="1" dirty="0"/>
              <a:t> pod </a:t>
            </a:r>
            <a:r>
              <a:rPr lang="nb-NO" i="1" dirty="0" err="1"/>
              <a:t>muzyku</a:t>
            </a:r>
            <a:r>
              <a:rPr lang="nb-NO" i="1" dirty="0"/>
              <a:t> </a:t>
            </a:r>
            <a:r>
              <a:rPr lang="nb-NO" dirty="0"/>
              <a:t>‘</a:t>
            </a:r>
            <a:r>
              <a:rPr lang="nb-NO" dirty="0" err="1"/>
              <a:t>She</a:t>
            </a:r>
            <a:r>
              <a:rPr lang="nb-NO" dirty="0"/>
              <a:t> </a:t>
            </a:r>
            <a:r>
              <a:rPr lang="nb-NO" dirty="0" err="1"/>
              <a:t>danced</a:t>
            </a:r>
            <a:r>
              <a:rPr lang="nb-NO" dirty="0"/>
              <a:t> to </a:t>
            </a:r>
            <a:br>
              <a:rPr lang="nb-NO" dirty="0"/>
            </a:br>
            <a:r>
              <a:rPr lang="nb-NO" dirty="0" err="1"/>
              <a:t>the</a:t>
            </a:r>
            <a:r>
              <a:rPr lang="nb-NO" dirty="0"/>
              <a:t> </a:t>
            </a:r>
            <a:r>
              <a:rPr lang="nb-NO" dirty="0" err="1"/>
              <a:t>music</a:t>
            </a:r>
            <a:r>
              <a:rPr lang="nb-NO" dirty="0"/>
              <a:t>’</a:t>
            </a:r>
            <a:endParaRPr lang="en-NO" dirty="0"/>
          </a:p>
          <a:p>
            <a:r>
              <a:rPr lang="en-NO" dirty="0"/>
              <a:t>larger discourse units</a:t>
            </a:r>
          </a:p>
        </p:txBody>
      </p:sp>
      <p:pic>
        <p:nvPicPr>
          <p:cNvPr id="3074" name="Picture 2" descr="woman dancing avatar character 660590 - Download Free Vectors, Clipart  Graphics &amp; Vector Art">
            <a:extLst>
              <a:ext uri="{FF2B5EF4-FFF2-40B4-BE49-F238E27FC236}">
                <a16:creationId xmlns:a16="http://schemas.microsoft.com/office/drawing/2014/main" id="{DF903B95-B642-AF4A-B3FD-7BB83CA92236}"/>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15723"/>
          <a:stretch/>
        </p:blipFill>
        <p:spPr bwMode="auto">
          <a:xfrm>
            <a:off x="7921487" y="0"/>
            <a:ext cx="524454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a:extLst>
              <a:ext uri="{FF2B5EF4-FFF2-40B4-BE49-F238E27FC236}">
                <a16:creationId xmlns:a16="http://schemas.microsoft.com/office/drawing/2014/main" id="{E298A9EB-FFB6-5544-8D9D-643CC0FD8192}"/>
              </a:ext>
            </a:extLst>
          </p:cNvPr>
          <p:cNvSpPr/>
          <p:nvPr/>
        </p:nvSpPr>
        <p:spPr>
          <a:xfrm>
            <a:off x="7762461" y="4703830"/>
            <a:ext cx="4181061" cy="1808922"/>
          </a:xfrm>
          <a:prstGeom prst="wedgeRoundRectCallout">
            <a:avLst>
              <a:gd name="adj1" fmla="val -73369"/>
              <a:gd name="adj2" fmla="val -54533"/>
              <a:gd name="adj3" fmla="val 166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3200" dirty="0"/>
              <a:t>Our project focuses mainly on this type of construction</a:t>
            </a:r>
          </a:p>
        </p:txBody>
      </p:sp>
    </p:spTree>
    <p:extLst>
      <p:ext uri="{BB962C8B-B14F-4D97-AF65-F5344CB8AC3E}">
        <p14:creationId xmlns:p14="http://schemas.microsoft.com/office/powerpoint/2010/main" val="41951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B5C50-12BC-CA4C-9B3D-F3CE962A6D20}"/>
              </a:ext>
            </a:extLst>
          </p:cNvPr>
          <p:cNvSpPr>
            <a:spLocks noGrp="1"/>
          </p:cNvSpPr>
          <p:nvPr>
            <p:ph type="title"/>
          </p:nvPr>
        </p:nvSpPr>
        <p:spPr>
          <a:xfrm>
            <a:off x="838200" y="365125"/>
            <a:ext cx="5257800" cy="1325563"/>
          </a:xfrm>
        </p:spPr>
        <p:txBody>
          <a:bodyPr/>
          <a:lstStyle/>
          <a:p>
            <a:r>
              <a:rPr lang="en-NO" dirty="0"/>
              <a:t>Filling in the gaps</a:t>
            </a:r>
          </a:p>
        </p:txBody>
      </p:sp>
      <p:sp>
        <p:nvSpPr>
          <p:cNvPr id="3" name="Content Placeholder 2">
            <a:extLst>
              <a:ext uri="{FF2B5EF4-FFF2-40B4-BE49-F238E27FC236}">
                <a16:creationId xmlns:a16="http://schemas.microsoft.com/office/drawing/2014/main" id="{8C354389-E755-804F-BFEF-BABA1EBE84AF}"/>
              </a:ext>
            </a:extLst>
          </p:cNvPr>
          <p:cNvSpPr>
            <a:spLocks noGrp="1"/>
          </p:cNvSpPr>
          <p:nvPr>
            <p:ph idx="1"/>
          </p:nvPr>
        </p:nvSpPr>
        <p:spPr>
          <a:xfrm>
            <a:off x="674097" y="1616488"/>
            <a:ext cx="5257800" cy="4351338"/>
          </a:xfrm>
        </p:spPr>
        <p:txBody>
          <a:bodyPr/>
          <a:lstStyle/>
          <a:p>
            <a:r>
              <a:rPr lang="en-NO" dirty="0"/>
              <a:t>Dictionaries, grammars, and textbooks focus primarily on lexemes, lexicalized idioms, inflectional paradigms,and grammatical patterns</a:t>
            </a:r>
          </a:p>
          <a:p>
            <a:r>
              <a:rPr lang="en-NO" b="1" dirty="0"/>
              <a:t>Multi-word expressions with open slots</a:t>
            </a:r>
            <a:r>
              <a:rPr lang="en-NO" dirty="0"/>
              <a:t> are less reliably represented in standard resources</a:t>
            </a:r>
          </a:p>
        </p:txBody>
      </p:sp>
      <p:grpSp>
        <p:nvGrpSpPr>
          <p:cNvPr id="14" name="Group 13">
            <a:extLst>
              <a:ext uri="{FF2B5EF4-FFF2-40B4-BE49-F238E27FC236}">
                <a16:creationId xmlns:a16="http://schemas.microsoft.com/office/drawing/2014/main" id="{D3B6EC5C-C42F-7141-9586-96FB68B97DE4}"/>
              </a:ext>
            </a:extLst>
          </p:cNvPr>
          <p:cNvGrpSpPr/>
          <p:nvPr/>
        </p:nvGrpSpPr>
        <p:grpSpPr>
          <a:xfrm>
            <a:off x="6146456" y="-1"/>
            <a:ext cx="6045544" cy="6539949"/>
            <a:chOff x="5696607" y="-138278"/>
            <a:chExt cx="6608129" cy="7106637"/>
          </a:xfrm>
        </p:grpSpPr>
        <p:grpSp>
          <p:nvGrpSpPr>
            <p:cNvPr id="12" name="Group 11">
              <a:extLst>
                <a:ext uri="{FF2B5EF4-FFF2-40B4-BE49-F238E27FC236}">
                  <a16:creationId xmlns:a16="http://schemas.microsoft.com/office/drawing/2014/main" id="{FE7AA439-D4AA-2F48-A90A-5F199504E498}"/>
                </a:ext>
              </a:extLst>
            </p:cNvPr>
            <p:cNvGrpSpPr/>
            <p:nvPr/>
          </p:nvGrpSpPr>
          <p:grpSpPr>
            <a:xfrm>
              <a:off x="5696607" y="-138278"/>
              <a:ext cx="6608129" cy="6996278"/>
              <a:chOff x="6284936" y="-138278"/>
              <a:chExt cx="6019800" cy="5793643"/>
            </a:xfrm>
          </p:grpSpPr>
          <p:grpSp>
            <p:nvGrpSpPr>
              <p:cNvPr id="5" name="Group 4">
                <a:extLst>
                  <a:ext uri="{FF2B5EF4-FFF2-40B4-BE49-F238E27FC236}">
                    <a16:creationId xmlns:a16="http://schemas.microsoft.com/office/drawing/2014/main" id="{B37C9801-AB66-F541-ACB9-72C85752C3BA}"/>
                  </a:ext>
                </a:extLst>
              </p:cNvPr>
              <p:cNvGrpSpPr/>
              <p:nvPr/>
            </p:nvGrpSpPr>
            <p:grpSpPr>
              <a:xfrm>
                <a:off x="6284936" y="-113472"/>
                <a:ext cx="6019800" cy="5768837"/>
                <a:chOff x="6172200" y="-113472"/>
                <a:chExt cx="6019800" cy="5768837"/>
              </a:xfrm>
            </p:grpSpPr>
            <p:pic>
              <p:nvPicPr>
                <p:cNvPr id="2050" name="Picture 2" descr="The Cracks are Widening… and We are All Falling Through | The Contrary  Perspective">
                  <a:extLst>
                    <a:ext uri="{FF2B5EF4-FFF2-40B4-BE49-F238E27FC236}">
                      <a16:creationId xmlns:a16="http://schemas.microsoft.com/office/drawing/2014/main" id="{2C9C234A-EFFF-E449-8605-BBE780FAB7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08"/>
                <a:stretch/>
              </p:blipFill>
              <p:spPr bwMode="auto">
                <a:xfrm>
                  <a:off x="6172200" y="-113472"/>
                  <a:ext cx="6019800" cy="57688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2C0F84-9AB8-9E41-A32F-A39CB342345A}"/>
                    </a:ext>
                  </a:extLst>
                </p:cNvPr>
                <p:cNvSpPr txBox="1"/>
                <p:nvPr/>
              </p:nvSpPr>
              <p:spPr>
                <a:xfrm>
                  <a:off x="7775944" y="4799598"/>
                  <a:ext cx="1320357" cy="581607"/>
                </a:xfrm>
                <a:prstGeom prst="rect">
                  <a:avLst/>
                </a:prstGeom>
                <a:noFill/>
              </p:spPr>
              <p:txBody>
                <a:bodyPr wrap="none" rtlCol="0">
                  <a:spAutoFit/>
                </a:bodyPr>
                <a:lstStyle/>
                <a:p>
                  <a:r>
                    <a:rPr lang="en-NO" b="1" dirty="0">
                      <a:solidFill>
                        <a:srgbClr val="0070C0"/>
                      </a:solidFill>
                    </a:rPr>
                    <a:t>REFERENCE </a:t>
                  </a:r>
                </a:p>
                <a:p>
                  <a:r>
                    <a:rPr lang="en-NO" b="1" dirty="0">
                      <a:solidFill>
                        <a:srgbClr val="0070C0"/>
                      </a:solidFill>
                    </a:rPr>
                    <a:t>GRAMMAR</a:t>
                  </a:r>
                </a:p>
              </p:txBody>
            </p:sp>
            <p:sp>
              <p:nvSpPr>
                <p:cNvPr id="6" name="TextBox 5">
                  <a:extLst>
                    <a:ext uri="{FF2B5EF4-FFF2-40B4-BE49-F238E27FC236}">
                      <a16:creationId xmlns:a16="http://schemas.microsoft.com/office/drawing/2014/main" id="{19211FB2-18EF-DA4B-8203-B66777FAA684}"/>
                    </a:ext>
                  </a:extLst>
                </p:cNvPr>
                <p:cNvSpPr txBox="1"/>
                <p:nvPr/>
              </p:nvSpPr>
              <p:spPr>
                <a:xfrm rot="1838298">
                  <a:off x="9568647" y="4447103"/>
                  <a:ext cx="1376287" cy="332347"/>
                </a:xfrm>
                <a:prstGeom prst="rect">
                  <a:avLst/>
                </a:prstGeom>
                <a:noFill/>
              </p:spPr>
              <p:txBody>
                <a:bodyPr wrap="none" rtlCol="0">
                  <a:spAutoFit/>
                </a:bodyPr>
                <a:lstStyle/>
                <a:p>
                  <a:r>
                    <a:rPr lang="en-NO" b="1" dirty="0">
                      <a:solidFill>
                        <a:srgbClr val="0070C0"/>
                      </a:solidFill>
                    </a:rPr>
                    <a:t>DICTIONARY</a:t>
                  </a:r>
                </a:p>
              </p:txBody>
            </p:sp>
            <p:sp>
              <p:nvSpPr>
                <p:cNvPr id="7" name="TextBox 6">
                  <a:extLst>
                    <a:ext uri="{FF2B5EF4-FFF2-40B4-BE49-F238E27FC236}">
                      <a16:creationId xmlns:a16="http://schemas.microsoft.com/office/drawing/2014/main" id="{AFB5A7D7-7C2F-AC4A-8BC8-33D99628EA35}"/>
                    </a:ext>
                  </a:extLst>
                </p:cNvPr>
                <p:cNvSpPr txBox="1"/>
                <p:nvPr/>
              </p:nvSpPr>
              <p:spPr>
                <a:xfrm rot="21015385">
                  <a:off x="6255159" y="3568397"/>
                  <a:ext cx="1101682" cy="304651"/>
                </a:xfrm>
                <a:prstGeom prst="rect">
                  <a:avLst/>
                </a:prstGeom>
                <a:noFill/>
              </p:spPr>
              <p:txBody>
                <a:bodyPr wrap="none" rtlCol="0">
                  <a:spAutoFit/>
                </a:bodyPr>
                <a:lstStyle/>
                <a:p>
                  <a:r>
                    <a:rPr lang="en-NO" sz="1600" b="1" dirty="0">
                      <a:solidFill>
                        <a:srgbClr val="0070C0"/>
                      </a:solidFill>
                    </a:rPr>
                    <a:t>TEXTBOOK</a:t>
                  </a:r>
                </a:p>
              </p:txBody>
            </p:sp>
            <p:sp>
              <p:nvSpPr>
                <p:cNvPr id="8" name="TextBox 7">
                  <a:extLst>
                    <a:ext uri="{FF2B5EF4-FFF2-40B4-BE49-F238E27FC236}">
                      <a16:creationId xmlns:a16="http://schemas.microsoft.com/office/drawing/2014/main" id="{23DB9A66-7A25-CA4D-ACA4-C4EBAEBACF96}"/>
                    </a:ext>
                  </a:extLst>
                </p:cNvPr>
                <p:cNvSpPr txBox="1"/>
                <p:nvPr/>
              </p:nvSpPr>
              <p:spPr>
                <a:xfrm>
                  <a:off x="8342331" y="3816176"/>
                  <a:ext cx="723387" cy="415433"/>
                </a:xfrm>
                <a:prstGeom prst="rect">
                  <a:avLst/>
                </a:prstGeom>
                <a:noFill/>
              </p:spPr>
              <p:txBody>
                <a:bodyPr wrap="none" rtlCol="0">
                  <a:spAutoFit/>
                </a:bodyPr>
                <a:lstStyle/>
                <a:p>
                  <a:r>
                    <a:rPr lang="en-NO" sz="1200" b="1" dirty="0">
                      <a:solidFill>
                        <a:srgbClr val="0070C0"/>
                      </a:solidFill>
                    </a:rPr>
                    <a:t>PHRASE </a:t>
                  </a:r>
                </a:p>
                <a:p>
                  <a:r>
                    <a:rPr lang="en-NO" sz="1200" b="1" dirty="0">
                      <a:solidFill>
                        <a:srgbClr val="0070C0"/>
                      </a:solidFill>
                    </a:rPr>
                    <a:t>BOOK</a:t>
                  </a:r>
                </a:p>
              </p:txBody>
            </p:sp>
            <p:sp>
              <p:nvSpPr>
                <p:cNvPr id="9" name="TextBox 8">
                  <a:extLst>
                    <a:ext uri="{FF2B5EF4-FFF2-40B4-BE49-F238E27FC236}">
                      <a16:creationId xmlns:a16="http://schemas.microsoft.com/office/drawing/2014/main" id="{A02BDFC6-578F-B047-AA0D-42DEE13A2E22}"/>
                    </a:ext>
                  </a:extLst>
                </p:cNvPr>
                <p:cNvSpPr txBox="1"/>
                <p:nvPr/>
              </p:nvSpPr>
              <p:spPr>
                <a:xfrm rot="970530">
                  <a:off x="10671760" y="3887111"/>
                  <a:ext cx="955791" cy="276956"/>
                </a:xfrm>
                <a:prstGeom prst="rect">
                  <a:avLst/>
                </a:prstGeom>
                <a:noFill/>
              </p:spPr>
              <p:txBody>
                <a:bodyPr wrap="none" rtlCol="0">
                  <a:spAutoFit/>
                </a:bodyPr>
                <a:lstStyle/>
                <a:p>
                  <a:r>
                    <a:rPr lang="en-NO" sz="1400" b="1" dirty="0">
                      <a:solidFill>
                        <a:srgbClr val="0070C0"/>
                      </a:solidFill>
                    </a:rPr>
                    <a:t>GLOSSARY</a:t>
                  </a:r>
                </a:p>
              </p:txBody>
            </p:sp>
            <p:sp>
              <p:nvSpPr>
                <p:cNvPr id="10" name="TextBox 9">
                  <a:extLst>
                    <a:ext uri="{FF2B5EF4-FFF2-40B4-BE49-F238E27FC236}">
                      <a16:creationId xmlns:a16="http://schemas.microsoft.com/office/drawing/2014/main" id="{C43718D5-1846-2D46-93F0-8CA026FC15FF}"/>
                    </a:ext>
                  </a:extLst>
                </p:cNvPr>
                <p:cNvSpPr txBox="1"/>
                <p:nvPr/>
              </p:nvSpPr>
              <p:spPr>
                <a:xfrm>
                  <a:off x="8045282" y="533735"/>
                  <a:ext cx="2679792" cy="581607"/>
                </a:xfrm>
                <a:prstGeom prst="rect">
                  <a:avLst/>
                </a:prstGeom>
                <a:solidFill>
                  <a:schemeClr val="bg1"/>
                </a:solidFill>
              </p:spPr>
              <p:txBody>
                <a:bodyPr wrap="square" rtlCol="0">
                  <a:spAutoFit/>
                </a:bodyPr>
                <a:lstStyle/>
                <a:p>
                  <a:pPr algn="ctr"/>
                  <a:r>
                    <a:rPr lang="en-NO" dirty="0"/>
                    <a:t>It seems that a few things </a:t>
                  </a:r>
                </a:p>
                <a:p>
                  <a:pPr algn="ctr"/>
                  <a:r>
                    <a:rPr lang="en-NO" dirty="0"/>
                    <a:t>just fall through the cracks</a:t>
                  </a:r>
                </a:p>
              </p:txBody>
            </p:sp>
          </p:grpSp>
          <p:sp>
            <p:nvSpPr>
              <p:cNvPr id="11" name="Rectangle 10">
                <a:extLst>
                  <a:ext uri="{FF2B5EF4-FFF2-40B4-BE49-F238E27FC236}">
                    <a16:creationId xmlns:a16="http://schemas.microsoft.com/office/drawing/2014/main" id="{54EC02D4-242C-4648-8EBC-C19F42B5157B}"/>
                  </a:ext>
                </a:extLst>
              </p:cNvPr>
              <p:cNvSpPr/>
              <p:nvPr/>
            </p:nvSpPr>
            <p:spPr>
              <a:xfrm>
                <a:off x="6284936" y="-138278"/>
                <a:ext cx="147645" cy="2909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13" name="Rectangle 12">
              <a:extLst>
                <a:ext uri="{FF2B5EF4-FFF2-40B4-BE49-F238E27FC236}">
                  <a16:creationId xmlns:a16="http://schemas.microsoft.com/office/drawing/2014/main" id="{B843A962-7E5D-024D-869A-80D784DFE540}"/>
                </a:ext>
              </a:extLst>
            </p:cNvPr>
            <p:cNvSpPr/>
            <p:nvPr/>
          </p:nvSpPr>
          <p:spPr>
            <a:xfrm>
              <a:off x="5707117" y="3342290"/>
              <a:ext cx="105104" cy="3626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grpSp>
        <p:nvGrpSpPr>
          <p:cNvPr id="16" name="Group 15">
            <a:extLst>
              <a:ext uri="{FF2B5EF4-FFF2-40B4-BE49-F238E27FC236}">
                <a16:creationId xmlns:a16="http://schemas.microsoft.com/office/drawing/2014/main" id="{AB31D9BA-5446-2D1B-65B5-CD6E6AB7931E}"/>
              </a:ext>
            </a:extLst>
          </p:cNvPr>
          <p:cNvGrpSpPr/>
          <p:nvPr/>
        </p:nvGrpSpPr>
        <p:grpSpPr>
          <a:xfrm>
            <a:off x="275036" y="5488507"/>
            <a:ext cx="6158280" cy="1170909"/>
            <a:chOff x="0" y="3463002"/>
            <a:chExt cx="6158280" cy="1170909"/>
          </a:xfrm>
          <a:solidFill>
            <a:srgbClr val="A1E3E8"/>
          </a:solidFill>
        </p:grpSpPr>
        <p:sp>
          <p:nvSpPr>
            <p:cNvPr id="17" name="Rounded Rectangle 16">
              <a:extLst>
                <a:ext uri="{FF2B5EF4-FFF2-40B4-BE49-F238E27FC236}">
                  <a16:creationId xmlns:a16="http://schemas.microsoft.com/office/drawing/2014/main" id="{81CF6FED-FABA-5D3A-CD32-F14323A23ECE}"/>
                </a:ext>
              </a:extLst>
            </p:cNvPr>
            <p:cNvSpPr/>
            <p:nvPr/>
          </p:nvSpPr>
          <p:spPr>
            <a:xfrm>
              <a:off x="0" y="3463002"/>
              <a:ext cx="6158280" cy="1170909"/>
            </a:xfrm>
            <a:prstGeom prst="roundRect">
              <a:avLst>
                <a:gd name="adj" fmla="val 10000"/>
              </a:avLst>
            </a:prstGeom>
            <a:grpFill/>
            <a:ln>
              <a:solidFill>
                <a:srgbClr val="A1E3E8"/>
              </a:solidFill>
            </a:ln>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8" name="Rounded Rectangle 4">
              <a:extLst>
                <a:ext uri="{FF2B5EF4-FFF2-40B4-BE49-F238E27FC236}">
                  <a16:creationId xmlns:a16="http://schemas.microsoft.com/office/drawing/2014/main" id="{DECCA9F6-BE89-875D-BCEA-94F54D95868A}"/>
                </a:ext>
              </a:extLst>
            </p:cNvPr>
            <p:cNvSpPr txBox="1"/>
            <p:nvPr/>
          </p:nvSpPr>
          <p:spPr>
            <a:xfrm>
              <a:off x="34295" y="3497297"/>
              <a:ext cx="6089690" cy="1102319"/>
            </a:xfrm>
            <a:prstGeom prst="rect">
              <a:avLst/>
            </a:prstGeom>
            <a:grpFill/>
            <a:ln>
              <a:solidFill>
                <a:srgbClr val="A1E3E8"/>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nb-NO" sz="2200" kern="1200" dirty="0"/>
                <a:t>We need </a:t>
              </a:r>
              <a:r>
                <a:rPr lang="en-US" sz="2200" kern="1200" dirty="0"/>
                <a:t>a relatively large inventory of constructions of a single language, and a detailed description of this inventory, a constructicon.</a:t>
              </a:r>
            </a:p>
          </p:txBody>
        </p:sp>
      </p:grpSp>
    </p:spTree>
    <p:extLst>
      <p:ext uri="{BB962C8B-B14F-4D97-AF65-F5344CB8AC3E}">
        <p14:creationId xmlns:p14="http://schemas.microsoft.com/office/powerpoint/2010/main" val="290144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48902-46C9-AE41-AFF5-B8715E7AB4EF}"/>
              </a:ext>
            </a:extLst>
          </p:cNvPr>
          <p:cNvSpPr>
            <a:spLocks noGrp="1"/>
          </p:cNvSpPr>
          <p:nvPr>
            <p:ph type="title"/>
          </p:nvPr>
        </p:nvSpPr>
        <p:spPr/>
        <p:txBody>
          <a:bodyPr/>
          <a:lstStyle/>
          <a:p>
            <a:r>
              <a:rPr lang="en-NO" dirty="0"/>
              <a:t>What is a constructicon?</a:t>
            </a:r>
          </a:p>
        </p:txBody>
      </p:sp>
      <p:sp>
        <p:nvSpPr>
          <p:cNvPr id="3" name="Content Placeholder 2">
            <a:extLst>
              <a:ext uri="{FF2B5EF4-FFF2-40B4-BE49-F238E27FC236}">
                <a16:creationId xmlns:a16="http://schemas.microsoft.com/office/drawing/2014/main" id="{8BF56681-054B-DC44-B488-39232E4840DC}"/>
              </a:ext>
            </a:extLst>
          </p:cNvPr>
          <p:cNvSpPr>
            <a:spLocks noGrp="1"/>
          </p:cNvSpPr>
          <p:nvPr>
            <p:ph idx="1"/>
          </p:nvPr>
        </p:nvSpPr>
        <p:spPr/>
        <p:txBody>
          <a:bodyPr/>
          <a:lstStyle/>
          <a:p>
            <a:r>
              <a:rPr lang="en-NO" dirty="0"/>
              <a:t>A constructicon is:</a:t>
            </a:r>
          </a:p>
          <a:p>
            <a:pPr lvl="1"/>
            <a:r>
              <a:rPr lang="en-NO" sz="2800" dirty="0"/>
              <a:t>a structured inventory of constructions in a given language</a:t>
            </a:r>
          </a:p>
          <a:p>
            <a:pPr lvl="1"/>
            <a:endParaRPr lang="en-NO" dirty="0"/>
          </a:p>
          <a:p>
            <a:r>
              <a:rPr lang="en-NO" dirty="0"/>
              <a:t>Constructicons exist for:</a:t>
            </a:r>
          </a:p>
          <a:p>
            <a:pPr lvl="1"/>
            <a:r>
              <a:rPr lang="en-NO" dirty="0"/>
              <a:t>English</a:t>
            </a:r>
          </a:p>
          <a:p>
            <a:pPr lvl="1"/>
            <a:r>
              <a:rPr lang="en-NO" dirty="0"/>
              <a:t>German</a:t>
            </a:r>
          </a:p>
          <a:p>
            <a:pPr lvl="1"/>
            <a:r>
              <a:rPr lang="en-NO" dirty="0"/>
              <a:t>Swedish</a:t>
            </a:r>
          </a:p>
          <a:p>
            <a:pPr lvl="1"/>
            <a:r>
              <a:rPr lang="en-NO" dirty="0"/>
              <a:t>Japanese</a:t>
            </a:r>
          </a:p>
          <a:p>
            <a:pPr lvl="1"/>
            <a:r>
              <a:rPr lang="en-NO" dirty="0"/>
              <a:t>Brazilian Portuguese</a:t>
            </a:r>
          </a:p>
        </p:txBody>
      </p:sp>
      <p:sp>
        <p:nvSpPr>
          <p:cNvPr id="4" name="Rounded Rectangle 3">
            <a:extLst>
              <a:ext uri="{FF2B5EF4-FFF2-40B4-BE49-F238E27FC236}">
                <a16:creationId xmlns:a16="http://schemas.microsoft.com/office/drawing/2014/main" id="{07739478-5F20-B54F-A27D-CAC51782932F}"/>
              </a:ext>
            </a:extLst>
          </p:cNvPr>
          <p:cNvSpPr/>
          <p:nvPr/>
        </p:nvSpPr>
        <p:spPr>
          <a:xfrm>
            <a:off x="5161660" y="3008120"/>
            <a:ext cx="5691499" cy="2828658"/>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3600" dirty="0"/>
              <a:t>The Russian Constructicon is by far the largest, </a:t>
            </a:r>
          </a:p>
          <a:p>
            <a:pPr algn="ctr"/>
            <a:r>
              <a:rPr lang="en-NO" sz="3600" dirty="0"/>
              <a:t>with over 2200 constuctions</a:t>
            </a:r>
          </a:p>
        </p:txBody>
      </p:sp>
    </p:spTree>
    <p:extLst>
      <p:ext uri="{BB962C8B-B14F-4D97-AF65-F5344CB8AC3E}">
        <p14:creationId xmlns:p14="http://schemas.microsoft.com/office/powerpoint/2010/main" val="19257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0603F-6349-AEFE-F0E5-A6F75AAF7014}"/>
              </a:ext>
            </a:extLst>
          </p:cNvPr>
          <p:cNvSpPr>
            <a:spLocks noGrp="1"/>
          </p:cNvSpPr>
          <p:nvPr>
            <p:ph type="title"/>
          </p:nvPr>
        </p:nvSpPr>
        <p:spPr/>
        <p:txBody>
          <a:bodyPr/>
          <a:lstStyle/>
          <a:p>
            <a:endParaRPr lang="en-NO"/>
          </a:p>
        </p:txBody>
      </p:sp>
      <p:pic>
        <p:nvPicPr>
          <p:cNvPr id="6" name="Content Placeholder 5" descr="Graphical user interface, text, application, chat or text message&#10;&#10;Description automatically generated">
            <a:extLst>
              <a:ext uri="{FF2B5EF4-FFF2-40B4-BE49-F238E27FC236}">
                <a16:creationId xmlns:a16="http://schemas.microsoft.com/office/drawing/2014/main" id="{754FAF14-03B2-D830-B900-2E5A4B464557}"/>
              </a:ext>
            </a:extLst>
          </p:cNvPr>
          <p:cNvPicPr>
            <a:picLocks noGrp="1" noChangeAspect="1"/>
          </p:cNvPicPr>
          <p:nvPr>
            <p:ph idx="1"/>
          </p:nvPr>
        </p:nvPicPr>
        <p:blipFill>
          <a:blip r:embed="rId3"/>
          <a:stretch>
            <a:fillRect/>
          </a:stretch>
        </p:blipFill>
        <p:spPr>
          <a:xfrm>
            <a:off x="331694" y="-15525"/>
            <a:ext cx="11528612" cy="6889050"/>
          </a:xfrm>
        </p:spPr>
      </p:pic>
      <p:sp>
        <p:nvSpPr>
          <p:cNvPr id="4" name="Slide Number Placeholder 3">
            <a:extLst>
              <a:ext uri="{FF2B5EF4-FFF2-40B4-BE49-F238E27FC236}">
                <a16:creationId xmlns:a16="http://schemas.microsoft.com/office/drawing/2014/main" id="{1AFE6CE3-5716-531F-335C-F2365CAEFFB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7C5C6-3357-E145-B5C5-5B5168CE97B5}" type="slidenum">
              <a:rPr lang="en-NO" smtClean="0"/>
              <a:pPr/>
              <a:t>25</a:t>
            </a:fld>
            <a:endParaRPr lang="en-NO"/>
          </a:p>
        </p:txBody>
      </p:sp>
      <p:sp>
        <p:nvSpPr>
          <p:cNvPr id="7" name="Rounded Rectangle 6">
            <a:extLst>
              <a:ext uri="{FF2B5EF4-FFF2-40B4-BE49-F238E27FC236}">
                <a16:creationId xmlns:a16="http://schemas.microsoft.com/office/drawing/2014/main" id="{7737B869-3696-E79C-E72F-80F1B57EE583}"/>
              </a:ext>
            </a:extLst>
          </p:cNvPr>
          <p:cNvSpPr/>
          <p:nvPr/>
        </p:nvSpPr>
        <p:spPr>
          <a:xfrm>
            <a:off x="4159622" y="1001913"/>
            <a:ext cx="7440706" cy="790731"/>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13" name="Graphic 12" descr="Cursor with solid fill">
            <a:extLst>
              <a:ext uri="{FF2B5EF4-FFF2-40B4-BE49-F238E27FC236}">
                <a16:creationId xmlns:a16="http://schemas.microsoft.com/office/drawing/2014/main" id="{F0320BBD-5C45-87D1-D6C2-CDD24F524A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96600" y="1309513"/>
            <a:ext cx="914400" cy="914400"/>
          </a:xfrm>
          <a:prstGeom prst="rect">
            <a:avLst/>
          </a:prstGeom>
        </p:spPr>
      </p:pic>
    </p:spTree>
    <p:extLst>
      <p:ext uri="{BB962C8B-B14F-4D97-AF65-F5344CB8AC3E}">
        <p14:creationId xmlns:p14="http://schemas.microsoft.com/office/powerpoint/2010/main" val="295970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
                                          </p:val>
                                        </p:tav>
                                      </p:tavLst>
                                    </p:anim>
                                    <p:anim calcmode="lin" valueType="num">
                                      <p:cBhvr additive="base">
                                        <p:cTn id="11" dur="500"/>
                                        <p:tgtEl>
                                          <p:spTgt spid="7"/>
                                        </p:tgtEl>
                                        <p:attrNameLst>
                                          <p:attrName>ppt_y</p:attrName>
                                        </p:attrNameLst>
                                      </p:cBhvr>
                                      <p:tavLst>
                                        <p:tav tm="0">
                                          <p:val>
                                            <p:strVal val="ppt_y"/>
                                          </p:val>
                                        </p:tav>
                                        <p:tav tm="100000">
                                          <p:val>
                                            <p:strVal val="1+ppt_h/2"/>
                                          </p:val>
                                        </p:tav>
                                      </p:tavLst>
                                    </p:anim>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text, application, email&#10;&#10;Description automatically generated">
            <a:extLst>
              <a:ext uri="{FF2B5EF4-FFF2-40B4-BE49-F238E27FC236}">
                <a16:creationId xmlns:a16="http://schemas.microsoft.com/office/drawing/2014/main" id="{86344145-D9D1-5E45-B644-C8DD602598E1}"/>
              </a:ext>
            </a:extLst>
          </p:cNvPr>
          <p:cNvPicPr>
            <a:picLocks noChangeAspect="1"/>
          </p:cNvPicPr>
          <p:nvPr/>
        </p:nvPicPr>
        <p:blipFill rotWithShape="1">
          <a:blip r:embed="rId2">
            <a:extLst>
              <a:ext uri="{28A0092B-C50C-407E-A947-70E740481C1C}">
                <a14:useLocalDpi xmlns:a14="http://schemas.microsoft.com/office/drawing/2010/main" val="0"/>
              </a:ext>
            </a:extLst>
          </a:blip>
          <a:srcRect l="2679"/>
          <a:stretch/>
        </p:blipFill>
        <p:spPr>
          <a:xfrm>
            <a:off x="481914" y="0"/>
            <a:ext cx="11546005" cy="6858000"/>
          </a:xfrm>
          <a:prstGeom prst="rect">
            <a:avLst/>
          </a:prstGeom>
        </p:spPr>
      </p:pic>
      <p:sp>
        <p:nvSpPr>
          <p:cNvPr id="6" name="Rounded Rectangle 5">
            <a:extLst>
              <a:ext uri="{FF2B5EF4-FFF2-40B4-BE49-F238E27FC236}">
                <a16:creationId xmlns:a16="http://schemas.microsoft.com/office/drawing/2014/main" id="{3BD09194-AF38-D240-A3E4-8C5CFC16CBFC}"/>
              </a:ext>
            </a:extLst>
          </p:cNvPr>
          <p:cNvSpPr/>
          <p:nvPr/>
        </p:nvSpPr>
        <p:spPr>
          <a:xfrm>
            <a:off x="6219695" y="1489325"/>
            <a:ext cx="4850642" cy="285102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ounded Rectangular Callout 11">
            <a:extLst>
              <a:ext uri="{FF2B5EF4-FFF2-40B4-BE49-F238E27FC236}">
                <a16:creationId xmlns:a16="http://schemas.microsoft.com/office/drawing/2014/main" id="{C3B87B7E-D791-5B4E-8054-6DDA3AE2BEF0}"/>
              </a:ext>
            </a:extLst>
          </p:cNvPr>
          <p:cNvSpPr/>
          <p:nvPr/>
        </p:nvSpPr>
        <p:spPr>
          <a:xfrm>
            <a:off x="664500" y="3796597"/>
            <a:ext cx="4002157" cy="1151138"/>
          </a:xfrm>
          <a:prstGeom prst="wedgeRoundRectCallout">
            <a:avLst>
              <a:gd name="adj1" fmla="val 88648"/>
              <a:gd name="adj2" fmla="val -71547"/>
              <a:gd name="adj3" fmla="val 16667"/>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cs typeface="Calibri" panose="020F0502020204030204" pitchFamily="34" charset="0"/>
              </a:rPr>
              <a:t>Select any construction, click on it and the description will appear at the bottom of the same page</a:t>
            </a:r>
            <a:endParaRPr lang="en-NO" dirty="0">
              <a:solidFill>
                <a:schemeClr val="bg1"/>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B661397C-93AC-0417-C93D-734636B3E5B4}"/>
              </a:ext>
            </a:extLst>
          </p:cNvPr>
          <p:cNvGrpSpPr/>
          <p:nvPr/>
        </p:nvGrpSpPr>
        <p:grpSpPr>
          <a:xfrm>
            <a:off x="663454" y="2037826"/>
            <a:ext cx="10406883" cy="1758771"/>
            <a:chOff x="623817" y="2011679"/>
            <a:chExt cx="10406883" cy="1758771"/>
          </a:xfrm>
        </p:grpSpPr>
        <p:sp>
          <p:nvSpPr>
            <p:cNvPr id="9" name="Rounded Rectangular Callout 8">
              <a:extLst>
                <a:ext uri="{FF2B5EF4-FFF2-40B4-BE49-F238E27FC236}">
                  <a16:creationId xmlns:a16="http://schemas.microsoft.com/office/drawing/2014/main" id="{92D64429-42CB-5B48-B10C-43F92EDDC9F0}"/>
                </a:ext>
              </a:extLst>
            </p:cNvPr>
            <p:cNvSpPr/>
            <p:nvPr/>
          </p:nvSpPr>
          <p:spPr>
            <a:xfrm>
              <a:off x="623817" y="2717536"/>
              <a:ext cx="4002157" cy="966731"/>
            </a:xfrm>
            <a:prstGeom prst="wedgeRoundRectCallout">
              <a:avLst>
                <a:gd name="adj1" fmla="val 89403"/>
                <a:gd name="adj2" fmla="val -48264"/>
                <a:gd name="adj3" fmla="val 16667"/>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solidFill>
                    <a:schemeClr val="bg1"/>
                  </a:solidFill>
                  <a:latin typeface="Calibri" panose="020F0502020204030204" pitchFamily="34" charset="0"/>
                  <a:cs typeface="Calibri" panose="020F0502020204030204" pitchFamily="34" charset="0"/>
                </a:rPr>
                <a:t>Browse</a:t>
              </a:r>
              <a:r>
                <a:rPr lang="nb-NO" dirty="0">
                  <a:solidFill>
                    <a:schemeClr val="bg1"/>
                  </a:solidFill>
                  <a:latin typeface="Calibri" panose="020F0502020204030204" pitchFamily="34" charset="0"/>
                  <a:cs typeface="Calibri" panose="020F0502020204030204" pitchFamily="34" charset="0"/>
                </a:rPr>
                <a:t> a list </a:t>
              </a:r>
              <a:r>
                <a:rPr lang="nb-NO" dirty="0" err="1">
                  <a:solidFill>
                    <a:schemeClr val="bg1"/>
                  </a:solidFill>
                  <a:latin typeface="Calibri" panose="020F0502020204030204" pitchFamily="34" charset="0"/>
                  <a:cs typeface="Calibri" panose="020F0502020204030204" pitchFamily="34" charset="0"/>
                </a:rPr>
                <a:t>of</a:t>
              </a:r>
              <a:r>
                <a:rPr lang="nb-NO" dirty="0">
                  <a:solidFill>
                    <a:schemeClr val="bg1"/>
                  </a:solidFill>
                  <a:latin typeface="Calibri" panose="020F0502020204030204" pitchFamily="34" charset="0"/>
                  <a:cs typeface="Calibri" panose="020F0502020204030204" pitchFamily="34" charset="0"/>
                </a:rPr>
                <a:t> over 2200 </a:t>
              </a:r>
              <a:r>
                <a:rPr lang="nb-NO" dirty="0" err="1">
                  <a:solidFill>
                    <a:schemeClr val="bg1"/>
                  </a:solidFill>
                  <a:latin typeface="Calibri" panose="020F0502020204030204" pitchFamily="34" charset="0"/>
                  <a:cs typeface="Calibri" panose="020F0502020204030204" pitchFamily="34" charset="0"/>
                </a:rPr>
                <a:t>constructions</a:t>
              </a:r>
              <a:endParaRPr lang="nb-NO" dirty="0">
                <a:solidFill>
                  <a:schemeClr val="bg1"/>
                </a:solidFill>
                <a:latin typeface="Calibri" panose="020F0502020204030204" pitchFamily="34" charset="0"/>
                <a:cs typeface="Calibri" panose="020F0502020204030204" pitchFamily="34" charset="0"/>
              </a:endParaRPr>
            </a:p>
          </p:txBody>
        </p:sp>
        <p:sp>
          <p:nvSpPr>
            <p:cNvPr id="16" name="Down Arrow 15">
              <a:extLst>
                <a:ext uri="{FF2B5EF4-FFF2-40B4-BE49-F238E27FC236}">
                  <a16:creationId xmlns:a16="http://schemas.microsoft.com/office/drawing/2014/main" id="{AF10D8A4-8504-0E4B-9BC3-61C6F584124E}"/>
                </a:ext>
              </a:extLst>
            </p:cNvPr>
            <p:cNvSpPr/>
            <p:nvPr/>
          </p:nvSpPr>
          <p:spPr>
            <a:xfrm>
              <a:off x="10326472" y="2011679"/>
              <a:ext cx="704228" cy="17587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pic>
        <p:nvPicPr>
          <p:cNvPr id="14" name="Graphic 13" descr="Cursor with solid fill">
            <a:extLst>
              <a:ext uri="{FF2B5EF4-FFF2-40B4-BE49-F238E27FC236}">
                <a16:creationId xmlns:a16="http://schemas.microsoft.com/office/drawing/2014/main" id="{9759811E-0861-DDCF-053D-518200E4E4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9457" y="971932"/>
            <a:ext cx="914400" cy="914400"/>
          </a:xfrm>
          <a:prstGeom prst="rect">
            <a:avLst/>
          </a:prstGeom>
        </p:spPr>
      </p:pic>
    </p:spTree>
    <p:extLst>
      <p:ext uri="{BB962C8B-B14F-4D97-AF65-F5344CB8AC3E}">
        <p14:creationId xmlns:p14="http://schemas.microsoft.com/office/powerpoint/2010/main" val="190059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F2C006-5132-BA75-A715-04455CE2F28C}"/>
              </a:ext>
            </a:extLst>
          </p:cNvPr>
          <p:cNvPicPr>
            <a:picLocks noChangeAspect="1"/>
          </p:cNvPicPr>
          <p:nvPr/>
        </p:nvPicPr>
        <p:blipFill>
          <a:blip r:embed="rId3"/>
          <a:stretch>
            <a:fillRect/>
          </a:stretch>
        </p:blipFill>
        <p:spPr>
          <a:xfrm>
            <a:off x="337038" y="0"/>
            <a:ext cx="11517923" cy="6858000"/>
          </a:xfrm>
          <a:prstGeom prst="rect">
            <a:avLst/>
          </a:prstGeom>
        </p:spPr>
      </p:pic>
      <p:pic>
        <p:nvPicPr>
          <p:cNvPr id="4" name="Graphic 3" descr="Right pointing backhand index with solid fill">
            <a:extLst>
              <a:ext uri="{FF2B5EF4-FFF2-40B4-BE49-F238E27FC236}">
                <a16:creationId xmlns:a16="http://schemas.microsoft.com/office/drawing/2014/main" id="{496B0BBA-1330-D941-A15C-8AB6D6E492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0604219" y="2717384"/>
            <a:ext cx="1412637" cy="1263468"/>
          </a:xfrm>
          <a:prstGeom prst="rect">
            <a:avLst/>
          </a:prstGeom>
        </p:spPr>
      </p:pic>
      <p:sp>
        <p:nvSpPr>
          <p:cNvPr id="16" name="Rounded Rectangular Callout 15">
            <a:extLst>
              <a:ext uri="{FF2B5EF4-FFF2-40B4-BE49-F238E27FC236}">
                <a16:creationId xmlns:a16="http://schemas.microsoft.com/office/drawing/2014/main" id="{EE08B888-DFE0-7E43-951E-60014AA36A95}"/>
              </a:ext>
            </a:extLst>
          </p:cNvPr>
          <p:cNvSpPr/>
          <p:nvPr/>
        </p:nvSpPr>
        <p:spPr>
          <a:xfrm>
            <a:off x="921554" y="2630656"/>
            <a:ext cx="5241151" cy="1093445"/>
          </a:xfrm>
          <a:prstGeom prst="wedgeRoundRectCallout">
            <a:avLst>
              <a:gd name="adj1" fmla="val -19414"/>
              <a:gd name="adj2" fmla="val 49884"/>
              <a:gd name="adj3" fmla="val 16667"/>
            </a:avLst>
          </a:prstGeom>
          <a:solidFill>
            <a:srgbClr val="A1E3E8"/>
          </a:solidFill>
          <a:ln w="19050">
            <a:solidFill>
              <a:srgbClr val="A1E3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Calibri" panose="020F0502020204030204" pitchFamily="34" charset="0"/>
                <a:cs typeface="Calibri" panose="020F0502020204030204" pitchFamily="34" charset="0"/>
              </a:rPr>
              <a:t>For each construction we have an ID number, a name (a general morphosyntactic formula) and a short recognizable illustration.</a:t>
            </a:r>
            <a:endParaRPr lang="nb-NO" dirty="0">
              <a:solidFill>
                <a:schemeClr val="tx2"/>
              </a:solidFill>
              <a:latin typeface="Calibri" panose="020F0502020204030204" pitchFamily="34" charset="0"/>
              <a:cs typeface="Calibri" panose="020F0502020204030204" pitchFamily="34" charset="0"/>
            </a:endParaRPr>
          </a:p>
        </p:txBody>
      </p:sp>
      <p:grpSp>
        <p:nvGrpSpPr>
          <p:cNvPr id="5" name="Группа 4"/>
          <p:cNvGrpSpPr/>
          <p:nvPr/>
        </p:nvGrpSpPr>
        <p:grpSpPr>
          <a:xfrm>
            <a:off x="5270772" y="1526085"/>
            <a:ext cx="1877856" cy="1795878"/>
            <a:chOff x="371126" y="2948942"/>
            <a:chExt cx="1877856" cy="1795878"/>
          </a:xfrm>
        </p:grpSpPr>
        <p:sp>
          <p:nvSpPr>
            <p:cNvPr id="6" name="Ellipse 9">
              <a:extLst>
                <a:ext uri="{FF2B5EF4-FFF2-40B4-BE49-F238E27FC236}">
                  <a16:creationId xmlns:a16="http://schemas.microsoft.com/office/drawing/2014/main" id="{EB6C27D7-CCB0-7B4B-B73D-69A22B0B8FBE}"/>
                </a:ext>
              </a:extLst>
            </p:cNvPr>
            <p:cNvSpPr/>
            <p:nvPr/>
          </p:nvSpPr>
          <p:spPr>
            <a:xfrm>
              <a:off x="1944692" y="4456286"/>
              <a:ext cx="304290" cy="28853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7" name="Rounded Rectangular Callout 16">
              <a:extLst>
                <a:ext uri="{FF2B5EF4-FFF2-40B4-BE49-F238E27FC236}">
                  <a16:creationId xmlns:a16="http://schemas.microsoft.com/office/drawing/2014/main" id="{EFCBC63A-A992-A043-B2C5-1FE891BF0F40}"/>
                </a:ext>
              </a:extLst>
            </p:cNvPr>
            <p:cNvSpPr/>
            <p:nvPr/>
          </p:nvSpPr>
          <p:spPr>
            <a:xfrm>
              <a:off x="371126" y="2948942"/>
              <a:ext cx="1710264" cy="865965"/>
            </a:xfrm>
            <a:prstGeom prst="wedgeRoundRectCallout">
              <a:avLst>
                <a:gd name="adj1" fmla="val 43661"/>
                <a:gd name="adj2" fmla="val 139407"/>
                <a:gd name="adj3" fmla="val 16667"/>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solidFill>
                    <a:schemeClr val="bg1"/>
                  </a:solidFill>
                  <a:latin typeface="Calibri" panose="020F0502020204030204" pitchFamily="34" charset="0"/>
                  <a:cs typeface="Calibri" panose="020F0502020204030204" pitchFamily="34" charset="0"/>
                </a:rPr>
                <a:t>ID-</a:t>
              </a:r>
              <a:r>
                <a:rPr lang="nb-NO" sz="2000" dirty="0" err="1">
                  <a:solidFill>
                    <a:schemeClr val="bg1"/>
                  </a:solidFill>
                  <a:latin typeface="Calibri" panose="020F0502020204030204" pitchFamily="34" charset="0"/>
                  <a:cs typeface="Calibri" panose="020F0502020204030204" pitchFamily="34" charset="0"/>
                </a:rPr>
                <a:t>number</a:t>
              </a:r>
              <a:endParaRPr lang="x-none" sz="2000"/>
            </a:p>
          </p:txBody>
        </p:sp>
      </p:grpSp>
      <p:grpSp>
        <p:nvGrpSpPr>
          <p:cNvPr id="9" name="Группа 8"/>
          <p:cNvGrpSpPr/>
          <p:nvPr/>
        </p:nvGrpSpPr>
        <p:grpSpPr>
          <a:xfrm>
            <a:off x="7096595" y="1185641"/>
            <a:ext cx="1843976" cy="2179495"/>
            <a:chOff x="2238539" y="2767541"/>
            <a:chExt cx="1843976" cy="2179495"/>
          </a:xfrm>
        </p:grpSpPr>
        <p:sp>
          <p:nvSpPr>
            <p:cNvPr id="7" name="Rounded Rectangle 6">
              <a:extLst>
                <a:ext uri="{FF2B5EF4-FFF2-40B4-BE49-F238E27FC236}">
                  <a16:creationId xmlns:a16="http://schemas.microsoft.com/office/drawing/2014/main" id="{348C79BF-544F-D748-9EA0-2D6EC9DAAD02}"/>
                </a:ext>
              </a:extLst>
            </p:cNvPr>
            <p:cNvSpPr/>
            <p:nvPr/>
          </p:nvSpPr>
          <p:spPr>
            <a:xfrm>
              <a:off x="2238539" y="4619489"/>
              <a:ext cx="1270660" cy="32754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Rounded Rectangular Callout 17">
              <a:extLst>
                <a:ext uri="{FF2B5EF4-FFF2-40B4-BE49-F238E27FC236}">
                  <a16:creationId xmlns:a16="http://schemas.microsoft.com/office/drawing/2014/main" id="{42834C83-5EB9-2549-BDEF-2A7F886C1E96}"/>
                </a:ext>
              </a:extLst>
            </p:cNvPr>
            <p:cNvSpPr/>
            <p:nvPr/>
          </p:nvSpPr>
          <p:spPr>
            <a:xfrm>
              <a:off x="2589385" y="2767541"/>
              <a:ext cx="1493130" cy="865965"/>
            </a:xfrm>
            <a:prstGeom prst="wedgeRoundRectCallout">
              <a:avLst>
                <a:gd name="adj1" fmla="val -33739"/>
                <a:gd name="adj2" fmla="val 159560"/>
                <a:gd name="adj3" fmla="val 16667"/>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err="1">
                  <a:solidFill>
                    <a:schemeClr val="bg1"/>
                  </a:solidFill>
                  <a:latin typeface="Calibri" panose="020F0502020204030204" pitchFamily="34" charset="0"/>
                  <a:cs typeface="Calibri" panose="020F0502020204030204" pitchFamily="34" charset="0"/>
                </a:rPr>
                <a:t>Name</a:t>
              </a:r>
              <a:endParaRPr lang="x-none" sz="2000"/>
            </a:p>
          </p:txBody>
        </p:sp>
      </p:grpSp>
      <p:grpSp>
        <p:nvGrpSpPr>
          <p:cNvPr id="10" name="Группа 9"/>
          <p:cNvGrpSpPr/>
          <p:nvPr/>
        </p:nvGrpSpPr>
        <p:grpSpPr>
          <a:xfrm>
            <a:off x="8433342" y="1218899"/>
            <a:ext cx="2655135" cy="2142077"/>
            <a:chOff x="3440864" y="2768084"/>
            <a:chExt cx="2655135" cy="2142077"/>
          </a:xfrm>
        </p:grpSpPr>
        <p:sp>
          <p:nvSpPr>
            <p:cNvPr id="8" name="Rounded Rectangle 7">
              <a:extLst>
                <a:ext uri="{FF2B5EF4-FFF2-40B4-BE49-F238E27FC236}">
                  <a16:creationId xmlns:a16="http://schemas.microsoft.com/office/drawing/2014/main" id="{26735280-20BD-8B4C-91E5-DA0D7BEED1F2}"/>
                </a:ext>
              </a:extLst>
            </p:cNvPr>
            <p:cNvSpPr/>
            <p:nvPr/>
          </p:nvSpPr>
          <p:spPr>
            <a:xfrm>
              <a:off x="3440864" y="4582614"/>
              <a:ext cx="1839674" cy="32754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Rounded Rectangular Callout 18">
              <a:extLst>
                <a:ext uri="{FF2B5EF4-FFF2-40B4-BE49-F238E27FC236}">
                  <a16:creationId xmlns:a16="http://schemas.microsoft.com/office/drawing/2014/main" id="{61C8BB5C-A656-CE45-911A-1998A8276E93}"/>
                </a:ext>
              </a:extLst>
            </p:cNvPr>
            <p:cNvSpPr/>
            <p:nvPr/>
          </p:nvSpPr>
          <p:spPr>
            <a:xfrm>
              <a:off x="4179025" y="2768084"/>
              <a:ext cx="1916974" cy="865965"/>
            </a:xfrm>
            <a:prstGeom prst="wedgeRoundRectCallout">
              <a:avLst>
                <a:gd name="adj1" fmla="val -41341"/>
                <a:gd name="adj2" fmla="val 152463"/>
                <a:gd name="adj3" fmla="val 16667"/>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err="1">
                  <a:solidFill>
                    <a:schemeClr val="bg1"/>
                  </a:solidFill>
                  <a:latin typeface="Calibri" panose="020F0502020204030204" pitchFamily="34" charset="0"/>
                  <a:cs typeface="Calibri" panose="020F0502020204030204" pitchFamily="34" charset="0"/>
                </a:rPr>
                <a:t>Illustration</a:t>
              </a:r>
              <a:endParaRPr lang="x-none" sz="2000"/>
            </a:p>
          </p:txBody>
        </p:sp>
      </p:grpSp>
      <p:sp>
        <p:nvSpPr>
          <p:cNvPr id="25" name="Rounded Rectangle 5">
            <a:extLst>
              <a:ext uri="{FF2B5EF4-FFF2-40B4-BE49-F238E27FC236}">
                <a16:creationId xmlns:a16="http://schemas.microsoft.com/office/drawing/2014/main" id="{3BD09194-AF38-D240-A3E4-8C5CFC16CBFC}"/>
              </a:ext>
            </a:extLst>
          </p:cNvPr>
          <p:cNvSpPr/>
          <p:nvPr/>
        </p:nvSpPr>
        <p:spPr>
          <a:xfrm>
            <a:off x="1208926" y="4070444"/>
            <a:ext cx="9879551" cy="278755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ectangle 12">
            <a:extLst>
              <a:ext uri="{FF2B5EF4-FFF2-40B4-BE49-F238E27FC236}">
                <a16:creationId xmlns:a16="http://schemas.microsoft.com/office/drawing/2014/main" id="{D3BB46B1-002D-0B41-8D9F-054F6980AAC2}"/>
              </a:ext>
            </a:extLst>
          </p:cNvPr>
          <p:cNvSpPr/>
          <p:nvPr/>
        </p:nvSpPr>
        <p:spPr>
          <a:xfrm>
            <a:off x="498933" y="3954483"/>
            <a:ext cx="11257808" cy="2993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35787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78C0D-DE93-0B3A-6F48-7C3C6AA9F5F7}"/>
              </a:ext>
            </a:extLst>
          </p:cNvPr>
          <p:cNvSpPr>
            <a:spLocks noGrp="1"/>
          </p:cNvSpPr>
          <p:nvPr>
            <p:ph type="ctrTitle"/>
          </p:nvPr>
        </p:nvSpPr>
        <p:spPr>
          <a:xfrm>
            <a:off x="838199" y="291090"/>
            <a:ext cx="10515599" cy="932688"/>
          </a:xfrm>
        </p:spPr>
        <p:txBody>
          <a:bodyPr>
            <a:noAutofit/>
          </a:bodyPr>
          <a:lstStyle/>
          <a:p>
            <a:r>
              <a:rPr lang="en-NO" sz="3200" dirty="0">
                <a:solidFill>
                  <a:schemeClr val="bg1"/>
                </a:solidFill>
              </a:rPr>
              <a:t>Launch of a new educational resource for learning Russian</a:t>
            </a:r>
          </a:p>
        </p:txBody>
      </p:sp>
      <p:sp>
        <p:nvSpPr>
          <p:cNvPr id="3" name="Subtitle 2">
            <a:extLst>
              <a:ext uri="{FF2B5EF4-FFF2-40B4-BE49-F238E27FC236}">
                <a16:creationId xmlns:a16="http://schemas.microsoft.com/office/drawing/2014/main" id="{3C48F4B5-DA7C-5C0E-6604-4807AA66DC38}"/>
              </a:ext>
            </a:extLst>
          </p:cNvPr>
          <p:cNvSpPr>
            <a:spLocks noGrp="1"/>
          </p:cNvSpPr>
          <p:nvPr>
            <p:ph type="subTitle" idx="1"/>
          </p:nvPr>
        </p:nvSpPr>
        <p:spPr>
          <a:xfrm>
            <a:off x="838198" y="5097076"/>
            <a:ext cx="10515599" cy="420624"/>
          </a:xfrm>
        </p:spPr>
        <p:txBody>
          <a:bodyPr>
            <a:normAutofit/>
          </a:bodyPr>
          <a:lstStyle/>
          <a:p>
            <a:r>
              <a:rPr lang="en-NO" dirty="0">
                <a:hlinkClick r:id="rId2"/>
              </a:rPr>
              <a:t>https://constructicon.github.io/construxercise-rus/</a:t>
            </a:r>
            <a:endParaRPr lang="en-NO" dirty="0">
              <a:solidFill>
                <a:schemeClr val="accent1">
                  <a:lumMod val="20000"/>
                  <a:lumOff val="80000"/>
                </a:schemeClr>
              </a:solidFill>
            </a:endParaRPr>
          </a:p>
        </p:txBody>
      </p:sp>
      <p:pic>
        <p:nvPicPr>
          <p:cNvPr id="5" name="Picture 4" descr="Text&#10;&#10;Description automatically generated with low confidence">
            <a:extLst>
              <a:ext uri="{FF2B5EF4-FFF2-40B4-BE49-F238E27FC236}">
                <a16:creationId xmlns:a16="http://schemas.microsoft.com/office/drawing/2014/main" id="{75D10771-E786-92AE-C5AE-BCF907620D04}"/>
              </a:ext>
            </a:extLst>
          </p:cNvPr>
          <p:cNvPicPr>
            <a:picLocks noChangeAspect="1"/>
          </p:cNvPicPr>
          <p:nvPr/>
        </p:nvPicPr>
        <p:blipFill>
          <a:blip r:embed="rId3"/>
          <a:stretch>
            <a:fillRect/>
          </a:stretch>
        </p:blipFill>
        <p:spPr>
          <a:xfrm>
            <a:off x="1164839" y="1340300"/>
            <a:ext cx="10515599" cy="2760344"/>
          </a:xfrm>
          <a:prstGeom prst="rect">
            <a:avLst/>
          </a:prstGeom>
        </p:spPr>
      </p:pic>
    </p:spTree>
    <p:extLst>
      <p:ext uri="{BB962C8B-B14F-4D97-AF65-F5344CB8AC3E}">
        <p14:creationId xmlns:p14="http://schemas.microsoft.com/office/powerpoint/2010/main" val="591455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a:extLst>
              <a:ext uri="{FF2B5EF4-FFF2-40B4-BE49-F238E27FC236}">
                <a16:creationId xmlns:a16="http://schemas.microsoft.com/office/drawing/2014/main" id="{E3909224-4896-B74C-8848-A9084F0653B4}"/>
              </a:ext>
            </a:extLst>
          </p:cNvPr>
          <p:cNvSpPr/>
          <p:nvPr/>
        </p:nvSpPr>
        <p:spPr>
          <a:xfrm>
            <a:off x="5570392" y="2144092"/>
            <a:ext cx="1390520" cy="1011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nvGrpSpPr>
          <p:cNvPr id="2" name="Group 1">
            <a:extLst>
              <a:ext uri="{FF2B5EF4-FFF2-40B4-BE49-F238E27FC236}">
                <a16:creationId xmlns:a16="http://schemas.microsoft.com/office/drawing/2014/main" id="{D21AA4A7-4D48-09F8-FAA0-927B10E357D0}"/>
              </a:ext>
            </a:extLst>
          </p:cNvPr>
          <p:cNvGrpSpPr/>
          <p:nvPr/>
        </p:nvGrpSpPr>
        <p:grpSpPr>
          <a:xfrm>
            <a:off x="0" y="598655"/>
            <a:ext cx="5819117" cy="4102809"/>
            <a:chOff x="0" y="588055"/>
            <a:chExt cx="5819117" cy="4102809"/>
          </a:xfrm>
        </p:grpSpPr>
        <p:pic>
          <p:nvPicPr>
            <p:cNvPr id="5" name="Picture 4" descr="A picture containing logo&#10;&#10;Description automatically generated">
              <a:extLst>
                <a:ext uri="{FF2B5EF4-FFF2-40B4-BE49-F238E27FC236}">
                  <a16:creationId xmlns:a16="http://schemas.microsoft.com/office/drawing/2014/main" id="{59B572D6-B201-A54B-8402-06E958D20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055"/>
              <a:ext cx="5819117" cy="1569660"/>
            </a:xfrm>
            <a:prstGeom prst="rect">
              <a:avLst/>
            </a:prstGeom>
          </p:spPr>
        </p:pic>
        <p:sp>
          <p:nvSpPr>
            <p:cNvPr id="9" name="Rectangle 8">
              <a:extLst>
                <a:ext uri="{FF2B5EF4-FFF2-40B4-BE49-F238E27FC236}">
                  <a16:creationId xmlns:a16="http://schemas.microsoft.com/office/drawing/2014/main" id="{1AC9EF95-A56A-714C-9208-D4A34E46B3EA}"/>
                </a:ext>
              </a:extLst>
            </p:cNvPr>
            <p:cNvSpPr/>
            <p:nvPr/>
          </p:nvSpPr>
          <p:spPr>
            <a:xfrm>
              <a:off x="1319122" y="3859867"/>
              <a:ext cx="3860573" cy="830997"/>
            </a:xfrm>
            <a:prstGeom prst="rect">
              <a:avLst/>
            </a:prstGeom>
          </p:spPr>
          <p:txBody>
            <a:bodyPr wrap="square">
              <a:spAutoFit/>
            </a:bodyPr>
            <a:lstStyle/>
            <a:p>
              <a:pPr algn="ctr"/>
              <a:r>
                <a:rPr lang="en-GB" sz="2400" dirty="0">
                  <a:solidFill>
                    <a:srgbClr val="000000"/>
                  </a:solidFill>
                  <a:latin typeface="Calibri" panose="020F0502020204030204" pitchFamily="34" charset="0"/>
                  <a:ea typeface="Times New Roman" panose="02020603050405020304" pitchFamily="18" charset="0"/>
                </a:rPr>
                <a:t>built in 2016-2021 / 2022,</a:t>
              </a:r>
            </a:p>
            <a:p>
              <a:pPr algn="ctr"/>
              <a:r>
                <a:rPr lang="en-GB" sz="2400" dirty="0">
                  <a:solidFill>
                    <a:srgbClr val="000000"/>
                  </a:solidFill>
                  <a:latin typeface="Calibri" panose="020F0502020204030204" pitchFamily="34" charset="0"/>
                  <a:ea typeface="Times New Roman" panose="02020603050405020304" pitchFamily="18" charset="0"/>
                </a:rPr>
                <a:t>launched in September 2021</a:t>
              </a:r>
              <a:endParaRPr lang="en-NO" sz="2400" dirty="0"/>
            </a:p>
          </p:txBody>
        </p:sp>
        <p:sp>
          <p:nvSpPr>
            <p:cNvPr id="11" name="Rectangle 10">
              <a:extLst>
                <a:ext uri="{FF2B5EF4-FFF2-40B4-BE49-F238E27FC236}">
                  <a16:creationId xmlns:a16="http://schemas.microsoft.com/office/drawing/2014/main" id="{A30B23B4-9826-6241-8F3A-B19B3BCC077D}"/>
                </a:ext>
              </a:extLst>
            </p:cNvPr>
            <p:cNvSpPr/>
            <p:nvPr/>
          </p:nvSpPr>
          <p:spPr>
            <a:xfrm>
              <a:off x="730216" y="2266273"/>
              <a:ext cx="4840176" cy="1138773"/>
            </a:xfrm>
            <a:prstGeom prst="rect">
              <a:avLst/>
            </a:prstGeom>
          </p:spPr>
          <p:txBody>
            <a:bodyPr wrap="square">
              <a:spAutoFit/>
            </a:bodyPr>
            <a:lstStyle/>
            <a:p>
              <a:pPr algn="ctr"/>
              <a:r>
                <a:rPr lang="en-NO" sz="2400" dirty="0">
                  <a:solidFill>
                    <a:srgbClr val="000000"/>
                  </a:solidFill>
                  <a:latin typeface="Calibri" panose="020F0502020204030204" pitchFamily="34" charset="0"/>
                  <a:ea typeface="Times New Roman" panose="02020603050405020304" pitchFamily="18" charset="0"/>
                </a:rPr>
                <a:t>database with over 2200 Russian grammatical constructions</a:t>
              </a:r>
            </a:p>
            <a:p>
              <a:pPr algn="ctr"/>
              <a:r>
                <a:rPr lang="en-NO" sz="2000" dirty="0">
                  <a:hlinkClick r:id="rId3"/>
                </a:rPr>
                <a:t>https://constructicon.github.io/russian/</a:t>
              </a:r>
              <a:endParaRPr lang="en-NO" sz="2000" dirty="0">
                <a:solidFill>
                  <a:srgbClr val="000000"/>
                </a:solidFill>
                <a:latin typeface="Calibri" panose="020F0502020204030204" pitchFamily="34" charset="0"/>
                <a:ea typeface="Times New Roman" panose="02020603050405020304" pitchFamily="18" charset="0"/>
              </a:endParaRPr>
            </a:p>
          </p:txBody>
        </p:sp>
      </p:grpSp>
      <p:grpSp>
        <p:nvGrpSpPr>
          <p:cNvPr id="4" name="Group 3">
            <a:extLst>
              <a:ext uri="{FF2B5EF4-FFF2-40B4-BE49-F238E27FC236}">
                <a16:creationId xmlns:a16="http://schemas.microsoft.com/office/drawing/2014/main" id="{0B252E53-826E-FA43-558A-D250098C07A9}"/>
              </a:ext>
            </a:extLst>
          </p:cNvPr>
          <p:cNvGrpSpPr/>
          <p:nvPr/>
        </p:nvGrpSpPr>
        <p:grpSpPr>
          <a:xfrm>
            <a:off x="6089038" y="370687"/>
            <a:ext cx="5976415" cy="4320178"/>
            <a:chOff x="6089038" y="370687"/>
            <a:chExt cx="5976415" cy="4320178"/>
          </a:xfrm>
        </p:grpSpPr>
        <p:pic>
          <p:nvPicPr>
            <p:cNvPr id="3" name="Picture 2" descr="Text&#10;&#10;Description automatically generated with low confidence">
              <a:extLst>
                <a:ext uri="{FF2B5EF4-FFF2-40B4-BE49-F238E27FC236}">
                  <a16:creationId xmlns:a16="http://schemas.microsoft.com/office/drawing/2014/main" id="{79BA94FD-7A1E-FC45-8467-387D84E31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038" y="370687"/>
              <a:ext cx="5976415" cy="1569660"/>
            </a:xfrm>
            <a:prstGeom prst="rect">
              <a:avLst/>
            </a:prstGeom>
          </p:spPr>
        </p:pic>
        <p:sp>
          <p:nvSpPr>
            <p:cNvPr id="10" name="Rectangle 9">
              <a:extLst>
                <a:ext uri="{FF2B5EF4-FFF2-40B4-BE49-F238E27FC236}">
                  <a16:creationId xmlns:a16="http://schemas.microsoft.com/office/drawing/2014/main" id="{DA9C0CA7-5F1D-D24B-A41F-EBA085398689}"/>
                </a:ext>
              </a:extLst>
            </p:cNvPr>
            <p:cNvSpPr/>
            <p:nvPr/>
          </p:nvSpPr>
          <p:spPr>
            <a:xfrm>
              <a:off x="7619199" y="3859868"/>
              <a:ext cx="3772315" cy="830997"/>
            </a:xfrm>
            <a:prstGeom prst="rect">
              <a:avLst/>
            </a:prstGeom>
          </p:spPr>
          <p:txBody>
            <a:bodyPr wrap="none">
              <a:spAutoFit/>
            </a:bodyPr>
            <a:lstStyle/>
            <a:p>
              <a:pPr algn="ctr"/>
              <a:r>
                <a:rPr lang="en-NO" sz="2400" dirty="0">
                  <a:solidFill>
                    <a:srgbClr val="000000"/>
                  </a:solidFill>
                  <a:latin typeface="Calibri" panose="020F0502020204030204" pitchFamily="34" charset="0"/>
                  <a:ea typeface="Times New Roman" panose="02020603050405020304" pitchFamily="18" charset="0"/>
                </a:rPr>
                <a:t>built in January - June 2022,</a:t>
              </a:r>
            </a:p>
            <a:p>
              <a:pPr algn="ctr"/>
              <a:r>
                <a:rPr lang="en-GB" sz="2400" dirty="0">
                  <a:solidFill>
                    <a:srgbClr val="000000"/>
                  </a:solidFill>
                  <a:latin typeface="Calibri" panose="020F0502020204030204" pitchFamily="34" charset="0"/>
                  <a:ea typeface="Times New Roman" panose="02020603050405020304" pitchFamily="18" charset="0"/>
                </a:rPr>
                <a:t>launched in June 2022</a:t>
              </a:r>
              <a:endParaRPr lang="en-NO" sz="2400" dirty="0"/>
            </a:p>
          </p:txBody>
        </p:sp>
        <p:sp>
          <p:nvSpPr>
            <p:cNvPr id="12" name="Rectangle 11">
              <a:extLst>
                <a:ext uri="{FF2B5EF4-FFF2-40B4-BE49-F238E27FC236}">
                  <a16:creationId xmlns:a16="http://schemas.microsoft.com/office/drawing/2014/main" id="{62C0E6A3-2203-7546-A9FC-02C26CD44A46}"/>
                </a:ext>
              </a:extLst>
            </p:cNvPr>
            <p:cNvSpPr/>
            <p:nvPr/>
          </p:nvSpPr>
          <p:spPr>
            <a:xfrm>
              <a:off x="7209622" y="2249611"/>
              <a:ext cx="4591466" cy="1446550"/>
            </a:xfrm>
            <a:prstGeom prst="rect">
              <a:avLst/>
            </a:prstGeom>
          </p:spPr>
          <p:txBody>
            <a:bodyPr wrap="square">
              <a:spAutoFit/>
            </a:bodyPr>
            <a:lstStyle/>
            <a:p>
              <a:pPr algn="ctr"/>
              <a:r>
                <a:rPr lang="en-GB" sz="2400" dirty="0">
                  <a:solidFill>
                    <a:srgbClr val="000000"/>
                  </a:solidFill>
                  <a:latin typeface="Calibri" panose="020F0502020204030204" pitchFamily="34" charset="0"/>
                  <a:ea typeface="Times New Roman" panose="02020603050405020304" pitchFamily="18" charset="0"/>
                </a:rPr>
                <a:t>practical exercises for students learning Russian </a:t>
              </a:r>
              <a:r>
                <a:rPr lang="en-NO" sz="2000" dirty="0">
                  <a:hlinkClick r:id="rId5"/>
                </a:rPr>
                <a:t>https://constructicon.github.io/construxercise-rus/</a:t>
              </a:r>
              <a:endParaRPr lang="en-NO" sz="2000" dirty="0"/>
            </a:p>
          </p:txBody>
        </p:sp>
      </p:grpSp>
      <p:sp>
        <p:nvSpPr>
          <p:cNvPr id="13" name="Content Placeholder 2">
            <a:extLst>
              <a:ext uri="{FF2B5EF4-FFF2-40B4-BE49-F238E27FC236}">
                <a16:creationId xmlns:a16="http://schemas.microsoft.com/office/drawing/2014/main" id="{7DC1774D-D610-11E2-56F3-147CD56DA4F5}"/>
              </a:ext>
            </a:extLst>
          </p:cNvPr>
          <p:cNvSpPr txBox="1">
            <a:spLocks/>
          </p:cNvSpPr>
          <p:nvPr/>
        </p:nvSpPr>
        <p:spPr>
          <a:xfrm>
            <a:off x="963502" y="5004151"/>
            <a:ext cx="10837586" cy="15696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The exercises are aimed at the strategic groups of 57 Russian constructions</a:t>
            </a:r>
          </a:p>
          <a:p>
            <a:r>
              <a:rPr lang="en-US" sz="2600" dirty="0"/>
              <a:t>All constructions included in the exercises are carefully described and illustrated in the Russian construction</a:t>
            </a:r>
          </a:p>
        </p:txBody>
      </p:sp>
    </p:spTree>
    <p:extLst>
      <p:ext uri="{BB962C8B-B14F-4D97-AF65-F5344CB8AC3E}">
        <p14:creationId xmlns:p14="http://schemas.microsoft.com/office/powerpoint/2010/main" val="180097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158E1-3BA5-6CEA-2E5F-0671970C858D}"/>
              </a:ext>
            </a:extLst>
          </p:cNvPr>
          <p:cNvSpPr>
            <a:spLocks noGrp="1"/>
          </p:cNvSpPr>
          <p:nvPr>
            <p:ph type="title"/>
          </p:nvPr>
        </p:nvSpPr>
        <p:spPr>
          <a:xfrm>
            <a:off x="1625782" y="2523093"/>
            <a:ext cx="8940436" cy="1811813"/>
          </a:xfrm>
        </p:spPr>
        <p:txBody>
          <a:bodyPr/>
          <a:lstStyle/>
          <a:p>
            <a:pPr algn="ctr"/>
            <a:r>
              <a:rPr lang="nb-NO" sz="8000" dirty="0"/>
              <a:t>Case </a:t>
            </a:r>
            <a:r>
              <a:rPr lang="nb-NO" sz="8000" dirty="0" err="1"/>
              <a:t>Semantics</a:t>
            </a:r>
            <a:br>
              <a:rPr lang="nb-NO" sz="2400" dirty="0"/>
            </a:br>
            <a:endParaRPr lang="nb-NO" dirty="0"/>
          </a:p>
        </p:txBody>
      </p:sp>
    </p:spTree>
    <p:extLst>
      <p:ext uri="{BB962C8B-B14F-4D97-AF65-F5344CB8AC3E}">
        <p14:creationId xmlns:p14="http://schemas.microsoft.com/office/powerpoint/2010/main" val="3857935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2FE83-CA65-04BD-4C90-D5BD1F1EF3F0}"/>
              </a:ext>
            </a:extLst>
          </p:cNvPr>
          <p:cNvSpPr>
            <a:spLocks noGrp="1"/>
          </p:cNvSpPr>
          <p:nvPr>
            <p:ph type="title"/>
          </p:nvPr>
        </p:nvSpPr>
        <p:spPr>
          <a:xfrm>
            <a:off x="282146" y="381314"/>
            <a:ext cx="10515600" cy="1325563"/>
          </a:xfrm>
        </p:spPr>
        <p:txBody>
          <a:bodyPr>
            <a:normAutofit/>
          </a:bodyPr>
          <a:lstStyle/>
          <a:p>
            <a:r>
              <a:rPr lang="en-NO" dirty="0"/>
              <a:t>Our choice: </a:t>
            </a:r>
            <a:r>
              <a:rPr lang="en-US" b="1" dirty="0"/>
              <a:t>discourse constructions </a:t>
            </a:r>
            <a:endParaRPr lang="en-NO" b="1" dirty="0"/>
          </a:p>
        </p:txBody>
      </p:sp>
      <p:sp>
        <p:nvSpPr>
          <p:cNvPr id="4" name="Slide Number Placeholder 3">
            <a:extLst>
              <a:ext uri="{FF2B5EF4-FFF2-40B4-BE49-F238E27FC236}">
                <a16:creationId xmlns:a16="http://schemas.microsoft.com/office/drawing/2014/main" id="{2250C00C-A5DB-FD61-EF7A-37A0D16CBF1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7C5C6-3357-E145-B5C5-5B5168CE97B5}" type="slidenum">
              <a:rPr lang="en-NO" smtClean="0"/>
              <a:pPr/>
              <a:t>30</a:t>
            </a:fld>
            <a:endParaRPr lang="en-NO"/>
          </a:p>
        </p:txBody>
      </p:sp>
      <p:sp>
        <p:nvSpPr>
          <p:cNvPr id="6" name="Rectangle 1">
            <a:extLst>
              <a:ext uri="{FF2B5EF4-FFF2-40B4-BE49-F238E27FC236}">
                <a16:creationId xmlns:a16="http://schemas.microsoft.com/office/drawing/2014/main" id="{00BFD079-EE7A-3F1E-595B-1FBFFC4FFFCA}"/>
              </a:ext>
            </a:extLst>
          </p:cNvPr>
          <p:cNvSpPr>
            <a:spLocks noChangeArrowheads="1"/>
          </p:cNvSpPr>
          <p:nvPr/>
        </p:nvSpPr>
        <p:spPr bwMode="auto">
          <a:xfrm>
            <a:off x="50069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NO" altLang="en-NO" sz="1800" b="0" i="0" u="none" strike="noStrike" cap="none" normalizeH="0" baseline="0">
                <a:ln>
                  <a:noFill/>
                </a:ln>
                <a:solidFill>
                  <a:schemeClr val="tx1"/>
                </a:solidFill>
                <a:effectLst/>
                <a:latin typeface="Arial" panose="020B0604020202020204" pitchFamily="34" charset="0"/>
              </a:rPr>
            </a:br>
            <a:endParaRPr kumimoji="0" lang="en-NO" altLang="en-NO" sz="1800" b="0" i="0" u="none" strike="noStrike" cap="none" normalizeH="0" baseline="0">
              <a:ln>
                <a:noFill/>
              </a:ln>
              <a:solidFill>
                <a:schemeClr val="tx1"/>
              </a:solidFill>
              <a:effectLst/>
              <a:latin typeface="Arial" panose="020B0604020202020204" pitchFamily="34" charset="0"/>
            </a:endParaRPr>
          </a:p>
        </p:txBody>
      </p:sp>
      <p:graphicFrame>
        <p:nvGraphicFramePr>
          <p:cNvPr id="14" name="Table 13">
            <a:extLst>
              <a:ext uri="{FF2B5EF4-FFF2-40B4-BE49-F238E27FC236}">
                <a16:creationId xmlns:a16="http://schemas.microsoft.com/office/drawing/2014/main" id="{DFE4A185-5495-85F0-F044-AAED96D11AEA}"/>
              </a:ext>
            </a:extLst>
          </p:cNvPr>
          <p:cNvGraphicFramePr>
            <a:graphicFrameLocks noGrp="1"/>
          </p:cNvGraphicFramePr>
          <p:nvPr/>
        </p:nvGraphicFramePr>
        <p:xfrm>
          <a:off x="52086" y="1490426"/>
          <a:ext cx="8784755" cy="5303325"/>
        </p:xfrm>
        <a:graphic>
          <a:graphicData uri="http://schemas.openxmlformats.org/drawingml/2006/table">
            <a:tbl>
              <a:tblPr firstRow="1" firstCol="1" bandRow="1">
                <a:tableStyleId>{5A111915-BE36-4E01-A7E5-04B1672EAD32}</a:tableStyleId>
              </a:tblPr>
              <a:tblGrid>
                <a:gridCol w="643653">
                  <a:extLst>
                    <a:ext uri="{9D8B030D-6E8A-4147-A177-3AD203B41FA5}">
                      <a16:colId xmlns:a16="http://schemas.microsoft.com/office/drawing/2014/main" val="1411639540"/>
                    </a:ext>
                  </a:extLst>
                </a:gridCol>
                <a:gridCol w="2547214">
                  <a:extLst>
                    <a:ext uri="{9D8B030D-6E8A-4147-A177-3AD203B41FA5}">
                      <a16:colId xmlns:a16="http://schemas.microsoft.com/office/drawing/2014/main" val="1004291808"/>
                    </a:ext>
                  </a:extLst>
                </a:gridCol>
                <a:gridCol w="5593888">
                  <a:extLst>
                    <a:ext uri="{9D8B030D-6E8A-4147-A177-3AD203B41FA5}">
                      <a16:colId xmlns:a16="http://schemas.microsoft.com/office/drawing/2014/main" val="2729448000"/>
                    </a:ext>
                  </a:extLst>
                </a:gridCol>
              </a:tblGrid>
              <a:tr h="276513">
                <a:tc>
                  <a:txBody>
                    <a:bodyPr/>
                    <a:lstStyle/>
                    <a:p>
                      <a:r>
                        <a:rPr lang="en-NO" sz="1800" dirty="0">
                          <a:effectLst/>
                        </a:rPr>
                        <a:t>ID</a:t>
                      </a:r>
                      <a:endParaRPr lang="en-NO"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nb-NO" sz="1800">
                          <a:effectLst/>
                        </a:rPr>
                        <a:t>Construction</a:t>
                      </a:r>
                      <a:endParaRPr lang="en-NO" sz="180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w="12700" cap="flat" cmpd="sng" algn="ctr">
                      <a:noFill/>
                      <a:prstDash val="solid"/>
                      <a:round/>
                      <a:headEnd type="none" w="med" len="med"/>
                      <a:tailEnd type="none" w="med" len="med"/>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r>
                        <a:rPr lang="en-NO" sz="1800">
                          <a:effectLst/>
                        </a:rPr>
                        <a:t>Illustration</a:t>
                      </a:r>
                      <a:endParaRPr lang="en-NO" sz="180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131667459"/>
                  </a:ext>
                </a:extLst>
              </a:tr>
              <a:tr h="795336">
                <a:tc>
                  <a:txBody>
                    <a:bodyPr/>
                    <a:lstStyle/>
                    <a:p>
                      <a:r>
                        <a:rPr lang="en-NO" sz="1800" b="0" dirty="0">
                          <a:effectLst/>
                        </a:rPr>
                        <a:t>1087</a:t>
                      </a:r>
                      <a:endParaRPr lang="en-NO" sz="18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w="6350" cap="flat" cmpd="sng" algn="ctr">
                      <a:noFill/>
                      <a:prstDash val="solid"/>
                      <a:miter lim="800000"/>
                    </a:lnL>
                    <a:lnR>
                      <a:noFill/>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NO" sz="1800" dirty="0">
                          <a:effectLst/>
                        </a:rPr>
                        <a:t>иными/другими словами, XP/Cl</a:t>
                      </a:r>
                      <a:endParaRPr lang="en-NO"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a:noFill/>
                    </a:lnL>
                    <a:lnR>
                      <a:noFill/>
                    </a:lnR>
                    <a:lnT w="6350" cap="flat" cmpd="sng" algn="ctr">
                      <a:noFill/>
                      <a:prstDash val="solid"/>
                      <a:miter lim="800000"/>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NO" sz="1800" dirty="0">
                          <a:effectLst/>
                        </a:rPr>
                        <a:t>Наш корреспондент выехал в аэропорт, чтобы взять интервью. </a:t>
                      </a:r>
                      <a:r>
                        <a:rPr lang="en-NO" sz="1800" b="1" dirty="0">
                          <a:solidFill>
                            <a:schemeClr val="accent5"/>
                          </a:solidFill>
                          <a:effectLst/>
                        </a:rPr>
                        <a:t>Другими словами, </a:t>
                      </a:r>
                      <a:r>
                        <a:rPr lang="en-NO" sz="1800" dirty="0">
                          <a:effectLst/>
                        </a:rPr>
                        <a:t>задать несколько вопросов.</a:t>
                      </a:r>
                    </a:p>
                  </a:txBody>
                  <a:tcPr marL="10487" marR="10487" marT="6991" marB="6991">
                    <a:lnL>
                      <a:noFill/>
                    </a:lnL>
                    <a:lnR w="6350" cap="flat" cmpd="sng" algn="ctr">
                      <a:noFill/>
                      <a:prstDash val="solid"/>
                      <a:miter lim="800000"/>
                    </a:lnR>
                    <a:lnT w="6350" cap="flat" cmpd="sng" algn="ctr">
                      <a:noFill/>
                      <a:prstDash val="solid"/>
                      <a:miter lim="800000"/>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7112750"/>
                  </a:ext>
                </a:extLst>
              </a:tr>
              <a:tr h="534653">
                <a:tc>
                  <a:txBody>
                    <a:bodyPr/>
                    <a:lstStyle/>
                    <a:p>
                      <a:r>
                        <a:rPr lang="en-NO" sz="1800" b="0">
                          <a:effectLst/>
                        </a:rPr>
                        <a:t>1840</a:t>
                      </a:r>
                      <a:endParaRPr lang="en-NO" sz="1800" b="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w="6350" cap="flat" cmpd="sng" algn="ctr">
                      <a:noFill/>
                      <a:prstDash val="solid"/>
                      <a:miter lim="800000"/>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NO" sz="1800">
                          <a:effectLst/>
                        </a:rPr>
                        <a:t>к примеру, Cl/XP</a:t>
                      </a:r>
                      <a:endParaRPr lang="en-NO" sz="180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NO" sz="1800" dirty="0">
                          <a:effectLst/>
                        </a:rPr>
                        <a:t>Вот,</a:t>
                      </a:r>
                      <a:r>
                        <a:rPr lang="en-NO" sz="1800" b="1" dirty="0">
                          <a:solidFill>
                            <a:schemeClr val="accent5"/>
                          </a:solidFill>
                          <a:effectLst/>
                        </a:rPr>
                        <a:t> к примеру, </a:t>
                      </a:r>
                      <a:r>
                        <a:rPr lang="en-NO" sz="1800" dirty="0">
                          <a:effectLst/>
                        </a:rPr>
                        <a:t>мне нравится Мерилин Монро.</a:t>
                      </a:r>
                    </a:p>
                  </a:txBody>
                  <a:tcPr marL="10487" marR="10487" marT="6991" marB="6991">
                    <a:lnL>
                      <a:noFill/>
                    </a:lnL>
                    <a:lnR w="6350" cap="flat" cmpd="sng" algn="ctr">
                      <a:noFill/>
                      <a:prstDash val="solid"/>
                      <a:miter lim="800000"/>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7648463"/>
                  </a:ext>
                </a:extLst>
              </a:tr>
              <a:tr h="534653">
                <a:tc>
                  <a:txBody>
                    <a:bodyPr/>
                    <a:lstStyle/>
                    <a:p>
                      <a:r>
                        <a:rPr lang="en-NO" sz="1800" b="0">
                          <a:effectLst/>
                        </a:rPr>
                        <a:t>1872</a:t>
                      </a:r>
                      <a:endParaRPr lang="en-NO" sz="1800" b="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w="6350" cap="flat" cmpd="sng" algn="ctr">
                      <a:noFill/>
                      <a:prstDash val="solid"/>
                      <a:miter lim="800000"/>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NO" sz="1800">
                          <a:effectLst/>
                        </a:rPr>
                        <a:t>(и) кстати (говоря), Cl</a:t>
                      </a:r>
                      <a:endParaRPr lang="en-NO" sz="180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NO" sz="1800" b="1" dirty="0">
                          <a:solidFill>
                            <a:schemeClr val="accent5"/>
                          </a:solidFill>
                          <a:effectLst/>
                        </a:rPr>
                        <a:t>И кстати, </a:t>
                      </a:r>
                      <a:r>
                        <a:rPr lang="en-NO" sz="1800" dirty="0">
                          <a:effectLst/>
                        </a:rPr>
                        <a:t>он пришёл без подарка.</a:t>
                      </a:r>
                    </a:p>
                  </a:txBody>
                  <a:tcPr marL="10487" marR="10487" marT="6991" marB="6991">
                    <a:lnL>
                      <a:noFill/>
                    </a:lnL>
                    <a:lnR w="6350" cap="flat" cmpd="sng" algn="ctr">
                      <a:noFill/>
                      <a:prstDash val="solid"/>
                      <a:miter lim="800000"/>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4380208"/>
                  </a:ext>
                </a:extLst>
              </a:tr>
              <a:tr h="452010">
                <a:tc>
                  <a:txBody>
                    <a:bodyPr/>
                    <a:lstStyle/>
                    <a:p>
                      <a:r>
                        <a:rPr lang="en-NO" sz="1800" b="0">
                          <a:effectLst/>
                        </a:rPr>
                        <a:t>6</a:t>
                      </a:r>
                      <a:endParaRPr lang="en-NO" sz="1800" b="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w="6350" cap="flat" cmpd="sng" algn="ctr">
                      <a:noFill/>
                      <a:prstDash val="solid"/>
                      <a:miter lim="800000"/>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NO" sz="1800" dirty="0">
                          <a:effectLst/>
                        </a:rPr>
                        <a:t>(а/так) что насчёт XP?</a:t>
                      </a:r>
                      <a:endParaRPr lang="en-NO"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NO" sz="1800" b="1" dirty="0">
                          <a:solidFill>
                            <a:schemeClr val="accent5"/>
                          </a:solidFill>
                          <a:effectLst/>
                        </a:rPr>
                        <a:t>Что насчёт </a:t>
                      </a:r>
                      <a:r>
                        <a:rPr lang="en-NO" sz="1800" dirty="0">
                          <a:effectLst/>
                        </a:rPr>
                        <a:t>пятницы? Какие у тебя планы?</a:t>
                      </a:r>
                    </a:p>
                  </a:txBody>
                  <a:tcPr marL="10487" marR="10487" marT="6991" marB="6991">
                    <a:lnL>
                      <a:noFill/>
                    </a:lnL>
                    <a:lnR w="6350" cap="flat" cmpd="sng" algn="ctr">
                      <a:noFill/>
                      <a:prstDash val="solid"/>
                      <a:miter lim="800000"/>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6899980"/>
                  </a:ext>
                </a:extLst>
              </a:tr>
              <a:tr h="534653">
                <a:tc>
                  <a:txBody>
                    <a:bodyPr/>
                    <a:lstStyle/>
                    <a:p>
                      <a:r>
                        <a:rPr lang="en-NO" sz="1800" b="0">
                          <a:effectLst/>
                        </a:rPr>
                        <a:t>2273</a:t>
                      </a:r>
                      <a:endParaRPr lang="en-NO" sz="1800" b="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w="6350" cap="flat" cmpd="sng" algn="ctr">
                      <a:noFill/>
                      <a:prstDash val="solid"/>
                      <a:miter lim="800000"/>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NO" sz="1800">
                          <a:effectLst/>
                        </a:rPr>
                        <a:t>в-NumOrd-ых, XP/Cl</a:t>
                      </a:r>
                      <a:endParaRPr lang="en-NO" sz="180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NO" sz="1800" b="1" dirty="0">
                          <a:solidFill>
                            <a:schemeClr val="accent5"/>
                          </a:solidFill>
                          <a:effectLst/>
                        </a:rPr>
                        <a:t>Во-первых, </a:t>
                      </a:r>
                      <a:r>
                        <a:rPr lang="en-NO" sz="1800" dirty="0">
                          <a:effectLst/>
                        </a:rPr>
                        <a:t>я бы хотел поблагодарить своего тренера.</a:t>
                      </a:r>
                    </a:p>
                  </a:txBody>
                  <a:tcPr marL="10487" marR="10487" marT="6991" marB="6991">
                    <a:lnL>
                      <a:noFill/>
                    </a:lnL>
                    <a:lnR w="6350" cap="flat" cmpd="sng" algn="ctr">
                      <a:noFill/>
                      <a:prstDash val="solid"/>
                      <a:miter lim="800000"/>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0666654"/>
                  </a:ext>
                </a:extLst>
              </a:tr>
              <a:tr h="683439">
                <a:tc>
                  <a:txBody>
                    <a:bodyPr/>
                    <a:lstStyle/>
                    <a:p>
                      <a:r>
                        <a:rPr lang="en-NO" sz="1800" b="0">
                          <a:effectLst/>
                        </a:rPr>
                        <a:t>1839</a:t>
                      </a:r>
                      <a:endParaRPr lang="en-NO" sz="1800" b="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w="6350" cap="flat" cmpd="sng" algn="ctr">
                      <a:noFill/>
                      <a:prstDash val="solid"/>
                      <a:miter lim="800000"/>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NO" sz="1800">
                          <a:effectLst/>
                        </a:rPr>
                        <a:t>таким образом, Cl</a:t>
                      </a:r>
                      <a:endParaRPr lang="en-NO" sz="180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NO" sz="1800" b="1" dirty="0">
                          <a:solidFill>
                            <a:schemeClr val="accent5"/>
                          </a:solidFill>
                          <a:effectLst/>
                        </a:rPr>
                        <a:t>Таким образом, </a:t>
                      </a:r>
                      <a:r>
                        <a:rPr lang="en-NO" sz="1800" dirty="0">
                          <a:effectLst/>
                        </a:rPr>
                        <a:t>наша команда за год добилась важных результатов.</a:t>
                      </a:r>
                    </a:p>
                  </a:txBody>
                  <a:tcPr marL="10487" marR="10487" marT="6991" marB="6991">
                    <a:lnL>
                      <a:noFill/>
                    </a:lnL>
                    <a:lnR w="6350" cap="flat" cmpd="sng" algn="ctr">
                      <a:noFill/>
                      <a:prstDash val="solid"/>
                      <a:miter lim="800000"/>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2569971"/>
                  </a:ext>
                </a:extLst>
              </a:tr>
              <a:tr h="452010">
                <a:tc>
                  <a:txBody>
                    <a:bodyPr/>
                    <a:lstStyle/>
                    <a:p>
                      <a:r>
                        <a:rPr lang="en-NO" sz="1800" b="0">
                          <a:effectLst/>
                        </a:rPr>
                        <a:t>11</a:t>
                      </a:r>
                      <a:endParaRPr lang="en-NO" sz="1800" b="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w="6350" cap="flat" cmpd="sng" algn="ctr">
                      <a:noFill/>
                      <a:prstDash val="solid"/>
                      <a:miter lim="800000"/>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NO" sz="1800">
                          <a:effectLst/>
                        </a:rPr>
                        <a:t>(как) по мне, (так) Cl</a:t>
                      </a:r>
                      <a:endParaRPr lang="en-NO" sz="180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NO" sz="1800" b="1" dirty="0">
                          <a:solidFill>
                            <a:schemeClr val="accent5"/>
                          </a:solidFill>
                          <a:effectLst/>
                        </a:rPr>
                        <a:t>Как по мне, </a:t>
                      </a:r>
                      <a:r>
                        <a:rPr lang="en-NO" sz="1800" dirty="0">
                          <a:effectLst/>
                        </a:rPr>
                        <a:t>это ещё не беда.</a:t>
                      </a:r>
                    </a:p>
                  </a:txBody>
                  <a:tcPr marL="10487" marR="10487" marT="6991" marB="6991">
                    <a:lnL>
                      <a:noFill/>
                    </a:lnL>
                    <a:lnR w="6350" cap="flat" cmpd="sng" algn="ctr">
                      <a:noFill/>
                      <a:prstDash val="solid"/>
                      <a:miter lim="800000"/>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8866178"/>
                  </a:ext>
                </a:extLst>
              </a:tr>
              <a:tr h="534653">
                <a:tc>
                  <a:txBody>
                    <a:bodyPr/>
                    <a:lstStyle/>
                    <a:p>
                      <a:r>
                        <a:rPr lang="en-NO" sz="1800" b="0">
                          <a:effectLst/>
                        </a:rPr>
                        <a:t>2281</a:t>
                      </a:r>
                      <a:endParaRPr lang="en-NO" sz="1800" b="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w="6350" cap="flat" cmpd="sng" algn="ctr">
                      <a:noFill/>
                      <a:prstDash val="solid"/>
                      <a:miter lim="800000"/>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NO" sz="1800">
                          <a:effectLst/>
                        </a:rPr>
                        <a:t>Cl, не правда ли?</a:t>
                      </a:r>
                      <a:endParaRPr lang="en-NO" sz="180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NO" sz="1800" dirty="0">
                          <a:effectLst/>
                        </a:rPr>
                        <a:t>Интересный художник, </a:t>
                      </a:r>
                      <a:r>
                        <a:rPr lang="en-NO" sz="1800" b="1" dirty="0">
                          <a:solidFill>
                            <a:schemeClr val="accent5"/>
                          </a:solidFill>
                          <a:effectLst/>
                        </a:rPr>
                        <a:t>не правда ли?</a:t>
                      </a:r>
                    </a:p>
                  </a:txBody>
                  <a:tcPr marL="10487" marR="10487" marT="6991" marB="6991">
                    <a:lnL>
                      <a:noFill/>
                    </a:lnL>
                    <a:lnR w="6350" cap="flat" cmpd="sng" algn="ctr">
                      <a:noFill/>
                      <a:prstDash val="solid"/>
                      <a:miter lim="800000"/>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8798292"/>
                  </a:ext>
                </a:extLst>
              </a:tr>
              <a:tr h="452010">
                <a:tc>
                  <a:txBody>
                    <a:bodyPr/>
                    <a:lstStyle/>
                    <a:p>
                      <a:r>
                        <a:rPr lang="en-NO" sz="1800" b="0" dirty="0">
                          <a:effectLst/>
                        </a:rPr>
                        <a:t>1133</a:t>
                      </a:r>
                      <a:endParaRPr lang="en-NO" sz="18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w="6350" cap="flat" cmpd="sng" algn="ctr">
                      <a:noFill/>
                      <a:prstDash val="solid"/>
                      <a:miter lim="800000"/>
                    </a:lnL>
                    <a:lnR>
                      <a:noFill/>
                    </a:lnR>
                    <a:lnT w="9525"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NO" sz="1800">
                          <a:effectLst/>
                        </a:rPr>
                        <a:t>мягко говоря, Cl</a:t>
                      </a:r>
                      <a:endParaRPr lang="en-NO" sz="1800">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lnL>
                      <a:noFill/>
                    </a:lnL>
                    <a:lnR>
                      <a:noFill/>
                    </a:lnR>
                    <a:lnT w="9525"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r>
                        <a:rPr lang="en-NO" sz="1800" dirty="0">
                          <a:effectLst/>
                        </a:rPr>
                        <a:t>Он, </a:t>
                      </a:r>
                      <a:r>
                        <a:rPr lang="en-NO" sz="1800" b="1" dirty="0">
                          <a:solidFill>
                            <a:schemeClr val="accent5"/>
                          </a:solidFill>
                          <a:effectLst/>
                        </a:rPr>
                        <a:t>мягко говоря, </a:t>
                      </a:r>
                      <a:r>
                        <a:rPr lang="en-NO" sz="1800" dirty="0">
                          <a:effectLst/>
                        </a:rPr>
                        <a:t>не подарок.</a:t>
                      </a:r>
                    </a:p>
                  </a:txBody>
                  <a:tcPr marL="10487" marR="10487" marT="6991" marB="6991">
                    <a:lnL>
                      <a:noFill/>
                    </a:lnL>
                    <a:lnR w="6350" cap="flat" cmpd="sng" algn="ctr">
                      <a:noFill/>
                      <a:prstDash val="solid"/>
                      <a:miter lim="800000"/>
                    </a:lnR>
                    <a:lnT w="9525" cap="flat" cmpd="sng" algn="ctr">
                      <a:solidFill>
                        <a:schemeClr val="bg1">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35892891"/>
                  </a:ext>
                </a:extLst>
              </a:tr>
            </a:tbl>
          </a:graphicData>
        </a:graphic>
      </p:graphicFrame>
      <p:sp>
        <p:nvSpPr>
          <p:cNvPr id="16" name="Rectangle 4">
            <a:extLst>
              <a:ext uri="{FF2B5EF4-FFF2-40B4-BE49-F238E27FC236}">
                <a16:creationId xmlns:a16="http://schemas.microsoft.com/office/drawing/2014/main" id="{2469CE59-788A-90CF-7603-DB2B423842CC}"/>
              </a:ext>
            </a:extLst>
          </p:cNvPr>
          <p:cNvSpPr>
            <a:spLocks noChangeArrowheads="1"/>
          </p:cNvSpPr>
          <p:nvPr/>
        </p:nvSpPr>
        <p:spPr bwMode="auto">
          <a:xfrm>
            <a:off x="50069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NO" altLang="en-NO" sz="1800" b="0" i="0" u="none" strike="noStrike" cap="none" normalizeH="0" baseline="0">
                <a:ln>
                  <a:noFill/>
                </a:ln>
                <a:solidFill>
                  <a:schemeClr val="tx1"/>
                </a:solidFill>
                <a:effectLst/>
                <a:latin typeface="Arial" panose="020B0604020202020204" pitchFamily="34" charset="0"/>
              </a:rPr>
            </a:br>
            <a:endParaRPr kumimoji="0" lang="en-NO" altLang="en-NO" sz="1800" b="0" i="0" u="none" strike="noStrike" cap="none" normalizeH="0" baseline="0">
              <a:ln>
                <a:noFill/>
              </a:ln>
              <a:solidFill>
                <a:schemeClr val="tx1"/>
              </a:solidFill>
              <a:effectLst/>
              <a:latin typeface="Arial" panose="020B0604020202020204" pitchFamily="34" charset="0"/>
            </a:endParaRPr>
          </a:p>
        </p:txBody>
      </p:sp>
      <p:sp>
        <p:nvSpPr>
          <p:cNvPr id="20" name="TextBox 19">
            <a:extLst>
              <a:ext uri="{FF2B5EF4-FFF2-40B4-BE49-F238E27FC236}">
                <a16:creationId xmlns:a16="http://schemas.microsoft.com/office/drawing/2014/main" id="{AF544E72-7D09-6C35-5F1C-8C6E94ABB7EB}"/>
              </a:ext>
            </a:extLst>
          </p:cNvPr>
          <p:cNvSpPr txBox="1"/>
          <p:nvPr/>
        </p:nvSpPr>
        <p:spPr>
          <a:xfrm>
            <a:off x="8836841" y="1982041"/>
            <a:ext cx="2032836" cy="4086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800" dirty="0">
                <a:effectLst/>
              </a:rPr>
              <a:t>Clarify your point</a:t>
            </a:r>
            <a:endParaRPr lang="en-NO" sz="1800" dirty="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22" name="TextBox 21">
            <a:extLst>
              <a:ext uri="{FF2B5EF4-FFF2-40B4-BE49-F238E27FC236}">
                <a16:creationId xmlns:a16="http://schemas.microsoft.com/office/drawing/2014/main" id="{FBD63885-AD6D-3356-BB29-16636E12C008}"/>
              </a:ext>
            </a:extLst>
          </p:cNvPr>
          <p:cNvSpPr txBox="1"/>
          <p:nvPr/>
        </p:nvSpPr>
        <p:spPr>
          <a:xfrm>
            <a:off x="8850528" y="2557821"/>
            <a:ext cx="2029596" cy="4086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800" dirty="0">
                <a:effectLst/>
              </a:rPr>
              <a:t>Give an example</a:t>
            </a:r>
            <a:endParaRPr lang="en-NO" dirty="0"/>
          </a:p>
        </p:txBody>
      </p:sp>
      <p:sp>
        <p:nvSpPr>
          <p:cNvPr id="24" name="TextBox 23">
            <a:extLst>
              <a:ext uri="{FF2B5EF4-FFF2-40B4-BE49-F238E27FC236}">
                <a16:creationId xmlns:a16="http://schemas.microsoft.com/office/drawing/2014/main" id="{93B952C4-3111-322B-4DD7-9A2D32E20EBE}"/>
              </a:ext>
            </a:extLst>
          </p:cNvPr>
          <p:cNvSpPr txBox="1"/>
          <p:nvPr/>
        </p:nvSpPr>
        <p:spPr>
          <a:xfrm>
            <a:off x="8850528" y="3124285"/>
            <a:ext cx="2029596" cy="4086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nb-NO" sz="1800" dirty="0" err="1">
                <a:effectLst/>
              </a:rPr>
              <a:t>Add</a:t>
            </a:r>
            <a:r>
              <a:rPr lang="nb-NO" sz="1800" dirty="0">
                <a:effectLst/>
              </a:rPr>
              <a:t> information</a:t>
            </a:r>
            <a:endParaRPr lang="en-NO" dirty="0"/>
          </a:p>
        </p:txBody>
      </p:sp>
      <p:sp>
        <p:nvSpPr>
          <p:cNvPr id="26" name="TextBox 25">
            <a:extLst>
              <a:ext uri="{FF2B5EF4-FFF2-40B4-BE49-F238E27FC236}">
                <a16:creationId xmlns:a16="http://schemas.microsoft.com/office/drawing/2014/main" id="{000EBCB7-2DA6-EE84-C8EA-B91760E6394C}"/>
              </a:ext>
            </a:extLst>
          </p:cNvPr>
          <p:cNvSpPr txBox="1"/>
          <p:nvPr/>
        </p:nvSpPr>
        <p:spPr>
          <a:xfrm>
            <a:off x="8850528" y="3637062"/>
            <a:ext cx="2029596" cy="4086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800" dirty="0">
                <a:effectLst/>
              </a:rPr>
              <a:t>Introduce a topic</a:t>
            </a:r>
            <a:endParaRPr lang="en-NO" dirty="0"/>
          </a:p>
        </p:txBody>
      </p:sp>
      <p:sp>
        <p:nvSpPr>
          <p:cNvPr id="28" name="TextBox 27">
            <a:extLst>
              <a:ext uri="{FF2B5EF4-FFF2-40B4-BE49-F238E27FC236}">
                <a16:creationId xmlns:a16="http://schemas.microsoft.com/office/drawing/2014/main" id="{00E5E8A8-107F-A246-D7CE-0D49ABC3791C}"/>
              </a:ext>
            </a:extLst>
          </p:cNvPr>
          <p:cNvSpPr txBox="1"/>
          <p:nvPr/>
        </p:nvSpPr>
        <p:spPr>
          <a:xfrm>
            <a:off x="8836841" y="4134242"/>
            <a:ext cx="2756811" cy="4086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NO" sz="1800" dirty="0">
                <a:effectLst/>
              </a:rPr>
              <a:t>Str</a:t>
            </a:r>
            <a:r>
              <a:rPr lang="en-US" sz="1800" dirty="0" err="1">
                <a:effectLst/>
              </a:rPr>
              <a:t>ucture</a:t>
            </a:r>
            <a:r>
              <a:rPr lang="en-US" sz="1800" dirty="0">
                <a:effectLst/>
              </a:rPr>
              <a:t> your argument</a:t>
            </a:r>
            <a:endParaRPr lang="en-NO" dirty="0"/>
          </a:p>
        </p:txBody>
      </p:sp>
      <p:sp>
        <p:nvSpPr>
          <p:cNvPr id="30" name="TextBox 29">
            <a:extLst>
              <a:ext uri="{FF2B5EF4-FFF2-40B4-BE49-F238E27FC236}">
                <a16:creationId xmlns:a16="http://schemas.microsoft.com/office/drawing/2014/main" id="{2D3507BF-C837-0DB2-42D3-4728C38565A3}"/>
              </a:ext>
            </a:extLst>
          </p:cNvPr>
          <p:cNvSpPr txBox="1"/>
          <p:nvPr/>
        </p:nvSpPr>
        <p:spPr>
          <a:xfrm>
            <a:off x="8850528" y="4660441"/>
            <a:ext cx="2756810" cy="4086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800" dirty="0">
                <a:effectLst/>
              </a:rPr>
              <a:t>Draw a conclusion</a:t>
            </a:r>
            <a:endParaRPr lang="en-NO" dirty="0"/>
          </a:p>
        </p:txBody>
      </p:sp>
      <p:sp>
        <p:nvSpPr>
          <p:cNvPr id="32" name="TextBox 31">
            <a:extLst>
              <a:ext uri="{FF2B5EF4-FFF2-40B4-BE49-F238E27FC236}">
                <a16:creationId xmlns:a16="http://schemas.microsoft.com/office/drawing/2014/main" id="{CD304679-D11C-A830-0F70-2B3F04CA26D6}"/>
              </a:ext>
            </a:extLst>
          </p:cNvPr>
          <p:cNvSpPr txBox="1"/>
          <p:nvPr/>
        </p:nvSpPr>
        <p:spPr>
          <a:xfrm>
            <a:off x="8850528" y="5253730"/>
            <a:ext cx="2742492" cy="4086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NO" sz="1800" dirty="0">
                <a:effectLst/>
              </a:rPr>
              <a:t>Express your opinion</a:t>
            </a:r>
            <a:endParaRPr lang="en-NO" dirty="0"/>
          </a:p>
        </p:txBody>
      </p:sp>
      <p:sp>
        <p:nvSpPr>
          <p:cNvPr id="34" name="TextBox 33">
            <a:extLst>
              <a:ext uri="{FF2B5EF4-FFF2-40B4-BE49-F238E27FC236}">
                <a16:creationId xmlns:a16="http://schemas.microsoft.com/office/drawing/2014/main" id="{C8E6D9BF-416C-183D-F8AE-3E8339C6F5A4}"/>
              </a:ext>
            </a:extLst>
          </p:cNvPr>
          <p:cNvSpPr txBox="1"/>
          <p:nvPr/>
        </p:nvSpPr>
        <p:spPr>
          <a:xfrm>
            <a:off x="8836841" y="5789215"/>
            <a:ext cx="3303073" cy="4086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800" b="0" dirty="0">
                <a:effectLst/>
              </a:rPr>
              <a:t>Ask someone for their opinion</a:t>
            </a:r>
            <a:endParaRPr lang="en-NO" dirty="0"/>
          </a:p>
        </p:txBody>
      </p:sp>
      <p:sp>
        <p:nvSpPr>
          <p:cNvPr id="36" name="TextBox 35">
            <a:extLst>
              <a:ext uri="{FF2B5EF4-FFF2-40B4-BE49-F238E27FC236}">
                <a16:creationId xmlns:a16="http://schemas.microsoft.com/office/drawing/2014/main" id="{47E99351-F449-6647-DD8D-94E82FBB243C}"/>
              </a:ext>
            </a:extLst>
          </p:cNvPr>
          <p:cNvSpPr txBox="1"/>
          <p:nvPr/>
        </p:nvSpPr>
        <p:spPr>
          <a:xfrm>
            <a:off x="8850528" y="6331733"/>
            <a:ext cx="1580636" cy="4086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nb-NO" sz="1800" b="0" dirty="0">
                <a:effectLst/>
              </a:rPr>
              <a:t>Hedge</a:t>
            </a:r>
            <a:endParaRPr lang="en-NO" dirty="0"/>
          </a:p>
        </p:txBody>
      </p:sp>
    </p:spTree>
    <p:extLst>
      <p:ext uri="{BB962C8B-B14F-4D97-AF65-F5344CB8AC3E}">
        <p14:creationId xmlns:p14="http://schemas.microsoft.com/office/powerpoint/2010/main" val="297123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26" grpId="0" animBg="1"/>
      <p:bldP spid="28" grpId="0" animBg="1"/>
      <p:bldP spid="30" grpId="0" animBg="1"/>
      <p:bldP spid="32" grpId="0" animBg="1"/>
      <p:bldP spid="34"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 website&#10;&#10;Description automatically generated">
            <a:extLst>
              <a:ext uri="{FF2B5EF4-FFF2-40B4-BE49-F238E27FC236}">
                <a16:creationId xmlns:a16="http://schemas.microsoft.com/office/drawing/2014/main" id="{E65779E6-76E0-CF34-7A6E-6FCE8CA5B321}"/>
              </a:ext>
            </a:extLst>
          </p:cNvPr>
          <p:cNvPicPr>
            <a:picLocks noChangeAspect="1"/>
          </p:cNvPicPr>
          <p:nvPr/>
        </p:nvPicPr>
        <p:blipFill>
          <a:blip r:embed="rId3"/>
          <a:stretch>
            <a:fillRect/>
          </a:stretch>
        </p:blipFill>
        <p:spPr>
          <a:xfrm>
            <a:off x="0" y="-61785"/>
            <a:ext cx="12192000" cy="6676370"/>
          </a:xfrm>
          <a:prstGeom prst="rect">
            <a:avLst/>
          </a:prstGeom>
        </p:spPr>
      </p:pic>
      <p:pic>
        <p:nvPicPr>
          <p:cNvPr id="6" name="Graphic 5" descr="Cursor with solid fill">
            <a:extLst>
              <a:ext uri="{FF2B5EF4-FFF2-40B4-BE49-F238E27FC236}">
                <a16:creationId xmlns:a16="http://schemas.microsoft.com/office/drawing/2014/main" id="{888E0782-2B9A-746B-877E-352B2714AB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56837" y="728745"/>
            <a:ext cx="914400" cy="914400"/>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C535878E-8E7A-1761-6CBC-A2F3EBBD7643}"/>
              </a:ext>
            </a:extLst>
          </p:cNvPr>
          <p:cNvPicPr>
            <a:picLocks noChangeAspect="1"/>
          </p:cNvPicPr>
          <p:nvPr/>
        </p:nvPicPr>
        <p:blipFill>
          <a:blip r:embed="rId6"/>
          <a:stretch>
            <a:fillRect/>
          </a:stretch>
        </p:blipFill>
        <p:spPr>
          <a:xfrm>
            <a:off x="0" y="-49731"/>
            <a:ext cx="12192000" cy="5537200"/>
          </a:xfrm>
          <a:prstGeom prst="rect">
            <a:avLst/>
          </a:prstGeom>
        </p:spPr>
      </p:pic>
      <p:pic>
        <p:nvPicPr>
          <p:cNvPr id="9" name="Graphic 8" descr="Cursor with solid fill">
            <a:extLst>
              <a:ext uri="{FF2B5EF4-FFF2-40B4-BE49-F238E27FC236}">
                <a16:creationId xmlns:a16="http://schemas.microsoft.com/office/drawing/2014/main" id="{F67CCC89-9280-425A-EC4B-64C1A594B6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90470" y="728745"/>
            <a:ext cx="914400" cy="914400"/>
          </a:xfrm>
          <a:prstGeom prst="rect">
            <a:avLst/>
          </a:prstGeom>
        </p:spPr>
      </p:pic>
    </p:spTree>
    <p:extLst>
      <p:ext uri="{BB962C8B-B14F-4D97-AF65-F5344CB8AC3E}">
        <p14:creationId xmlns:p14="http://schemas.microsoft.com/office/powerpoint/2010/main" val="108323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C5FF6-88E8-6B49-B2D0-AADCF660E4A7}"/>
              </a:ext>
            </a:extLst>
          </p:cNvPr>
          <p:cNvSpPr>
            <a:spLocks noGrp="1"/>
          </p:cNvSpPr>
          <p:nvPr>
            <p:ph type="title"/>
          </p:nvPr>
        </p:nvSpPr>
        <p:spPr/>
        <p:txBody>
          <a:bodyPr/>
          <a:lstStyle/>
          <a:p>
            <a:r>
              <a:rPr lang="nb-NO" dirty="0"/>
              <a:t>Spin-</a:t>
            </a:r>
            <a:r>
              <a:rPr lang="nb-NO" dirty="0" err="1"/>
              <a:t>offs</a:t>
            </a:r>
            <a:r>
              <a:rPr lang="nb-NO" dirty="0"/>
              <a:t> from </a:t>
            </a:r>
            <a:r>
              <a:rPr lang="nb-NO" dirty="0" err="1"/>
              <a:t>the</a:t>
            </a:r>
            <a:r>
              <a:rPr lang="nb-NO" dirty="0"/>
              <a:t> Russian </a:t>
            </a:r>
            <a:r>
              <a:rPr lang="nb-NO" dirty="0" err="1"/>
              <a:t>Constructicon</a:t>
            </a:r>
            <a:endParaRPr lang="nb-NO" dirty="0"/>
          </a:p>
        </p:txBody>
      </p:sp>
      <p:pic>
        <p:nvPicPr>
          <p:cNvPr id="5" name="Content Placeholder 4" descr="A screenshot of a web page&#10;&#10;Description automatically generated">
            <a:extLst>
              <a:ext uri="{FF2B5EF4-FFF2-40B4-BE49-F238E27FC236}">
                <a16:creationId xmlns:a16="http://schemas.microsoft.com/office/drawing/2014/main" id="{F769BA7F-7461-2B20-FDD6-C673DB4D0E48}"/>
              </a:ext>
            </a:extLst>
          </p:cNvPr>
          <p:cNvPicPr>
            <a:picLocks noGrp="1" noChangeAspect="1"/>
          </p:cNvPicPr>
          <p:nvPr>
            <p:ph idx="1"/>
          </p:nvPr>
        </p:nvPicPr>
        <p:blipFill>
          <a:blip r:embed="rId2"/>
          <a:stretch>
            <a:fillRect/>
          </a:stretch>
        </p:blipFill>
        <p:spPr>
          <a:xfrm>
            <a:off x="838201" y="1386174"/>
            <a:ext cx="7848600" cy="3673349"/>
          </a:xfrm>
        </p:spPr>
      </p:pic>
      <p:sp>
        <p:nvSpPr>
          <p:cNvPr id="6" name="TextBox 5">
            <a:extLst>
              <a:ext uri="{FF2B5EF4-FFF2-40B4-BE49-F238E27FC236}">
                <a16:creationId xmlns:a16="http://schemas.microsoft.com/office/drawing/2014/main" id="{1DE0B00C-02A6-4D38-B0D2-6997FD26CD38}"/>
              </a:ext>
            </a:extLst>
          </p:cNvPr>
          <p:cNvSpPr txBox="1"/>
          <p:nvPr/>
        </p:nvSpPr>
        <p:spPr>
          <a:xfrm>
            <a:off x="889000" y="5471826"/>
            <a:ext cx="8077200" cy="584775"/>
          </a:xfrm>
          <a:prstGeom prst="rect">
            <a:avLst/>
          </a:prstGeom>
          <a:noFill/>
        </p:spPr>
        <p:txBody>
          <a:bodyPr wrap="square" rtlCol="0">
            <a:spAutoFit/>
          </a:bodyPr>
          <a:lstStyle/>
          <a:p>
            <a:r>
              <a:rPr lang="nb-NO" sz="3200" dirty="0" err="1"/>
              <a:t>Also</a:t>
            </a:r>
            <a:r>
              <a:rPr lang="nb-NO" sz="3200" dirty="0"/>
              <a:t> under </a:t>
            </a:r>
            <a:r>
              <a:rPr lang="nb-NO" sz="3200" dirty="0" err="1"/>
              <a:t>construction</a:t>
            </a:r>
            <a:r>
              <a:rPr lang="nb-NO" sz="3200" dirty="0"/>
              <a:t>: Hill Mari, </a:t>
            </a:r>
            <a:r>
              <a:rPr lang="nb-NO" sz="3200" dirty="0" err="1"/>
              <a:t>Persian</a:t>
            </a:r>
            <a:endParaRPr lang="nb-NO" sz="3200" dirty="0"/>
          </a:p>
        </p:txBody>
      </p:sp>
    </p:spTree>
    <p:extLst>
      <p:ext uri="{BB962C8B-B14F-4D97-AF65-F5344CB8AC3E}">
        <p14:creationId xmlns:p14="http://schemas.microsoft.com/office/powerpoint/2010/main" val="2916493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869BB-20AA-BF4E-81F7-3D8A81F70B01}"/>
              </a:ext>
            </a:extLst>
          </p:cNvPr>
          <p:cNvSpPr>
            <a:spLocks noGrp="1"/>
          </p:cNvSpPr>
          <p:nvPr>
            <p:ph type="title"/>
          </p:nvPr>
        </p:nvSpPr>
        <p:spPr/>
        <p:txBody>
          <a:bodyPr/>
          <a:lstStyle/>
          <a:p>
            <a:r>
              <a:rPr lang="nb-NO" dirty="0" err="1"/>
              <a:t>Construxercise</a:t>
            </a:r>
            <a:r>
              <a:rPr lang="nb-NO" dirty="0"/>
              <a:t>: Important </a:t>
            </a:r>
            <a:r>
              <a:rPr lang="nb-NO" dirty="0" err="1"/>
              <a:t>points</a:t>
            </a:r>
            <a:endParaRPr lang="en-NO"/>
          </a:p>
        </p:txBody>
      </p:sp>
      <p:sp>
        <p:nvSpPr>
          <p:cNvPr id="3" name="Content Placeholder 2">
            <a:extLst>
              <a:ext uri="{FF2B5EF4-FFF2-40B4-BE49-F238E27FC236}">
                <a16:creationId xmlns:a16="http://schemas.microsoft.com/office/drawing/2014/main" id="{03FEC155-97DB-FE46-8F7C-A6DF44EADBCF}"/>
              </a:ext>
            </a:extLst>
          </p:cNvPr>
          <p:cNvSpPr>
            <a:spLocks noGrp="1"/>
          </p:cNvSpPr>
          <p:nvPr>
            <p:ph idx="1"/>
          </p:nvPr>
        </p:nvSpPr>
        <p:spPr>
          <a:xfrm>
            <a:off x="838200" y="1690688"/>
            <a:ext cx="10515600" cy="4486275"/>
          </a:xfrm>
        </p:spPr>
        <p:txBody>
          <a:bodyPr>
            <a:normAutofit fontScale="92500"/>
          </a:bodyPr>
          <a:lstStyle/>
          <a:p>
            <a:r>
              <a:rPr lang="en-US" dirty="0"/>
              <a:t>We propose a construction-based approach to learning and teaching</a:t>
            </a:r>
            <a:r>
              <a:rPr lang="ru-RU" dirty="0"/>
              <a:t> </a:t>
            </a:r>
            <a:r>
              <a:rPr lang="ru-RU" dirty="0" err="1"/>
              <a:t>L</a:t>
            </a:r>
            <a:r>
              <a:rPr lang="nb-NO" dirty="0"/>
              <a:t>2-</a:t>
            </a:r>
            <a:r>
              <a:rPr lang="en-US" dirty="0"/>
              <a:t>Russian via the </a:t>
            </a:r>
            <a:r>
              <a:rPr lang="en-US" b="1" dirty="0">
                <a:solidFill>
                  <a:schemeClr val="accent5"/>
                </a:solidFill>
              </a:rPr>
              <a:t>Russian Constructicon </a:t>
            </a:r>
            <a:r>
              <a:rPr lang="en-US" dirty="0"/>
              <a:t>and </a:t>
            </a:r>
            <a:r>
              <a:rPr lang="en-US" b="1" dirty="0" err="1">
                <a:solidFill>
                  <a:schemeClr val="accent5"/>
                </a:solidFill>
              </a:rPr>
              <a:t>Construxercise</a:t>
            </a:r>
            <a:r>
              <a:rPr lang="en-US" b="1" dirty="0">
                <a:solidFill>
                  <a:schemeClr val="accent5"/>
                </a:solidFill>
              </a:rPr>
              <a:t>!</a:t>
            </a:r>
            <a:endParaRPr lang="ru-RU" b="1" dirty="0">
              <a:solidFill>
                <a:schemeClr val="accent5"/>
              </a:solidFill>
            </a:endParaRPr>
          </a:p>
          <a:p>
            <a:r>
              <a:rPr lang="en-US" dirty="0"/>
              <a:t>The outcome product is </a:t>
            </a:r>
            <a:r>
              <a:rPr lang="en-US" b="1" dirty="0">
                <a:solidFill>
                  <a:schemeClr val="accent5"/>
                </a:solidFill>
              </a:rPr>
              <a:t>multifunctional</a:t>
            </a:r>
            <a:r>
              <a:rPr lang="en-US" dirty="0"/>
              <a:t> because it serves the needs of different types of users and offers educational materials that can be used as either a </a:t>
            </a:r>
            <a:r>
              <a:rPr lang="en-US" b="1" dirty="0">
                <a:solidFill>
                  <a:schemeClr val="accent5"/>
                </a:solidFill>
              </a:rPr>
              <a:t>central or complementary teaching resource</a:t>
            </a:r>
            <a:r>
              <a:rPr lang="en-US" dirty="0"/>
              <a:t>, and either in class or for self-guided study. </a:t>
            </a:r>
            <a:endParaRPr lang="ru-RU" dirty="0"/>
          </a:p>
          <a:p>
            <a:r>
              <a:rPr lang="en-US" dirty="0"/>
              <a:t>The focus on highly frequent and widely encountered constructions equips students with </a:t>
            </a:r>
            <a:r>
              <a:rPr lang="en-US" b="1" dirty="0">
                <a:solidFill>
                  <a:schemeClr val="accent5"/>
                </a:solidFill>
              </a:rPr>
              <a:t>ready-to-use communicative units </a:t>
            </a:r>
            <a:r>
              <a:rPr lang="en-US" dirty="0"/>
              <a:t>presented in the shape of clear sentence structures and phrase patterns.</a:t>
            </a:r>
            <a:r>
              <a:rPr lang="en-NO" sz="2400" dirty="0"/>
              <a:t> </a:t>
            </a:r>
            <a:endParaRPr lang="ru-RU" sz="2400" dirty="0"/>
          </a:p>
          <a:p>
            <a:r>
              <a:rPr lang="ru-RU" dirty="0"/>
              <a:t>С</a:t>
            </a:r>
            <a:r>
              <a:rPr lang="en-US" dirty="0" err="1"/>
              <a:t>onstructions</a:t>
            </a:r>
            <a:r>
              <a:rPr lang="en-US" dirty="0"/>
              <a:t> can be easily combined into </a:t>
            </a:r>
            <a:r>
              <a:rPr lang="en-US" b="1" dirty="0">
                <a:solidFill>
                  <a:schemeClr val="accent5"/>
                </a:solidFill>
              </a:rPr>
              <a:t>strategic sets</a:t>
            </a:r>
            <a:r>
              <a:rPr lang="en-US" dirty="0"/>
              <a:t>, or templates, that make the task of generating any text, oral or written, much easier.</a:t>
            </a:r>
            <a:r>
              <a:rPr lang="en-NO" sz="2400" dirty="0"/>
              <a:t> </a:t>
            </a:r>
            <a:endParaRPr lang="en-US" sz="2400" dirty="0"/>
          </a:p>
          <a:p>
            <a:endParaRPr lang="en-NO" dirty="0"/>
          </a:p>
        </p:txBody>
      </p:sp>
      <p:sp>
        <p:nvSpPr>
          <p:cNvPr id="4" name="Slide Number Placeholder 3">
            <a:extLst>
              <a:ext uri="{FF2B5EF4-FFF2-40B4-BE49-F238E27FC236}">
                <a16:creationId xmlns:a16="http://schemas.microsoft.com/office/drawing/2014/main" id="{E65F2147-CF33-3D40-80FE-BA703B46F10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7C5C6-3357-E145-B5C5-5B5168CE97B5}" type="slidenum">
              <a:rPr lang="en-NO" smtClean="0"/>
              <a:pPr/>
              <a:t>33</a:t>
            </a:fld>
            <a:endParaRPr lang="en-NO" dirty="0"/>
          </a:p>
        </p:txBody>
      </p:sp>
    </p:spTree>
    <p:extLst>
      <p:ext uri="{BB962C8B-B14F-4D97-AF65-F5344CB8AC3E}">
        <p14:creationId xmlns:p14="http://schemas.microsoft.com/office/powerpoint/2010/main" val="114296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8D31F60-6936-2658-1718-EBC81EE14BC7}"/>
              </a:ext>
            </a:extLst>
          </p:cNvPr>
          <p:cNvSpPr>
            <a:spLocks noGrp="1"/>
          </p:cNvSpPr>
          <p:nvPr>
            <p:ph type="title"/>
          </p:nvPr>
        </p:nvSpPr>
        <p:spPr>
          <a:xfrm>
            <a:off x="694980" y="163121"/>
            <a:ext cx="10515600" cy="1325563"/>
          </a:xfrm>
        </p:spPr>
        <p:txBody>
          <a:bodyPr>
            <a:normAutofit fontScale="90000"/>
          </a:bodyPr>
          <a:lstStyle/>
          <a:p>
            <a:pPr algn="ctr"/>
            <a:r>
              <a:rPr lang="nb-NO" sz="5400" b="1" dirty="0"/>
              <a:t>The Strategic </a:t>
            </a:r>
            <a:r>
              <a:rPr lang="nb-NO" sz="5400" b="1" dirty="0" err="1"/>
              <a:t>Mastery</a:t>
            </a:r>
            <a:r>
              <a:rPr lang="nb-NO" sz="5400" b="1" dirty="0"/>
              <a:t> </a:t>
            </a:r>
            <a:r>
              <a:rPr lang="nb-NO" sz="5400" b="1" dirty="0" err="1"/>
              <a:t>of</a:t>
            </a:r>
            <a:r>
              <a:rPr lang="nb-NO" sz="5400" b="1" dirty="0"/>
              <a:t> Russian </a:t>
            </a:r>
            <a:r>
              <a:rPr lang="nb-NO" sz="5400" b="1" dirty="0" err="1"/>
              <a:t>Tool</a:t>
            </a:r>
            <a:endParaRPr lang="nb-NO" sz="5400" b="1" dirty="0"/>
          </a:p>
        </p:txBody>
      </p:sp>
      <p:pic>
        <p:nvPicPr>
          <p:cNvPr id="2" name="Content Placeholder 11" descr="A picture containing text, clipart&#10;&#10;Description automatically generated">
            <a:extLst>
              <a:ext uri="{FF2B5EF4-FFF2-40B4-BE49-F238E27FC236}">
                <a16:creationId xmlns:a16="http://schemas.microsoft.com/office/drawing/2014/main" id="{C1D5F9F7-BB80-4B2F-002D-410DC02E8DC4}"/>
              </a:ext>
            </a:extLst>
          </p:cNvPr>
          <p:cNvPicPr>
            <a:picLocks noChangeAspect="1"/>
          </p:cNvPicPr>
          <p:nvPr/>
        </p:nvPicPr>
        <p:blipFill>
          <a:blip r:embed="rId2"/>
          <a:stretch>
            <a:fillRect/>
          </a:stretch>
        </p:blipFill>
        <p:spPr>
          <a:xfrm>
            <a:off x="838200" y="1999402"/>
            <a:ext cx="10515600" cy="2721212"/>
          </a:xfrm>
          <a:prstGeom prst="rect">
            <a:avLst/>
          </a:prstGeom>
        </p:spPr>
      </p:pic>
      <p:sp>
        <p:nvSpPr>
          <p:cNvPr id="3" name="TextBox 2">
            <a:extLst>
              <a:ext uri="{FF2B5EF4-FFF2-40B4-BE49-F238E27FC236}">
                <a16:creationId xmlns:a16="http://schemas.microsoft.com/office/drawing/2014/main" id="{5C337DB4-8148-0FE7-EB08-834C4A3E392C}"/>
              </a:ext>
            </a:extLst>
          </p:cNvPr>
          <p:cNvSpPr txBox="1"/>
          <p:nvPr/>
        </p:nvSpPr>
        <p:spPr>
          <a:xfrm>
            <a:off x="372532" y="4995333"/>
            <a:ext cx="11616267" cy="830997"/>
          </a:xfrm>
          <a:prstGeom prst="rect">
            <a:avLst/>
          </a:prstGeom>
          <a:noFill/>
        </p:spPr>
        <p:txBody>
          <a:bodyPr wrap="square" rtlCol="0">
            <a:spAutoFit/>
          </a:bodyPr>
          <a:lstStyle/>
          <a:p>
            <a:r>
              <a:rPr lang="en-GB" sz="4800" dirty="0">
                <a:hlinkClick r:id="rId3"/>
              </a:rPr>
              <a:t>https://smartool.github.io/smartool-rus-eng/</a:t>
            </a:r>
            <a:endParaRPr lang="nb-NO" sz="4800" dirty="0"/>
          </a:p>
        </p:txBody>
      </p:sp>
    </p:spTree>
    <p:extLst>
      <p:ext uri="{BB962C8B-B14F-4D97-AF65-F5344CB8AC3E}">
        <p14:creationId xmlns:p14="http://schemas.microsoft.com/office/powerpoint/2010/main" val="2169431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9703C-7B86-AA40-AA3A-FF5B070D0A62}"/>
              </a:ext>
            </a:extLst>
          </p:cNvPr>
          <p:cNvSpPr>
            <a:spLocks noGrp="1"/>
          </p:cNvSpPr>
          <p:nvPr>
            <p:ph type="title"/>
          </p:nvPr>
        </p:nvSpPr>
        <p:spPr>
          <a:xfrm>
            <a:off x="838200" y="365125"/>
            <a:ext cx="4530969" cy="1028766"/>
          </a:xfrm>
        </p:spPr>
        <p:txBody>
          <a:bodyPr>
            <a:normAutofit/>
          </a:bodyPr>
          <a:lstStyle/>
          <a:p>
            <a:pPr algn="ctr"/>
            <a:r>
              <a:rPr lang="nb-NO" b="1" dirty="0"/>
              <a:t>Team</a:t>
            </a:r>
          </a:p>
        </p:txBody>
      </p:sp>
      <p:pic>
        <p:nvPicPr>
          <p:cNvPr id="4" name="Picture 3">
            <a:extLst>
              <a:ext uri="{FF2B5EF4-FFF2-40B4-BE49-F238E27FC236}">
                <a16:creationId xmlns:a16="http://schemas.microsoft.com/office/drawing/2014/main" id="{499169FF-0E7C-9544-A0A1-D60CB3454FEC}"/>
              </a:ext>
            </a:extLst>
          </p:cNvPr>
          <p:cNvPicPr>
            <a:picLocks noChangeAspect="1"/>
          </p:cNvPicPr>
          <p:nvPr/>
        </p:nvPicPr>
        <p:blipFill rotWithShape="1">
          <a:blip r:embed="rId2"/>
          <a:srcRect l="7211" r="20155" b="22999"/>
          <a:stretch/>
        </p:blipFill>
        <p:spPr>
          <a:xfrm>
            <a:off x="1001412" y="1523987"/>
            <a:ext cx="942996" cy="1122308"/>
          </a:xfrm>
          <a:prstGeom prst="rect">
            <a:avLst/>
          </a:prstGeom>
        </p:spPr>
      </p:pic>
      <p:pic>
        <p:nvPicPr>
          <p:cNvPr id="5" name="Picture 4">
            <a:extLst>
              <a:ext uri="{FF2B5EF4-FFF2-40B4-BE49-F238E27FC236}">
                <a16:creationId xmlns:a16="http://schemas.microsoft.com/office/drawing/2014/main" id="{EAC7E168-458A-524D-9BDC-6AB346ACA91A}"/>
              </a:ext>
            </a:extLst>
          </p:cNvPr>
          <p:cNvPicPr>
            <a:picLocks noChangeAspect="1"/>
          </p:cNvPicPr>
          <p:nvPr/>
        </p:nvPicPr>
        <p:blipFill rotWithShape="1">
          <a:blip r:embed="rId3"/>
          <a:srcRect l="12840" t="-1" r="13712" b="833"/>
          <a:stretch/>
        </p:blipFill>
        <p:spPr>
          <a:xfrm>
            <a:off x="2198776" y="1495989"/>
            <a:ext cx="1170430" cy="1122008"/>
          </a:xfrm>
          <a:prstGeom prst="rect">
            <a:avLst/>
          </a:prstGeom>
        </p:spPr>
      </p:pic>
      <p:pic>
        <p:nvPicPr>
          <p:cNvPr id="6" name="Picture 5">
            <a:extLst>
              <a:ext uri="{FF2B5EF4-FFF2-40B4-BE49-F238E27FC236}">
                <a16:creationId xmlns:a16="http://schemas.microsoft.com/office/drawing/2014/main" id="{3ACA9BC9-34F4-B542-B76D-93C3FAC8CBE9}"/>
              </a:ext>
            </a:extLst>
          </p:cNvPr>
          <p:cNvPicPr>
            <a:picLocks noChangeAspect="1"/>
          </p:cNvPicPr>
          <p:nvPr/>
        </p:nvPicPr>
        <p:blipFill rotWithShape="1">
          <a:blip r:embed="rId4"/>
          <a:srcRect b="25439"/>
          <a:stretch/>
        </p:blipFill>
        <p:spPr>
          <a:xfrm>
            <a:off x="3509092" y="3083898"/>
            <a:ext cx="1133341" cy="1122008"/>
          </a:xfrm>
          <a:prstGeom prst="rect">
            <a:avLst/>
          </a:prstGeom>
        </p:spPr>
      </p:pic>
      <p:pic>
        <p:nvPicPr>
          <p:cNvPr id="7" name="Picture 6">
            <a:extLst>
              <a:ext uri="{FF2B5EF4-FFF2-40B4-BE49-F238E27FC236}">
                <a16:creationId xmlns:a16="http://schemas.microsoft.com/office/drawing/2014/main" id="{E251A76B-0BB2-4B47-A3C6-439DA7FE9B1F}"/>
              </a:ext>
            </a:extLst>
          </p:cNvPr>
          <p:cNvPicPr>
            <a:picLocks noChangeAspect="1"/>
          </p:cNvPicPr>
          <p:nvPr/>
        </p:nvPicPr>
        <p:blipFill>
          <a:blip r:embed="rId5"/>
          <a:stretch>
            <a:fillRect/>
          </a:stretch>
        </p:blipFill>
        <p:spPr>
          <a:xfrm>
            <a:off x="4971759" y="1466343"/>
            <a:ext cx="902211" cy="1126641"/>
          </a:xfrm>
          <a:prstGeom prst="rect">
            <a:avLst/>
          </a:prstGeom>
        </p:spPr>
      </p:pic>
      <p:pic>
        <p:nvPicPr>
          <p:cNvPr id="8" name="Picture 7">
            <a:extLst>
              <a:ext uri="{FF2B5EF4-FFF2-40B4-BE49-F238E27FC236}">
                <a16:creationId xmlns:a16="http://schemas.microsoft.com/office/drawing/2014/main" id="{F80A3367-D406-DF44-82A3-09F85AAA6FD4}"/>
              </a:ext>
            </a:extLst>
          </p:cNvPr>
          <p:cNvPicPr>
            <a:picLocks noChangeAspect="1"/>
          </p:cNvPicPr>
          <p:nvPr/>
        </p:nvPicPr>
        <p:blipFill rotWithShape="1">
          <a:blip r:embed="rId6"/>
          <a:srcRect l="9567" r="4326" b="8684"/>
          <a:stretch/>
        </p:blipFill>
        <p:spPr>
          <a:xfrm>
            <a:off x="3579240" y="1518796"/>
            <a:ext cx="1063193" cy="1127499"/>
          </a:xfrm>
          <a:prstGeom prst="rect">
            <a:avLst/>
          </a:prstGeom>
        </p:spPr>
      </p:pic>
      <p:pic>
        <p:nvPicPr>
          <p:cNvPr id="9" name="Picture 8">
            <a:extLst>
              <a:ext uri="{FF2B5EF4-FFF2-40B4-BE49-F238E27FC236}">
                <a16:creationId xmlns:a16="http://schemas.microsoft.com/office/drawing/2014/main" id="{BAEE5AB8-3C2C-7345-B9D3-D8BB9292F0EE}"/>
              </a:ext>
            </a:extLst>
          </p:cNvPr>
          <p:cNvPicPr>
            <a:picLocks noChangeAspect="1"/>
          </p:cNvPicPr>
          <p:nvPr/>
        </p:nvPicPr>
        <p:blipFill rotWithShape="1">
          <a:blip r:embed="rId7"/>
          <a:srcRect l="7805" r="11281"/>
          <a:stretch/>
        </p:blipFill>
        <p:spPr>
          <a:xfrm>
            <a:off x="938128" y="4866537"/>
            <a:ext cx="967657" cy="1195917"/>
          </a:xfrm>
          <a:prstGeom prst="rect">
            <a:avLst/>
          </a:prstGeom>
        </p:spPr>
      </p:pic>
      <p:pic>
        <p:nvPicPr>
          <p:cNvPr id="10" name="Picture 9">
            <a:extLst>
              <a:ext uri="{FF2B5EF4-FFF2-40B4-BE49-F238E27FC236}">
                <a16:creationId xmlns:a16="http://schemas.microsoft.com/office/drawing/2014/main" id="{4C5A46F2-ECF1-5644-888D-6096B36525DB}"/>
              </a:ext>
            </a:extLst>
          </p:cNvPr>
          <p:cNvPicPr>
            <a:picLocks noChangeAspect="1"/>
          </p:cNvPicPr>
          <p:nvPr/>
        </p:nvPicPr>
        <p:blipFill rotWithShape="1">
          <a:blip r:embed="rId8"/>
          <a:srcRect l="7398" t="1471" r="10642" b="3300"/>
          <a:stretch/>
        </p:blipFill>
        <p:spPr>
          <a:xfrm>
            <a:off x="2319137" y="4862025"/>
            <a:ext cx="970392" cy="1127499"/>
          </a:xfrm>
          <a:prstGeom prst="rect">
            <a:avLst/>
          </a:prstGeom>
        </p:spPr>
      </p:pic>
      <p:pic>
        <p:nvPicPr>
          <p:cNvPr id="12" name="Picture 11">
            <a:extLst>
              <a:ext uri="{FF2B5EF4-FFF2-40B4-BE49-F238E27FC236}">
                <a16:creationId xmlns:a16="http://schemas.microsoft.com/office/drawing/2014/main" id="{72261DC6-2D36-8A4A-A260-4E6CBBA42D14}"/>
              </a:ext>
            </a:extLst>
          </p:cNvPr>
          <p:cNvPicPr>
            <a:picLocks noChangeAspect="1"/>
          </p:cNvPicPr>
          <p:nvPr/>
        </p:nvPicPr>
        <p:blipFill rotWithShape="1">
          <a:blip r:embed="rId9"/>
          <a:srcRect l="7516" t="3872" r="11401" b="3445"/>
          <a:stretch/>
        </p:blipFill>
        <p:spPr>
          <a:xfrm>
            <a:off x="910551" y="3070832"/>
            <a:ext cx="1115528" cy="1195917"/>
          </a:xfrm>
          <a:prstGeom prst="rect">
            <a:avLst/>
          </a:prstGeom>
        </p:spPr>
      </p:pic>
      <p:sp>
        <p:nvSpPr>
          <p:cNvPr id="14" name="TextBox 13">
            <a:extLst>
              <a:ext uri="{FF2B5EF4-FFF2-40B4-BE49-F238E27FC236}">
                <a16:creationId xmlns:a16="http://schemas.microsoft.com/office/drawing/2014/main" id="{5F98B177-F012-7244-A04E-7597D7A43155}"/>
              </a:ext>
            </a:extLst>
          </p:cNvPr>
          <p:cNvSpPr txBox="1"/>
          <p:nvPr/>
        </p:nvSpPr>
        <p:spPr>
          <a:xfrm>
            <a:off x="806510" y="2716556"/>
            <a:ext cx="1392266" cy="307777"/>
          </a:xfrm>
          <a:prstGeom prst="rect">
            <a:avLst/>
          </a:prstGeom>
          <a:noFill/>
        </p:spPr>
        <p:txBody>
          <a:bodyPr wrap="square" rtlCol="0">
            <a:spAutoFit/>
          </a:bodyPr>
          <a:lstStyle/>
          <a:p>
            <a:pPr algn="ctr"/>
            <a:r>
              <a:rPr lang="nb-NO" sz="1400" dirty="0"/>
              <a:t>Radovan Bast</a:t>
            </a:r>
          </a:p>
        </p:txBody>
      </p:sp>
      <p:sp>
        <p:nvSpPr>
          <p:cNvPr id="15" name="TextBox 14">
            <a:extLst>
              <a:ext uri="{FF2B5EF4-FFF2-40B4-BE49-F238E27FC236}">
                <a16:creationId xmlns:a16="http://schemas.microsoft.com/office/drawing/2014/main" id="{15B70A71-CBDD-2E43-AB22-94D313EDC6A0}"/>
              </a:ext>
            </a:extLst>
          </p:cNvPr>
          <p:cNvSpPr txBox="1"/>
          <p:nvPr/>
        </p:nvSpPr>
        <p:spPr>
          <a:xfrm>
            <a:off x="2087858" y="2716556"/>
            <a:ext cx="1392266" cy="307777"/>
          </a:xfrm>
          <a:prstGeom prst="rect">
            <a:avLst/>
          </a:prstGeom>
          <a:noFill/>
        </p:spPr>
        <p:txBody>
          <a:bodyPr wrap="square" rtlCol="0">
            <a:spAutoFit/>
          </a:bodyPr>
          <a:lstStyle/>
          <a:p>
            <a:pPr algn="ctr"/>
            <a:r>
              <a:rPr lang="nb-NO" sz="1400" dirty="0"/>
              <a:t>Tore Nesset</a:t>
            </a:r>
          </a:p>
        </p:txBody>
      </p:sp>
      <p:sp>
        <p:nvSpPr>
          <p:cNvPr id="16" name="TextBox 15">
            <a:extLst>
              <a:ext uri="{FF2B5EF4-FFF2-40B4-BE49-F238E27FC236}">
                <a16:creationId xmlns:a16="http://schemas.microsoft.com/office/drawing/2014/main" id="{12333EE4-E6B7-4243-AB48-6B1050E5026E}"/>
              </a:ext>
            </a:extLst>
          </p:cNvPr>
          <p:cNvSpPr txBox="1"/>
          <p:nvPr/>
        </p:nvSpPr>
        <p:spPr>
          <a:xfrm>
            <a:off x="3501145" y="4229305"/>
            <a:ext cx="970392" cy="523220"/>
          </a:xfrm>
          <a:prstGeom prst="rect">
            <a:avLst/>
          </a:prstGeom>
          <a:noFill/>
        </p:spPr>
        <p:txBody>
          <a:bodyPr wrap="square" rtlCol="0">
            <a:spAutoFit/>
          </a:bodyPr>
          <a:lstStyle/>
          <a:p>
            <a:pPr algn="ctr"/>
            <a:r>
              <a:rPr lang="nb-NO" sz="1400" dirty="0"/>
              <a:t>Svetlana </a:t>
            </a:r>
            <a:r>
              <a:rPr lang="nb-NO" sz="1400" dirty="0" err="1"/>
              <a:t>Sokolova</a:t>
            </a:r>
            <a:endParaRPr lang="nb-NO" sz="1400" dirty="0"/>
          </a:p>
        </p:txBody>
      </p:sp>
      <p:sp>
        <p:nvSpPr>
          <p:cNvPr id="17" name="TextBox 16">
            <a:extLst>
              <a:ext uri="{FF2B5EF4-FFF2-40B4-BE49-F238E27FC236}">
                <a16:creationId xmlns:a16="http://schemas.microsoft.com/office/drawing/2014/main" id="{1279DB75-1C38-2345-B56D-31CF7BF0457D}"/>
              </a:ext>
            </a:extLst>
          </p:cNvPr>
          <p:cNvSpPr txBox="1"/>
          <p:nvPr/>
        </p:nvSpPr>
        <p:spPr>
          <a:xfrm>
            <a:off x="4642433" y="2716556"/>
            <a:ext cx="1560861" cy="307777"/>
          </a:xfrm>
          <a:prstGeom prst="rect">
            <a:avLst/>
          </a:prstGeom>
          <a:noFill/>
        </p:spPr>
        <p:txBody>
          <a:bodyPr wrap="square" rtlCol="0">
            <a:spAutoFit/>
          </a:bodyPr>
          <a:lstStyle/>
          <a:p>
            <a:pPr algn="ctr"/>
            <a:r>
              <a:rPr lang="nb-NO" sz="1400" dirty="0"/>
              <a:t>Mikhail </a:t>
            </a:r>
            <a:r>
              <a:rPr lang="nb-NO" sz="1400" dirty="0" err="1"/>
              <a:t>Kopotev</a:t>
            </a:r>
            <a:endParaRPr lang="nb-NO" sz="1400" dirty="0"/>
          </a:p>
        </p:txBody>
      </p:sp>
      <p:sp>
        <p:nvSpPr>
          <p:cNvPr id="18" name="TextBox 17">
            <a:extLst>
              <a:ext uri="{FF2B5EF4-FFF2-40B4-BE49-F238E27FC236}">
                <a16:creationId xmlns:a16="http://schemas.microsoft.com/office/drawing/2014/main" id="{CF0F4914-A1FC-8B48-943E-45ACA20AE991}"/>
              </a:ext>
            </a:extLst>
          </p:cNvPr>
          <p:cNvSpPr txBox="1"/>
          <p:nvPr/>
        </p:nvSpPr>
        <p:spPr>
          <a:xfrm>
            <a:off x="3341053" y="2718747"/>
            <a:ext cx="1392266" cy="307777"/>
          </a:xfrm>
          <a:prstGeom prst="rect">
            <a:avLst/>
          </a:prstGeom>
          <a:noFill/>
        </p:spPr>
        <p:txBody>
          <a:bodyPr wrap="square" rtlCol="0">
            <a:spAutoFit/>
          </a:bodyPr>
          <a:lstStyle/>
          <a:p>
            <a:pPr algn="ctr"/>
            <a:r>
              <a:rPr lang="nb-NO" sz="1400" dirty="0"/>
              <a:t>Francis </a:t>
            </a:r>
            <a:r>
              <a:rPr lang="nb-NO" sz="1400" dirty="0" err="1"/>
              <a:t>Tyers</a:t>
            </a:r>
            <a:endParaRPr lang="nb-NO" sz="1400" dirty="0"/>
          </a:p>
        </p:txBody>
      </p:sp>
      <p:sp>
        <p:nvSpPr>
          <p:cNvPr id="19" name="TextBox 18">
            <a:extLst>
              <a:ext uri="{FF2B5EF4-FFF2-40B4-BE49-F238E27FC236}">
                <a16:creationId xmlns:a16="http://schemas.microsoft.com/office/drawing/2014/main" id="{9D653728-9BD4-7E43-A15D-E756BEFF8D80}"/>
              </a:ext>
            </a:extLst>
          </p:cNvPr>
          <p:cNvSpPr txBox="1"/>
          <p:nvPr/>
        </p:nvSpPr>
        <p:spPr>
          <a:xfrm>
            <a:off x="428611" y="6036973"/>
            <a:ext cx="1726938" cy="307777"/>
          </a:xfrm>
          <a:prstGeom prst="rect">
            <a:avLst/>
          </a:prstGeom>
          <a:noFill/>
        </p:spPr>
        <p:txBody>
          <a:bodyPr wrap="square" rtlCol="0">
            <a:spAutoFit/>
          </a:bodyPr>
          <a:lstStyle/>
          <a:p>
            <a:pPr algn="ctr"/>
            <a:r>
              <a:rPr lang="nb-NO" sz="1400" dirty="0"/>
              <a:t>Ekaterina </a:t>
            </a:r>
            <a:r>
              <a:rPr lang="nb-NO" sz="1400" dirty="0" err="1"/>
              <a:t>Rakhilina</a:t>
            </a:r>
            <a:endParaRPr lang="nb-NO" sz="1400" dirty="0"/>
          </a:p>
        </p:txBody>
      </p:sp>
      <p:sp>
        <p:nvSpPr>
          <p:cNvPr id="20" name="TextBox 19">
            <a:extLst>
              <a:ext uri="{FF2B5EF4-FFF2-40B4-BE49-F238E27FC236}">
                <a16:creationId xmlns:a16="http://schemas.microsoft.com/office/drawing/2014/main" id="{A18FB95B-B6D7-DE40-A052-C6DE505C6567}"/>
              </a:ext>
            </a:extLst>
          </p:cNvPr>
          <p:cNvSpPr txBox="1"/>
          <p:nvPr/>
        </p:nvSpPr>
        <p:spPr>
          <a:xfrm>
            <a:off x="2127412" y="6054489"/>
            <a:ext cx="1348056" cy="523220"/>
          </a:xfrm>
          <a:prstGeom prst="rect">
            <a:avLst/>
          </a:prstGeom>
          <a:noFill/>
        </p:spPr>
        <p:txBody>
          <a:bodyPr wrap="square" rtlCol="0">
            <a:spAutoFit/>
          </a:bodyPr>
          <a:lstStyle/>
          <a:p>
            <a:pPr algn="ctr"/>
            <a:r>
              <a:rPr lang="nb-NO" sz="1400" dirty="0"/>
              <a:t>Olga </a:t>
            </a:r>
          </a:p>
          <a:p>
            <a:pPr algn="ctr"/>
            <a:r>
              <a:rPr lang="nb-NO" sz="1400" dirty="0" err="1"/>
              <a:t>Lyashevskaya</a:t>
            </a:r>
            <a:endParaRPr lang="nb-NO" sz="1400" dirty="0"/>
          </a:p>
        </p:txBody>
      </p:sp>
      <p:sp>
        <p:nvSpPr>
          <p:cNvPr id="21" name="TextBox 20">
            <a:extLst>
              <a:ext uri="{FF2B5EF4-FFF2-40B4-BE49-F238E27FC236}">
                <a16:creationId xmlns:a16="http://schemas.microsoft.com/office/drawing/2014/main" id="{CCF5AFAA-3888-1B48-9BDD-527BABC3F466}"/>
              </a:ext>
            </a:extLst>
          </p:cNvPr>
          <p:cNvSpPr txBox="1"/>
          <p:nvPr/>
        </p:nvSpPr>
        <p:spPr>
          <a:xfrm>
            <a:off x="875758" y="4225546"/>
            <a:ext cx="1115528" cy="523220"/>
          </a:xfrm>
          <a:prstGeom prst="rect">
            <a:avLst/>
          </a:prstGeom>
          <a:noFill/>
        </p:spPr>
        <p:txBody>
          <a:bodyPr wrap="square" rtlCol="0">
            <a:spAutoFit/>
          </a:bodyPr>
          <a:lstStyle/>
          <a:p>
            <a:pPr algn="ctr"/>
            <a:r>
              <a:rPr lang="nb-NO" sz="1400" dirty="0"/>
              <a:t>Valentina </a:t>
            </a:r>
          </a:p>
          <a:p>
            <a:pPr algn="ctr"/>
            <a:r>
              <a:rPr lang="nb-NO" sz="1400" dirty="0" err="1"/>
              <a:t>Zhukova</a:t>
            </a:r>
            <a:endParaRPr lang="nb-NO" sz="1400" dirty="0"/>
          </a:p>
        </p:txBody>
      </p:sp>
      <p:sp>
        <p:nvSpPr>
          <p:cNvPr id="22" name="TextBox 21">
            <a:extLst>
              <a:ext uri="{FF2B5EF4-FFF2-40B4-BE49-F238E27FC236}">
                <a16:creationId xmlns:a16="http://schemas.microsoft.com/office/drawing/2014/main" id="{F0989F08-D408-8942-B90B-F57F1945489E}"/>
              </a:ext>
            </a:extLst>
          </p:cNvPr>
          <p:cNvSpPr txBox="1"/>
          <p:nvPr/>
        </p:nvSpPr>
        <p:spPr>
          <a:xfrm>
            <a:off x="3401734" y="6037757"/>
            <a:ext cx="1348056" cy="523220"/>
          </a:xfrm>
          <a:prstGeom prst="rect">
            <a:avLst/>
          </a:prstGeom>
          <a:noFill/>
        </p:spPr>
        <p:txBody>
          <a:bodyPr wrap="square" rtlCol="0">
            <a:spAutoFit/>
          </a:bodyPr>
          <a:lstStyle/>
          <a:p>
            <a:pPr algn="ctr"/>
            <a:r>
              <a:rPr lang="nb-NO" sz="1400" dirty="0"/>
              <a:t>James </a:t>
            </a:r>
          </a:p>
          <a:p>
            <a:pPr algn="ctr"/>
            <a:r>
              <a:rPr lang="nb-NO" sz="1400" dirty="0"/>
              <a:t>McDonald</a:t>
            </a:r>
          </a:p>
        </p:txBody>
      </p:sp>
      <p:sp>
        <p:nvSpPr>
          <p:cNvPr id="23" name="TextBox 22">
            <a:extLst>
              <a:ext uri="{FF2B5EF4-FFF2-40B4-BE49-F238E27FC236}">
                <a16:creationId xmlns:a16="http://schemas.microsoft.com/office/drawing/2014/main" id="{2BEFE3B8-C06E-D54C-A69D-C2B70FBECB22}"/>
              </a:ext>
            </a:extLst>
          </p:cNvPr>
          <p:cNvSpPr txBox="1"/>
          <p:nvPr/>
        </p:nvSpPr>
        <p:spPr>
          <a:xfrm>
            <a:off x="4776587" y="4234419"/>
            <a:ext cx="1152435" cy="523220"/>
          </a:xfrm>
          <a:prstGeom prst="rect">
            <a:avLst/>
          </a:prstGeom>
          <a:noFill/>
        </p:spPr>
        <p:txBody>
          <a:bodyPr wrap="square" rtlCol="0">
            <a:spAutoFit/>
          </a:bodyPr>
          <a:lstStyle/>
          <a:p>
            <a:pPr algn="ctr"/>
            <a:r>
              <a:rPr lang="nb-NO" sz="1400" dirty="0" err="1"/>
              <a:t>Evgeniia</a:t>
            </a:r>
            <a:r>
              <a:rPr lang="nb-NO" sz="1400" dirty="0"/>
              <a:t> </a:t>
            </a:r>
            <a:r>
              <a:rPr lang="nb-NO" sz="1400" dirty="0" err="1"/>
              <a:t>Sudarikova</a:t>
            </a:r>
            <a:endParaRPr lang="nb-NO" sz="1400" dirty="0"/>
          </a:p>
        </p:txBody>
      </p:sp>
      <p:pic>
        <p:nvPicPr>
          <p:cNvPr id="11" name="Picture 10">
            <a:extLst>
              <a:ext uri="{FF2B5EF4-FFF2-40B4-BE49-F238E27FC236}">
                <a16:creationId xmlns:a16="http://schemas.microsoft.com/office/drawing/2014/main" id="{B641F46B-DE72-E443-A101-AD4B9F7BB3ED}"/>
              </a:ext>
            </a:extLst>
          </p:cNvPr>
          <p:cNvPicPr>
            <a:picLocks noChangeAspect="1"/>
          </p:cNvPicPr>
          <p:nvPr/>
        </p:nvPicPr>
        <p:blipFill rotWithShape="1">
          <a:blip r:embed="rId10"/>
          <a:srcRect l="36105" t="42028" r="35943" b="17439"/>
          <a:stretch/>
        </p:blipFill>
        <p:spPr>
          <a:xfrm rot="10800000">
            <a:off x="4836965" y="3067897"/>
            <a:ext cx="1031681" cy="1122010"/>
          </a:xfrm>
          <a:prstGeom prst="rect">
            <a:avLst/>
          </a:prstGeom>
        </p:spPr>
      </p:pic>
      <p:pic>
        <p:nvPicPr>
          <p:cNvPr id="3" name="Picture 2">
            <a:extLst>
              <a:ext uri="{FF2B5EF4-FFF2-40B4-BE49-F238E27FC236}">
                <a16:creationId xmlns:a16="http://schemas.microsoft.com/office/drawing/2014/main" id="{4CCEAD6D-CB8D-174C-BED9-0256184925F2}"/>
              </a:ext>
            </a:extLst>
          </p:cNvPr>
          <p:cNvPicPr>
            <a:picLocks noChangeAspect="1"/>
          </p:cNvPicPr>
          <p:nvPr/>
        </p:nvPicPr>
        <p:blipFill rotWithShape="1">
          <a:blip r:embed="rId11"/>
          <a:srcRect l="29386" t="24652" r="8989" b="5621"/>
          <a:stretch/>
        </p:blipFill>
        <p:spPr>
          <a:xfrm>
            <a:off x="3654805" y="4855520"/>
            <a:ext cx="997214" cy="1195917"/>
          </a:xfrm>
          <a:prstGeom prst="rect">
            <a:avLst/>
          </a:prstGeom>
        </p:spPr>
      </p:pic>
      <p:pic>
        <p:nvPicPr>
          <p:cNvPr id="1026" name="Picture 2" descr="Елизавета Андреевна - репетитор по английскому языку и немецкому языку">
            <a:extLst>
              <a:ext uri="{FF2B5EF4-FFF2-40B4-BE49-F238E27FC236}">
                <a16:creationId xmlns:a16="http://schemas.microsoft.com/office/drawing/2014/main" id="{2EB67F7E-40DC-3F4A-A907-E8FB6DBE85E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25295"/>
          <a:stretch/>
        </p:blipFill>
        <p:spPr bwMode="auto">
          <a:xfrm>
            <a:off x="2317346" y="3070833"/>
            <a:ext cx="997214" cy="120023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EE6DDE1-D409-1645-BBD7-BCAA89F2633C}"/>
              </a:ext>
            </a:extLst>
          </p:cNvPr>
          <p:cNvSpPr txBox="1"/>
          <p:nvPr/>
        </p:nvSpPr>
        <p:spPr>
          <a:xfrm>
            <a:off x="2239706" y="4225545"/>
            <a:ext cx="1101347" cy="523220"/>
          </a:xfrm>
          <a:prstGeom prst="rect">
            <a:avLst/>
          </a:prstGeom>
          <a:noFill/>
        </p:spPr>
        <p:txBody>
          <a:bodyPr wrap="square" rtlCol="0">
            <a:spAutoFit/>
          </a:bodyPr>
          <a:lstStyle/>
          <a:p>
            <a:pPr algn="ctr"/>
            <a:r>
              <a:rPr lang="nb-NO" sz="1400" dirty="0" err="1"/>
              <a:t>Elizaveta</a:t>
            </a:r>
            <a:endParaRPr lang="nb-NO" sz="1400" dirty="0"/>
          </a:p>
          <a:p>
            <a:pPr algn="ctr"/>
            <a:r>
              <a:rPr lang="nb-NO" sz="1400" dirty="0" err="1"/>
              <a:t>Kibisova</a:t>
            </a:r>
            <a:endParaRPr lang="ru-RU" sz="1400" dirty="0"/>
          </a:p>
        </p:txBody>
      </p:sp>
      <p:sp>
        <p:nvSpPr>
          <p:cNvPr id="25" name="Title 1">
            <a:extLst>
              <a:ext uri="{FF2B5EF4-FFF2-40B4-BE49-F238E27FC236}">
                <a16:creationId xmlns:a16="http://schemas.microsoft.com/office/drawing/2014/main" id="{99478EDA-C9F7-DC47-B3BB-9E46B9132CB4}"/>
              </a:ext>
            </a:extLst>
          </p:cNvPr>
          <p:cNvSpPr txBox="1">
            <a:spLocks/>
          </p:cNvSpPr>
          <p:nvPr/>
        </p:nvSpPr>
        <p:spPr>
          <a:xfrm>
            <a:off x="7004001" y="2600327"/>
            <a:ext cx="4530969" cy="102876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b="1" dirty="0" err="1"/>
              <a:t>Financing</a:t>
            </a:r>
            <a:r>
              <a:rPr lang="nb-NO" b="1" dirty="0"/>
              <a:t> and </a:t>
            </a:r>
            <a:r>
              <a:rPr lang="nb-NO" b="1" dirty="0" err="1"/>
              <a:t>collaboration</a:t>
            </a:r>
            <a:endParaRPr lang="nb-NO" b="1" dirty="0"/>
          </a:p>
        </p:txBody>
      </p:sp>
      <p:pic>
        <p:nvPicPr>
          <p:cNvPr id="26" name="Picture 25">
            <a:extLst>
              <a:ext uri="{FF2B5EF4-FFF2-40B4-BE49-F238E27FC236}">
                <a16:creationId xmlns:a16="http://schemas.microsoft.com/office/drawing/2014/main" id="{78AF1F98-5873-794B-B22E-B42504C2C1E3}"/>
              </a:ext>
            </a:extLst>
          </p:cNvPr>
          <p:cNvPicPr>
            <a:picLocks noChangeAspect="1"/>
          </p:cNvPicPr>
          <p:nvPr/>
        </p:nvPicPr>
        <p:blipFill>
          <a:blip r:embed="rId13"/>
          <a:stretch>
            <a:fillRect/>
          </a:stretch>
        </p:blipFill>
        <p:spPr>
          <a:xfrm>
            <a:off x="7161494" y="5188345"/>
            <a:ext cx="2780302" cy="935429"/>
          </a:xfrm>
          <a:prstGeom prst="rect">
            <a:avLst/>
          </a:prstGeom>
        </p:spPr>
      </p:pic>
      <p:pic>
        <p:nvPicPr>
          <p:cNvPr id="27" name="Picture 26">
            <a:extLst>
              <a:ext uri="{FF2B5EF4-FFF2-40B4-BE49-F238E27FC236}">
                <a16:creationId xmlns:a16="http://schemas.microsoft.com/office/drawing/2014/main" id="{B5AEF9A0-93D7-7C46-BB20-2ACEC95095CF}"/>
              </a:ext>
            </a:extLst>
          </p:cNvPr>
          <p:cNvPicPr>
            <a:picLocks noChangeAspect="1"/>
          </p:cNvPicPr>
          <p:nvPr/>
        </p:nvPicPr>
        <p:blipFill>
          <a:blip r:embed="rId14"/>
          <a:stretch>
            <a:fillRect/>
          </a:stretch>
        </p:blipFill>
        <p:spPr>
          <a:xfrm>
            <a:off x="10477753" y="5041737"/>
            <a:ext cx="1214710" cy="1206612"/>
          </a:xfrm>
          <a:prstGeom prst="rect">
            <a:avLst/>
          </a:prstGeom>
        </p:spPr>
      </p:pic>
      <p:pic>
        <p:nvPicPr>
          <p:cNvPr id="28" name="Picture 3" descr="clear3large.png">
            <a:extLst>
              <a:ext uri="{FF2B5EF4-FFF2-40B4-BE49-F238E27FC236}">
                <a16:creationId xmlns:a16="http://schemas.microsoft.com/office/drawing/2014/main" id="{BCACA9CA-F3CB-1544-A45E-A9457AD503E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211196" y="3998375"/>
            <a:ext cx="3383739" cy="10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language SMARTool">
            <a:extLst>
              <a:ext uri="{FF2B5EF4-FFF2-40B4-BE49-F238E27FC236}">
                <a16:creationId xmlns:a16="http://schemas.microsoft.com/office/drawing/2014/main" id="{C17DD2A2-A246-0E23-BC67-D67911F86A1F}"/>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6852190" y="536624"/>
            <a:ext cx="5017660" cy="1154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50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8CA0-C4AA-6B4D-8DFE-7B52B094C8EF}"/>
              </a:ext>
            </a:extLst>
          </p:cNvPr>
          <p:cNvSpPr>
            <a:spLocks noGrp="1"/>
          </p:cNvSpPr>
          <p:nvPr>
            <p:ph type="title"/>
          </p:nvPr>
        </p:nvSpPr>
        <p:spPr>
          <a:xfrm>
            <a:off x="838200" y="365125"/>
            <a:ext cx="4470779" cy="1325563"/>
          </a:xfrm>
        </p:spPr>
        <p:txBody>
          <a:bodyPr/>
          <a:lstStyle/>
          <a:p>
            <a:r>
              <a:rPr lang="en-NO" dirty="0"/>
              <a:t>SMARTool: Empirical Basis</a:t>
            </a:r>
          </a:p>
        </p:txBody>
      </p:sp>
      <p:sp>
        <p:nvSpPr>
          <p:cNvPr id="3" name="Content Placeholder 2">
            <a:extLst>
              <a:ext uri="{FF2B5EF4-FFF2-40B4-BE49-F238E27FC236}">
                <a16:creationId xmlns:a16="http://schemas.microsoft.com/office/drawing/2014/main" id="{043B99FA-4957-8243-B186-DD8D95DB6177}"/>
              </a:ext>
            </a:extLst>
          </p:cNvPr>
          <p:cNvSpPr>
            <a:spLocks noGrp="1"/>
          </p:cNvSpPr>
          <p:nvPr>
            <p:ph idx="1"/>
          </p:nvPr>
        </p:nvSpPr>
        <p:spPr>
          <a:xfrm>
            <a:off x="838200" y="1825625"/>
            <a:ext cx="10681252" cy="4351338"/>
          </a:xfrm>
        </p:spPr>
        <p:txBody>
          <a:bodyPr>
            <a:normAutofit fontScale="92500"/>
          </a:bodyPr>
          <a:lstStyle/>
          <a:p>
            <a:r>
              <a:rPr lang="en-NO" dirty="0"/>
              <a:t>Russian has rich inflectional morphology</a:t>
            </a:r>
          </a:p>
          <a:p>
            <a:pPr lvl="1"/>
            <a:r>
              <a:rPr lang="en-NO" sz="2600" dirty="0"/>
              <a:t>Nouns, adjectives, and verbs have many forms</a:t>
            </a:r>
          </a:p>
          <a:p>
            <a:pPr lvl="1"/>
            <a:r>
              <a:rPr lang="en-NO" sz="2600" dirty="0"/>
              <a:t>Even a small vocabulary of a few thousand words has &gt;100,000 potential forms</a:t>
            </a:r>
          </a:p>
          <a:p>
            <a:pPr lvl="1"/>
            <a:r>
              <a:rPr lang="en-NO" sz="2600" dirty="0"/>
              <a:t>But 90% of these forms are rarely used</a:t>
            </a:r>
          </a:p>
          <a:p>
            <a:pPr lvl="1"/>
            <a:r>
              <a:rPr lang="en-NO" sz="2600" dirty="0"/>
              <a:t>Machine learning indicates that focus on the most frequent word forms is the best path to full mastery</a:t>
            </a:r>
          </a:p>
          <a:p>
            <a:pPr lvl="1"/>
            <a:r>
              <a:rPr lang="en-NO" sz="2600" dirty="0"/>
              <a:t>Language technology resources make it possible to identify the most frequent word forms and the grammatical constructions and collocations that motivate their use </a:t>
            </a:r>
          </a:p>
          <a:p>
            <a:pPr lvl="1"/>
            <a:r>
              <a:rPr lang="en-NO" sz="2600" dirty="0"/>
              <a:t>The SMARTool presents over 3000 words at the A1 through </a:t>
            </a:r>
            <a:r>
              <a:rPr lang="en-NO" sz="2600"/>
              <a:t>B2 levels</a:t>
            </a:r>
            <a:endParaRPr lang="nb-NO" sz="2600" dirty="0"/>
          </a:p>
          <a:p>
            <a:pPr lvl="1"/>
            <a:r>
              <a:rPr lang="nb-NO" sz="2600" dirty="0" err="1"/>
              <a:t>Freely</a:t>
            </a:r>
            <a:r>
              <a:rPr lang="nb-NO" sz="2600" dirty="0"/>
              <a:t> </a:t>
            </a:r>
            <a:r>
              <a:rPr lang="nb-NO" sz="2600" dirty="0" err="1"/>
              <a:t>available</a:t>
            </a:r>
            <a:r>
              <a:rPr lang="nb-NO" sz="2600" dirty="0"/>
              <a:t>: </a:t>
            </a:r>
            <a:r>
              <a:rPr lang="nb-NO" sz="2800" dirty="0">
                <a:hlinkClick r:id="rId2"/>
              </a:rPr>
              <a:t>http://uit-no.github.io/smartool/</a:t>
            </a:r>
            <a:endParaRPr lang="nb-NO" sz="2800" dirty="0"/>
          </a:p>
        </p:txBody>
      </p:sp>
      <p:pic>
        <p:nvPicPr>
          <p:cNvPr id="4" name="Picture 2" descr="language SMARTool">
            <a:extLst>
              <a:ext uri="{FF2B5EF4-FFF2-40B4-BE49-F238E27FC236}">
                <a16:creationId xmlns:a16="http://schemas.microsoft.com/office/drawing/2014/main" id="{87A6C0E0-A725-104D-938F-FF552392E02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87654" y="536624"/>
            <a:ext cx="5017660" cy="1154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393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normAutofit/>
          </a:bodyPr>
          <a:lstStyle/>
          <a:p>
            <a:r>
              <a:rPr lang="en-US" altLang="en-US" sz="4800" b="1" dirty="0">
                <a:ea typeface="ＭＳ Ｐゴシック" charset="-128"/>
                <a:cs typeface="Open Sans" charset="0"/>
              </a:rPr>
              <a:t>Computational Learning Experiment</a:t>
            </a:r>
          </a:p>
        </p:txBody>
      </p:sp>
      <p:sp>
        <p:nvSpPr>
          <p:cNvPr id="59394" name="Content Placeholder 2"/>
          <p:cNvSpPr>
            <a:spLocks noGrp="1"/>
          </p:cNvSpPr>
          <p:nvPr>
            <p:ph idx="1"/>
          </p:nvPr>
        </p:nvSpPr>
        <p:spPr>
          <a:xfrm>
            <a:off x="1008993" y="1751014"/>
            <a:ext cx="10258096" cy="4821237"/>
          </a:xfrm>
        </p:spPr>
        <p:txBody>
          <a:bodyPr>
            <a:noAutofit/>
          </a:bodyPr>
          <a:lstStyle/>
          <a:p>
            <a:r>
              <a:rPr lang="en-US" altLang="en-US" sz="3733" dirty="0">
                <a:ea typeface="ＭＳ Ｐゴシック" charset="-128"/>
                <a:cs typeface="Open Sans Light" charset="0"/>
              </a:rPr>
              <a:t>Learning is potentially enhanced by focus </a:t>
            </a:r>
            <a:r>
              <a:rPr lang="en-US" altLang="en-US" sz="3733" b="1" dirty="0">
                <a:ea typeface="ＭＳ Ｐゴシック" charset="-128"/>
                <a:cs typeface="Open Sans Light" charset="0"/>
              </a:rPr>
              <a:t>only on the most typical wordforms</a:t>
            </a:r>
            <a:r>
              <a:rPr lang="en-US" altLang="en-US" sz="3733" dirty="0">
                <a:ea typeface="ＭＳ Ｐゴシック" charset="-128"/>
                <a:cs typeface="Open Sans Light" charset="0"/>
              </a:rPr>
              <a:t> attested for each lexeme: </a:t>
            </a:r>
            <a:r>
              <a:rPr lang="en-US" altLang="en-US" sz="3733" b="1" dirty="0">
                <a:ea typeface="ＭＳ Ｐゴシック" charset="-128"/>
                <a:cs typeface="Open Sans Light" charset="0"/>
              </a:rPr>
              <a:t>accuracy increases </a:t>
            </a:r>
            <a:r>
              <a:rPr lang="en-US" altLang="en-US" sz="3733" dirty="0">
                <a:ea typeface="ＭＳ Ｐゴシック" charset="-128"/>
                <a:cs typeface="Open Sans Light" charset="0"/>
              </a:rPr>
              <a:t>and </a:t>
            </a:r>
            <a:r>
              <a:rPr lang="en-US" altLang="en-US" sz="3733" b="1" dirty="0">
                <a:ea typeface="ＭＳ Ｐゴシック" charset="-128"/>
                <a:cs typeface="Open Sans Light" charset="0"/>
              </a:rPr>
              <a:t>severity of errors decreases</a:t>
            </a:r>
          </a:p>
          <a:p>
            <a:r>
              <a:rPr lang="en-US" altLang="en-US" sz="3733" dirty="0">
                <a:ea typeface="ＭＳ Ｐゴシック" charset="-128"/>
                <a:cs typeface="Open Sans Light" charset="0"/>
              </a:rPr>
              <a:t>This finding is </a:t>
            </a:r>
            <a:r>
              <a:rPr lang="en-US" altLang="en-US" sz="3733" b="1" dirty="0">
                <a:ea typeface="ＭＳ Ｐゴシック" charset="-128"/>
                <a:cs typeface="Open Sans Light" charset="0"/>
              </a:rPr>
              <a:t>consistent with a usage-based cognitively plausible model</a:t>
            </a:r>
          </a:p>
        </p:txBody>
      </p:sp>
    </p:spTree>
    <p:extLst>
      <p:ext uri="{BB962C8B-B14F-4D97-AF65-F5344CB8AC3E}">
        <p14:creationId xmlns:p14="http://schemas.microsoft.com/office/powerpoint/2010/main" val="672153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ge result for packed suitcase"/>
          <p:cNvPicPr>
            <a:picLocks noChangeAspect="1" noChangeArrowheads="1"/>
          </p:cNvPicPr>
          <p:nvPr/>
        </p:nvPicPr>
        <p:blipFill rotWithShape="1">
          <a:blip r:embed="rId2">
            <a:extLst>
              <a:ext uri="{28A0092B-C50C-407E-A947-70E740481C1C}">
                <a14:useLocalDpi xmlns:a14="http://schemas.microsoft.com/office/drawing/2010/main" val="0"/>
              </a:ext>
            </a:extLst>
          </a:blip>
          <a:srcRect l="5566" t="3641"/>
          <a:stretch/>
        </p:blipFill>
        <p:spPr bwMode="auto">
          <a:xfrm>
            <a:off x="5283203" y="1843716"/>
            <a:ext cx="7371252" cy="50142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4267" b="1" dirty="0"/>
              <a:t>How Can We Escape From </a:t>
            </a:r>
            <a:br>
              <a:rPr lang="en-US" sz="4267" b="1" dirty="0"/>
            </a:br>
            <a:r>
              <a:rPr lang="en-US" sz="4267" b="1" dirty="0"/>
              <a:t>Overstuffed Paradigms?</a:t>
            </a:r>
          </a:p>
        </p:txBody>
      </p:sp>
      <p:sp>
        <p:nvSpPr>
          <p:cNvPr id="4" name="Content Placeholder 2"/>
          <p:cNvSpPr>
            <a:spLocks noGrp="1"/>
          </p:cNvSpPr>
          <p:nvPr>
            <p:ph idx="1"/>
          </p:nvPr>
        </p:nvSpPr>
        <p:spPr>
          <a:xfrm>
            <a:off x="501985" y="1759715"/>
            <a:ext cx="4893327" cy="5098285"/>
          </a:xfrm>
        </p:spPr>
        <p:txBody>
          <a:bodyPr>
            <a:normAutofit/>
          </a:bodyPr>
          <a:lstStyle/>
          <a:p>
            <a:r>
              <a:rPr lang="en-US" altLang="en-US" sz="3733" dirty="0">
                <a:ea typeface="ＭＳ Ｐゴシック" charset="-128"/>
                <a:cs typeface="Open Sans Light" charset="0"/>
              </a:rPr>
              <a:t>Textbooks have always focused on certain forms and constructions</a:t>
            </a:r>
          </a:p>
          <a:p>
            <a:r>
              <a:rPr lang="en-US" altLang="en-US" sz="3733" dirty="0">
                <a:ea typeface="ＭＳ Ｐゴシック" charset="-128"/>
                <a:cs typeface="Open Sans Light" charset="0"/>
              </a:rPr>
              <a:t>Now we can do this in a scientific, consistent way</a:t>
            </a:r>
          </a:p>
        </p:txBody>
      </p:sp>
    </p:spTree>
    <p:extLst>
      <p:ext uri="{BB962C8B-B14F-4D97-AF65-F5344CB8AC3E}">
        <p14:creationId xmlns:p14="http://schemas.microsoft.com/office/powerpoint/2010/main" val="2060401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322317" y="300209"/>
            <a:ext cx="11078239" cy="1216927"/>
          </a:xfrm>
        </p:spPr>
        <p:txBody>
          <a:bodyPr>
            <a:normAutofit/>
          </a:bodyPr>
          <a:lstStyle/>
          <a:p>
            <a:r>
              <a:rPr lang="en-US" altLang="en-US" sz="5333" b="1" dirty="0">
                <a:ea typeface="ＭＳ Ｐゴシック" charset="-128"/>
                <a:cs typeface="Open Sans" charset="0"/>
              </a:rPr>
              <a:t>Introducing the </a:t>
            </a:r>
            <a:r>
              <a:rPr lang="en-US" altLang="en-US" sz="5333" b="1" dirty="0" err="1">
                <a:ea typeface="ＭＳ Ｐゴシック" charset="-128"/>
                <a:cs typeface="Open Sans" charset="0"/>
              </a:rPr>
              <a:t>SMARTool</a:t>
            </a:r>
            <a:endParaRPr lang="en-US" altLang="en-US" sz="5333" b="1" dirty="0">
              <a:ea typeface="ＭＳ Ｐゴシック" charset="-128"/>
              <a:cs typeface="Open Sans" charset="0"/>
            </a:endParaRPr>
          </a:p>
        </p:txBody>
      </p:sp>
      <p:sp>
        <p:nvSpPr>
          <p:cNvPr id="60418" name="Content Placeholder 2"/>
          <p:cNvSpPr>
            <a:spLocks noGrp="1"/>
          </p:cNvSpPr>
          <p:nvPr>
            <p:ph idx="1"/>
          </p:nvPr>
        </p:nvSpPr>
        <p:spPr>
          <a:xfrm>
            <a:off x="3571005" y="1667643"/>
            <a:ext cx="7829551" cy="5098285"/>
          </a:xfrm>
        </p:spPr>
        <p:txBody>
          <a:bodyPr>
            <a:noAutofit/>
          </a:bodyPr>
          <a:lstStyle/>
          <a:p>
            <a:pPr marL="0" indent="0">
              <a:buNone/>
            </a:pPr>
            <a:r>
              <a:rPr lang="en-US" altLang="en-US" sz="3467" b="1" dirty="0">
                <a:ea typeface="ＭＳ Ｐゴシック" charset="-128"/>
                <a:cs typeface="Open Sans Light" charset="0"/>
              </a:rPr>
              <a:t>Strategic Mastery of Russian Tool</a:t>
            </a:r>
          </a:p>
          <a:p>
            <a:r>
              <a:rPr lang="nb-NO" sz="3467" dirty="0"/>
              <a:t>The </a:t>
            </a:r>
            <a:r>
              <a:rPr lang="nb-NO" sz="3467" dirty="0" err="1"/>
              <a:t>user</a:t>
            </a:r>
            <a:r>
              <a:rPr lang="nb-NO" sz="3467" dirty="0"/>
              <a:t> </a:t>
            </a:r>
            <a:r>
              <a:rPr lang="nb-NO" sz="3467" dirty="0" err="1"/>
              <a:t>can</a:t>
            </a:r>
            <a:r>
              <a:rPr lang="nb-NO" sz="3467" dirty="0"/>
              <a:t> </a:t>
            </a:r>
            <a:r>
              <a:rPr lang="nb-NO" sz="3467" dirty="0" err="1"/>
              <a:t>browse</a:t>
            </a:r>
            <a:r>
              <a:rPr lang="nb-NO" sz="3467" dirty="0"/>
              <a:t> 3000 Russian </a:t>
            </a:r>
            <a:r>
              <a:rPr lang="nb-NO" sz="3467" dirty="0" err="1"/>
              <a:t>words</a:t>
            </a:r>
            <a:r>
              <a:rPr lang="nb-NO" sz="3467" dirty="0"/>
              <a:t> </a:t>
            </a:r>
            <a:r>
              <a:rPr lang="nb-NO" sz="3467" dirty="0" err="1"/>
              <a:t>according</a:t>
            </a:r>
            <a:r>
              <a:rPr lang="nb-NO" sz="3467" dirty="0"/>
              <a:t> to </a:t>
            </a:r>
            <a:r>
              <a:rPr lang="nb-NO" sz="3467" dirty="0" err="1"/>
              <a:t>proficiency</a:t>
            </a:r>
            <a:r>
              <a:rPr lang="nb-NO" sz="3467" dirty="0"/>
              <a:t> </a:t>
            </a:r>
            <a:r>
              <a:rPr lang="nb-NO" sz="3467" dirty="0" err="1"/>
              <a:t>level</a:t>
            </a:r>
            <a:r>
              <a:rPr lang="nb-NO" sz="3467" dirty="0"/>
              <a:t>, </a:t>
            </a:r>
            <a:r>
              <a:rPr lang="nb-NO" sz="3467" dirty="0" err="1"/>
              <a:t>topic</a:t>
            </a:r>
            <a:r>
              <a:rPr lang="nb-NO" sz="3467" dirty="0"/>
              <a:t>, and </a:t>
            </a:r>
            <a:r>
              <a:rPr lang="nb-NO" sz="3467" dirty="0" err="1"/>
              <a:t>grammatical</a:t>
            </a:r>
            <a:r>
              <a:rPr lang="nb-NO" sz="3467" dirty="0"/>
              <a:t> </a:t>
            </a:r>
            <a:r>
              <a:rPr lang="nb-NO" sz="3467" dirty="0" err="1"/>
              <a:t>categories</a:t>
            </a:r>
            <a:r>
              <a:rPr lang="nb-NO" sz="3467" dirty="0"/>
              <a:t>.</a:t>
            </a:r>
          </a:p>
          <a:p>
            <a:r>
              <a:rPr lang="nb-NO" sz="3467" dirty="0"/>
              <a:t>For </a:t>
            </a:r>
            <a:r>
              <a:rPr lang="nb-NO" sz="3467" dirty="0" err="1"/>
              <a:t>each</a:t>
            </a:r>
            <a:r>
              <a:rPr lang="nb-NO" sz="3467" dirty="0"/>
              <a:t> </a:t>
            </a:r>
            <a:r>
              <a:rPr lang="nb-NO" sz="3467" dirty="0" err="1"/>
              <a:t>word</a:t>
            </a:r>
            <a:r>
              <a:rPr lang="nb-NO" sz="3467" dirty="0"/>
              <a:t>, </a:t>
            </a:r>
            <a:r>
              <a:rPr lang="nb-NO" sz="3467" dirty="0" err="1"/>
              <a:t>the</a:t>
            </a:r>
            <a:r>
              <a:rPr lang="nb-NO" sz="3467" dirty="0"/>
              <a:t> </a:t>
            </a:r>
            <a:r>
              <a:rPr lang="nb-NO" sz="3467" dirty="0" err="1"/>
              <a:t>SMARTool</a:t>
            </a:r>
            <a:r>
              <a:rPr lang="nb-NO" sz="3467" dirty="0"/>
              <a:t> </a:t>
            </a:r>
            <a:r>
              <a:rPr lang="nb-NO" sz="3467" dirty="0" err="1"/>
              <a:t>provides</a:t>
            </a:r>
            <a:r>
              <a:rPr lang="nb-NO" sz="3467" dirty="0"/>
              <a:t> </a:t>
            </a:r>
            <a:r>
              <a:rPr lang="nb-NO" sz="3467" dirty="0" err="1"/>
              <a:t>the</a:t>
            </a:r>
            <a:r>
              <a:rPr lang="nb-NO" sz="3467" dirty="0"/>
              <a:t> </a:t>
            </a:r>
            <a:r>
              <a:rPr lang="nb-NO" sz="3467" dirty="0" err="1"/>
              <a:t>three</a:t>
            </a:r>
            <a:r>
              <a:rPr lang="nb-NO" sz="3467" dirty="0"/>
              <a:t> most </a:t>
            </a:r>
            <a:r>
              <a:rPr lang="nb-NO" sz="3467" dirty="0" err="1"/>
              <a:t>common</a:t>
            </a:r>
            <a:r>
              <a:rPr lang="nb-NO" sz="3467" dirty="0"/>
              <a:t> forms, </a:t>
            </a:r>
            <a:r>
              <a:rPr lang="nb-NO" sz="3467" dirty="0" err="1"/>
              <a:t>plus</a:t>
            </a:r>
            <a:r>
              <a:rPr lang="nb-NO" sz="3467" dirty="0"/>
              <a:t> </a:t>
            </a:r>
            <a:r>
              <a:rPr lang="nb-NO" sz="3467" dirty="0" err="1"/>
              <a:t>example</a:t>
            </a:r>
            <a:r>
              <a:rPr lang="nb-NO" sz="3467" dirty="0"/>
              <a:t> </a:t>
            </a:r>
            <a:r>
              <a:rPr lang="nb-NO" sz="3467" dirty="0" err="1"/>
              <a:t>sentences</a:t>
            </a:r>
            <a:r>
              <a:rPr lang="nb-NO" sz="3467" dirty="0"/>
              <a:t> </a:t>
            </a:r>
            <a:r>
              <a:rPr lang="nb-NO" sz="3467" dirty="0" err="1"/>
              <a:t>that</a:t>
            </a:r>
            <a:r>
              <a:rPr lang="nb-NO" sz="3467" dirty="0"/>
              <a:t> show </a:t>
            </a:r>
            <a:r>
              <a:rPr lang="nb-NO" sz="3467" dirty="0" err="1"/>
              <a:t>typical</a:t>
            </a:r>
            <a:r>
              <a:rPr lang="nb-NO" sz="3467" dirty="0"/>
              <a:t> </a:t>
            </a:r>
            <a:r>
              <a:rPr lang="nb-NO" sz="3467" dirty="0" err="1"/>
              <a:t>collocations</a:t>
            </a:r>
            <a:r>
              <a:rPr lang="nb-NO" sz="3467" dirty="0"/>
              <a:t> and </a:t>
            </a:r>
            <a:r>
              <a:rPr lang="nb-NO" sz="3467" dirty="0" err="1"/>
              <a:t>grammatical</a:t>
            </a:r>
            <a:r>
              <a:rPr lang="nb-NO" sz="3467" dirty="0"/>
              <a:t> </a:t>
            </a:r>
            <a:r>
              <a:rPr lang="nb-NO" sz="3467" dirty="0" err="1"/>
              <a:t>constructions</a:t>
            </a:r>
            <a:r>
              <a:rPr lang="nb-NO" sz="3467" dirty="0"/>
              <a:t>.</a:t>
            </a:r>
            <a:endParaRPr lang="en-US" sz="3467" dirty="0"/>
          </a:p>
          <a:p>
            <a:endParaRPr lang="en-US" altLang="en-US" sz="3467" dirty="0">
              <a:ea typeface="ＭＳ Ｐゴシック" charset="-128"/>
              <a:cs typeface="Open Sans Light" charset="0"/>
            </a:endParaRPr>
          </a:p>
        </p:txBody>
      </p:sp>
      <p:pic>
        <p:nvPicPr>
          <p:cNvPr id="5" name="Picture 4" descr="mage result for packing 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316" y="1667642"/>
            <a:ext cx="3107109" cy="509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361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AD650E-0DED-F24D-C02C-D92AFDF6CFE2}"/>
              </a:ext>
            </a:extLst>
          </p:cNvPr>
          <p:cNvPicPr>
            <a:picLocks noChangeAspect="1"/>
          </p:cNvPicPr>
          <p:nvPr/>
        </p:nvPicPr>
        <p:blipFill>
          <a:blip r:embed="rId2"/>
          <a:stretch>
            <a:fillRect/>
          </a:stretch>
        </p:blipFill>
        <p:spPr>
          <a:xfrm rot="16200000">
            <a:off x="2494269" y="-1433028"/>
            <a:ext cx="7203462" cy="9724056"/>
          </a:xfrm>
          <a:prstGeom prst="rect">
            <a:avLst/>
          </a:prstGeom>
        </p:spPr>
      </p:pic>
    </p:spTree>
    <p:extLst>
      <p:ext uri="{BB962C8B-B14F-4D97-AF65-F5344CB8AC3E}">
        <p14:creationId xmlns:p14="http://schemas.microsoft.com/office/powerpoint/2010/main" val="3570484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6F83EB3D-1C4F-AD41-831A-B4EAA3B9FA01}"/>
              </a:ext>
            </a:extLst>
          </p:cNvPr>
          <p:cNvPicPr>
            <a:picLocks noChangeAspect="1"/>
          </p:cNvPicPr>
          <p:nvPr/>
        </p:nvPicPr>
        <p:blipFill>
          <a:blip r:embed="rId2"/>
          <a:stretch>
            <a:fillRect/>
          </a:stretch>
        </p:blipFill>
        <p:spPr>
          <a:xfrm>
            <a:off x="0" y="1696642"/>
            <a:ext cx="12192000" cy="4829491"/>
          </a:xfrm>
          <a:prstGeom prst="rect">
            <a:avLst/>
          </a:prstGeom>
        </p:spPr>
      </p:pic>
      <p:sp>
        <p:nvSpPr>
          <p:cNvPr id="4" name="TextBox 3">
            <a:extLst>
              <a:ext uri="{FF2B5EF4-FFF2-40B4-BE49-F238E27FC236}">
                <a16:creationId xmlns:a16="http://schemas.microsoft.com/office/drawing/2014/main" id="{52BDB5E6-B123-F24C-849C-776B32EA935F}"/>
              </a:ext>
            </a:extLst>
          </p:cNvPr>
          <p:cNvSpPr txBox="1"/>
          <p:nvPr/>
        </p:nvSpPr>
        <p:spPr>
          <a:xfrm>
            <a:off x="1167086" y="0"/>
            <a:ext cx="9857827" cy="1323439"/>
          </a:xfrm>
          <a:prstGeom prst="rect">
            <a:avLst/>
          </a:prstGeom>
          <a:noFill/>
        </p:spPr>
        <p:txBody>
          <a:bodyPr wrap="none" rtlCol="0">
            <a:spAutoFit/>
          </a:bodyPr>
          <a:lstStyle/>
          <a:p>
            <a:r>
              <a:rPr lang="en-NO" sz="4000" dirty="0"/>
              <a:t>Find the SMARtool here:</a:t>
            </a:r>
          </a:p>
          <a:p>
            <a:r>
              <a:rPr lang="en-NO" sz="4000" dirty="0"/>
              <a:t> </a:t>
            </a:r>
            <a:r>
              <a:rPr lang="en-GB" sz="4000" dirty="0">
                <a:hlinkClick r:id="rId3"/>
              </a:rPr>
              <a:t>https://smartool.github.io/smartool-rus-eng/</a:t>
            </a:r>
            <a:r>
              <a:rPr lang="en-GB" sz="4000" dirty="0"/>
              <a:t> </a:t>
            </a:r>
            <a:endParaRPr lang="en-NO" sz="4000" dirty="0"/>
          </a:p>
        </p:txBody>
      </p:sp>
    </p:spTree>
    <p:extLst>
      <p:ext uri="{BB962C8B-B14F-4D97-AF65-F5344CB8AC3E}">
        <p14:creationId xmlns:p14="http://schemas.microsoft.com/office/powerpoint/2010/main" val="4080453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7DA43AF4-32CB-6048-959D-21AFCFEBBF9B}"/>
              </a:ext>
            </a:extLst>
          </p:cNvPr>
          <p:cNvPicPr>
            <a:picLocks noChangeAspect="1"/>
          </p:cNvPicPr>
          <p:nvPr/>
        </p:nvPicPr>
        <p:blipFill>
          <a:blip r:embed="rId2"/>
          <a:stretch>
            <a:fillRect/>
          </a:stretch>
        </p:blipFill>
        <p:spPr>
          <a:xfrm>
            <a:off x="0" y="894522"/>
            <a:ext cx="12192000" cy="5963478"/>
          </a:xfrm>
          <a:prstGeom prst="rect">
            <a:avLst/>
          </a:prstGeom>
        </p:spPr>
      </p:pic>
      <p:sp>
        <p:nvSpPr>
          <p:cNvPr id="4" name="TextBox 3">
            <a:extLst>
              <a:ext uri="{FF2B5EF4-FFF2-40B4-BE49-F238E27FC236}">
                <a16:creationId xmlns:a16="http://schemas.microsoft.com/office/drawing/2014/main" id="{B4BF3A7B-BAB7-9941-A284-0E409933AC6B}"/>
              </a:ext>
            </a:extLst>
          </p:cNvPr>
          <p:cNvSpPr txBox="1"/>
          <p:nvPr/>
        </p:nvSpPr>
        <p:spPr>
          <a:xfrm>
            <a:off x="416103" y="186636"/>
            <a:ext cx="4344844" cy="707886"/>
          </a:xfrm>
          <a:prstGeom prst="rect">
            <a:avLst/>
          </a:prstGeom>
          <a:noFill/>
        </p:spPr>
        <p:txBody>
          <a:bodyPr wrap="none" rtlCol="0">
            <a:spAutoFit/>
          </a:bodyPr>
          <a:lstStyle/>
          <a:p>
            <a:r>
              <a:rPr lang="nb-NO" sz="4000" dirty="0"/>
              <a:t>First, </a:t>
            </a:r>
            <a:r>
              <a:rPr lang="nb-NO" sz="4000" dirty="0" err="1"/>
              <a:t>choose</a:t>
            </a:r>
            <a:r>
              <a:rPr lang="nb-NO" sz="4000" dirty="0"/>
              <a:t> a Level</a:t>
            </a:r>
            <a:endParaRPr lang="en-NO" sz="4000" dirty="0"/>
          </a:p>
        </p:txBody>
      </p:sp>
    </p:spTree>
    <p:extLst>
      <p:ext uri="{BB962C8B-B14F-4D97-AF65-F5344CB8AC3E}">
        <p14:creationId xmlns:p14="http://schemas.microsoft.com/office/powerpoint/2010/main" val="640315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5F9B1D03-A829-9E45-8D42-D8583A801E09}"/>
              </a:ext>
            </a:extLst>
          </p:cNvPr>
          <p:cNvPicPr>
            <a:picLocks noChangeAspect="1"/>
          </p:cNvPicPr>
          <p:nvPr/>
        </p:nvPicPr>
        <p:blipFill>
          <a:blip r:embed="rId2"/>
          <a:stretch>
            <a:fillRect/>
          </a:stretch>
        </p:blipFill>
        <p:spPr>
          <a:xfrm>
            <a:off x="0" y="1105469"/>
            <a:ext cx="11774466" cy="6858000"/>
          </a:xfrm>
          <a:prstGeom prst="rect">
            <a:avLst/>
          </a:prstGeom>
        </p:spPr>
      </p:pic>
      <p:sp>
        <p:nvSpPr>
          <p:cNvPr id="4" name="TextBox 3">
            <a:extLst>
              <a:ext uri="{FF2B5EF4-FFF2-40B4-BE49-F238E27FC236}">
                <a16:creationId xmlns:a16="http://schemas.microsoft.com/office/drawing/2014/main" id="{2E29F90C-E9A8-5C40-855A-0E16F53C30AE}"/>
              </a:ext>
            </a:extLst>
          </p:cNvPr>
          <p:cNvSpPr txBox="1"/>
          <p:nvPr/>
        </p:nvSpPr>
        <p:spPr>
          <a:xfrm>
            <a:off x="416102" y="186636"/>
            <a:ext cx="10925188" cy="707886"/>
          </a:xfrm>
          <a:prstGeom prst="rect">
            <a:avLst/>
          </a:prstGeom>
          <a:noFill/>
        </p:spPr>
        <p:txBody>
          <a:bodyPr wrap="square" rtlCol="0">
            <a:spAutoFit/>
          </a:bodyPr>
          <a:lstStyle/>
          <a:p>
            <a:r>
              <a:rPr lang="nb-NO" sz="4000" dirty="0" err="1"/>
              <a:t>Next</a:t>
            </a:r>
            <a:r>
              <a:rPr lang="nb-NO" sz="4000" dirty="0"/>
              <a:t>, </a:t>
            </a:r>
            <a:r>
              <a:rPr lang="nb-NO" sz="4000" dirty="0" err="1"/>
              <a:t>you</a:t>
            </a:r>
            <a:r>
              <a:rPr lang="nb-NO" sz="4000" dirty="0"/>
              <a:t> </a:t>
            </a:r>
            <a:r>
              <a:rPr lang="nb-NO" sz="4000" dirty="0" err="1"/>
              <a:t>can</a:t>
            </a:r>
            <a:r>
              <a:rPr lang="nb-NO" sz="4000" dirty="0"/>
              <a:t> </a:t>
            </a:r>
            <a:r>
              <a:rPr lang="nb-NO" sz="4000" dirty="0" err="1"/>
              <a:t>search</a:t>
            </a:r>
            <a:r>
              <a:rPr lang="nb-NO" sz="4000" dirty="0"/>
              <a:t> by </a:t>
            </a:r>
            <a:r>
              <a:rPr lang="nb-NO" sz="4000" dirty="0" err="1"/>
              <a:t>topic</a:t>
            </a:r>
            <a:r>
              <a:rPr lang="nb-NO" sz="4000" dirty="0"/>
              <a:t>, </a:t>
            </a:r>
            <a:r>
              <a:rPr lang="nb-NO" sz="4000" dirty="0" err="1"/>
              <a:t>analysis</a:t>
            </a:r>
            <a:r>
              <a:rPr lang="nb-NO" sz="4000" dirty="0"/>
              <a:t>, or </a:t>
            </a:r>
            <a:r>
              <a:rPr lang="nb-NO" sz="4000" dirty="0" err="1"/>
              <a:t>dictionary</a:t>
            </a:r>
            <a:r>
              <a:rPr lang="nb-NO" sz="4000" dirty="0"/>
              <a:t> </a:t>
            </a:r>
            <a:endParaRPr lang="en-NO" sz="4000" dirty="0"/>
          </a:p>
        </p:txBody>
      </p:sp>
    </p:spTree>
    <p:extLst>
      <p:ext uri="{BB962C8B-B14F-4D97-AF65-F5344CB8AC3E}">
        <p14:creationId xmlns:p14="http://schemas.microsoft.com/office/powerpoint/2010/main" val="3409338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C1548CAA-6AD7-6F46-9FF2-BB0488E063EE}"/>
              </a:ext>
            </a:extLst>
          </p:cNvPr>
          <p:cNvPicPr>
            <a:picLocks noChangeAspect="1"/>
          </p:cNvPicPr>
          <p:nvPr/>
        </p:nvPicPr>
        <p:blipFill>
          <a:blip r:embed="rId2"/>
          <a:stretch>
            <a:fillRect/>
          </a:stretch>
        </p:blipFill>
        <p:spPr>
          <a:xfrm>
            <a:off x="0" y="73378"/>
            <a:ext cx="12192000" cy="6784622"/>
          </a:xfrm>
          <a:prstGeom prst="rect">
            <a:avLst/>
          </a:prstGeom>
        </p:spPr>
      </p:pic>
    </p:spTree>
    <p:extLst>
      <p:ext uri="{BB962C8B-B14F-4D97-AF65-F5344CB8AC3E}">
        <p14:creationId xmlns:p14="http://schemas.microsoft.com/office/powerpoint/2010/main" val="27090214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2D42DF82-6007-3346-B4AB-FCAF43921B05}"/>
              </a:ext>
            </a:extLst>
          </p:cNvPr>
          <p:cNvPicPr>
            <a:picLocks noChangeAspect="1"/>
          </p:cNvPicPr>
          <p:nvPr/>
        </p:nvPicPr>
        <p:blipFill>
          <a:blip r:embed="rId2"/>
          <a:stretch>
            <a:fillRect/>
          </a:stretch>
        </p:blipFill>
        <p:spPr>
          <a:xfrm>
            <a:off x="533164" y="0"/>
            <a:ext cx="11125672" cy="6858000"/>
          </a:xfrm>
          <a:prstGeom prst="rect">
            <a:avLst/>
          </a:prstGeom>
        </p:spPr>
      </p:pic>
    </p:spTree>
    <p:extLst>
      <p:ext uri="{BB962C8B-B14F-4D97-AF65-F5344CB8AC3E}">
        <p14:creationId xmlns:p14="http://schemas.microsoft.com/office/powerpoint/2010/main" val="4189473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2D42DF82-6007-3346-B4AB-FCAF43921B05}"/>
              </a:ext>
            </a:extLst>
          </p:cNvPr>
          <p:cNvPicPr>
            <a:picLocks noChangeAspect="1"/>
          </p:cNvPicPr>
          <p:nvPr/>
        </p:nvPicPr>
        <p:blipFill>
          <a:blip r:embed="rId2"/>
          <a:stretch>
            <a:fillRect/>
          </a:stretch>
        </p:blipFill>
        <p:spPr>
          <a:xfrm>
            <a:off x="533164" y="0"/>
            <a:ext cx="11125672" cy="6858000"/>
          </a:xfrm>
          <a:prstGeom prst="rect">
            <a:avLst/>
          </a:prstGeom>
        </p:spPr>
      </p:pic>
      <p:sp>
        <p:nvSpPr>
          <p:cNvPr id="4" name="Left Arrow 3">
            <a:extLst>
              <a:ext uri="{FF2B5EF4-FFF2-40B4-BE49-F238E27FC236}">
                <a16:creationId xmlns:a16="http://schemas.microsoft.com/office/drawing/2014/main" id="{41E78D19-CDB3-024F-85E4-AE2C75BCC910}"/>
              </a:ext>
            </a:extLst>
          </p:cNvPr>
          <p:cNvSpPr/>
          <p:nvPr/>
        </p:nvSpPr>
        <p:spPr>
          <a:xfrm rot="19727887">
            <a:off x="5952698" y="3319692"/>
            <a:ext cx="1569493" cy="723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668479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50CCCE6-172D-AD40-A2E9-41AF2D88D552}"/>
              </a:ext>
            </a:extLst>
          </p:cNvPr>
          <p:cNvPicPr>
            <a:picLocks noChangeAspect="1"/>
          </p:cNvPicPr>
          <p:nvPr/>
        </p:nvPicPr>
        <p:blipFill>
          <a:blip r:embed="rId2"/>
          <a:stretch>
            <a:fillRect/>
          </a:stretch>
        </p:blipFill>
        <p:spPr>
          <a:xfrm>
            <a:off x="1042181" y="0"/>
            <a:ext cx="10107637" cy="6858000"/>
          </a:xfrm>
          <a:prstGeom prst="rect">
            <a:avLst/>
          </a:prstGeom>
        </p:spPr>
      </p:pic>
    </p:spTree>
    <p:extLst>
      <p:ext uri="{BB962C8B-B14F-4D97-AF65-F5344CB8AC3E}">
        <p14:creationId xmlns:p14="http://schemas.microsoft.com/office/powerpoint/2010/main" val="116374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1776AE09-08AA-0044-92B7-238F7F6EE9B2}"/>
              </a:ext>
            </a:extLst>
          </p:cNvPr>
          <p:cNvPicPr>
            <a:picLocks noChangeAspect="1"/>
          </p:cNvPicPr>
          <p:nvPr/>
        </p:nvPicPr>
        <p:blipFill>
          <a:blip r:embed="rId2"/>
          <a:stretch>
            <a:fillRect/>
          </a:stretch>
        </p:blipFill>
        <p:spPr>
          <a:xfrm>
            <a:off x="1084384" y="0"/>
            <a:ext cx="10023231" cy="6858000"/>
          </a:xfrm>
          <a:prstGeom prst="rect">
            <a:avLst/>
          </a:prstGeom>
        </p:spPr>
      </p:pic>
    </p:spTree>
    <p:extLst>
      <p:ext uri="{BB962C8B-B14F-4D97-AF65-F5344CB8AC3E}">
        <p14:creationId xmlns:p14="http://schemas.microsoft.com/office/powerpoint/2010/main" val="4084724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DAE5-E3C2-2F23-163E-546C63037ABD}"/>
              </a:ext>
            </a:extLst>
          </p:cNvPr>
          <p:cNvSpPr>
            <a:spLocks noGrp="1"/>
          </p:cNvSpPr>
          <p:nvPr>
            <p:ph type="title"/>
          </p:nvPr>
        </p:nvSpPr>
        <p:spPr/>
        <p:txBody>
          <a:bodyPr/>
          <a:lstStyle/>
          <a:p>
            <a:r>
              <a:rPr lang="nb-NO" dirty="0">
                <a:hlinkClick r:id="rId2"/>
              </a:rPr>
              <a:t>https://smartool.github.io/exercises/</a:t>
            </a:r>
            <a:r>
              <a:rPr lang="nb-NO" dirty="0"/>
              <a:t> </a:t>
            </a:r>
          </a:p>
        </p:txBody>
      </p:sp>
      <p:pic>
        <p:nvPicPr>
          <p:cNvPr id="5" name="Content Placeholder 4" descr="A screenshot of a computer&#10;&#10;Description automatically generated">
            <a:extLst>
              <a:ext uri="{FF2B5EF4-FFF2-40B4-BE49-F238E27FC236}">
                <a16:creationId xmlns:a16="http://schemas.microsoft.com/office/drawing/2014/main" id="{7CDC04E2-13EA-5C52-20DE-F5F8B65FB2B1}"/>
              </a:ext>
            </a:extLst>
          </p:cNvPr>
          <p:cNvPicPr>
            <a:picLocks noGrp="1" noChangeAspect="1"/>
          </p:cNvPicPr>
          <p:nvPr>
            <p:ph idx="1"/>
          </p:nvPr>
        </p:nvPicPr>
        <p:blipFill>
          <a:blip r:embed="rId3"/>
          <a:stretch>
            <a:fillRect/>
          </a:stretch>
        </p:blipFill>
        <p:spPr>
          <a:xfrm>
            <a:off x="838200" y="1690687"/>
            <a:ext cx="9271000" cy="5077535"/>
          </a:xfrm>
        </p:spPr>
      </p:pic>
    </p:spTree>
    <p:extLst>
      <p:ext uri="{BB962C8B-B14F-4D97-AF65-F5344CB8AC3E}">
        <p14:creationId xmlns:p14="http://schemas.microsoft.com/office/powerpoint/2010/main" val="52312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E9AC277-C503-DF1A-40ED-5C738D1C4DDD}"/>
              </a:ext>
            </a:extLst>
          </p:cNvPr>
          <p:cNvPicPr>
            <a:picLocks noChangeAspect="1"/>
          </p:cNvPicPr>
          <p:nvPr/>
        </p:nvPicPr>
        <p:blipFill>
          <a:blip r:embed="rId2"/>
          <a:stretch>
            <a:fillRect/>
          </a:stretch>
        </p:blipFill>
        <p:spPr>
          <a:xfrm>
            <a:off x="643467" y="1561507"/>
            <a:ext cx="10905066" cy="3734985"/>
          </a:xfrm>
          <a:prstGeom prst="rect">
            <a:avLst/>
          </a:prstGeom>
        </p:spPr>
      </p:pic>
    </p:spTree>
    <p:extLst>
      <p:ext uri="{BB962C8B-B14F-4D97-AF65-F5344CB8AC3E}">
        <p14:creationId xmlns:p14="http://schemas.microsoft.com/office/powerpoint/2010/main" val="3959588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AD650E-0DED-F24D-C02C-D92AFDF6CFE2}"/>
              </a:ext>
            </a:extLst>
          </p:cNvPr>
          <p:cNvPicPr>
            <a:picLocks noChangeAspect="1"/>
          </p:cNvPicPr>
          <p:nvPr/>
        </p:nvPicPr>
        <p:blipFill>
          <a:blip r:embed="rId2"/>
          <a:stretch>
            <a:fillRect/>
          </a:stretch>
        </p:blipFill>
        <p:spPr>
          <a:xfrm rot="16200000">
            <a:off x="2494269" y="-1433028"/>
            <a:ext cx="7203462" cy="9724056"/>
          </a:xfrm>
          <a:prstGeom prst="rect">
            <a:avLst/>
          </a:prstGeom>
        </p:spPr>
      </p:pic>
      <p:sp>
        <p:nvSpPr>
          <p:cNvPr id="2" name="Doughnut 1">
            <a:extLst>
              <a:ext uri="{FF2B5EF4-FFF2-40B4-BE49-F238E27FC236}">
                <a16:creationId xmlns:a16="http://schemas.microsoft.com/office/drawing/2014/main" id="{AB878656-149B-260D-3B16-6E7817F8D0D6}"/>
              </a:ext>
            </a:extLst>
          </p:cNvPr>
          <p:cNvSpPr/>
          <p:nvPr/>
        </p:nvSpPr>
        <p:spPr>
          <a:xfrm>
            <a:off x="9423400" y="4381500"/>
            <a:ext cx="1534628" cy="2476500"/>
          </a:xfrm>
          <a:prstGeom prst="donut">
            <a:avLst>
              <a:gd name="adj" fmla="val 117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4" name="Cloud Callout 3">
            <a:extLst>
              <a:ext uri="{FF2B5EF4-FFF2-40B4-BE49-F238E27FC236}">
                <a16:creationId xmlns:a16="http://schemas.microsoft.com/office/drawing/2014/main" id="{3DA1A9B0-7FC4-E576-EF12-6D9B932DEAF5}"/>
              </a:ext>
            </a:extLst>
          </p:cNvPr>
          <p:cNvSpPr/>
          <p:nvPr/>
        </p:nvSpPr>
        <p:spPr>
          <a:xfrm>
            <a:off x="469900" y="0"/>
            <a:ext cx="11506200" cy="3060700"/>
          </a:xfrm>
          <a:prstGeom prst="cloudCallout">
            <a:avLst>
              <a:gd name="adj1" fmla="val 30369"/>
              <a:gd name="adj2" fmla="val 952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600" dirty="0" err="1"/>
              <a:t>Textbooks</a:t>
            </a:r>
            <a:r>
              <a:rPr lang="nb-NO" sz="3600" dirty="0"/>
              <a:t> </a:t>
            </a:r>
            <a:r>
              <a:rPr lang="nb-NO" sz="3600" dirty="0" err="1"/>
              <a:t>cite</a:t>
            </a:r>
            <a:r>
              <a:rPr lang="nb-NO" sz="3600" dirty="0"/>
              <a:t> </a:t>
            </a:r>
            <a:r>
              <a:rPr lang="nb-NO" sz="3600" dirty="0" err="1"/>
              <a:t>seemingly</a:t>
            </a:r>
            <a:r>
              <a:rPr lang="nb-NO" sz="3600" dirty="0"/>
              <a:t> random </a:t>
            </a:r>
            <a:r>
              <a:rPr lang="nb-NO" sz="3600" dirty="0" err="1"/>
              <a:t>long</a:t>
            </a:r>
            <a:r>
              <a:rPr lang="nb-NO" sz="3600" dirty="0"/>
              <a:t> lists </a:t>
            </a:r>
            <a:r>
              <a:rPr lang="nb-NO" sz="3600" dirty="0" err="1"/>
              <a:t>of</a:t>
            </a:r>
            <a:r>
              <a:rPr lang="nb-NO" sz="3600" dirty="0"/>
              <a:t> </a:t>
            </a:r>
            <a:r>
              <a:rPr lang="nb-NO" sz="3600" dirty="0" err="1"/>
              <a:t>prepositions</a:t>
            </a:r>
            <a:r>
              <a:rPr lang="nb-NO" sz="3600" dirty="0"/>
              <a:t> and verbs to </a:t>
            </a:r>
            <a:r>
              <a:rPr lang="nb-NO" sz="3600" dirty="0" err="1"/>
              <a:t>memorize</a:t>
            </a:r>
            <a:r>
              <a:rPr lang="nb-NO" sz="3600" dirty="0"/>
              <a:t> for </a:t>
            </a:r>
            <a:r>
              <a:rPr lang="nb-NO" sz="3600" dirty="0" err="1"/>
              <a:t>each</a:t>
            </a:r>
            <a:r>
              <a:rPr lang="nb-NO" sz="3600" dirty="0"/>
              <a:t> case – </a:t>
            </a:r>
            <a:r>
              <a:rPr lang="nb-NO" sz="3600" dirty="0" err="1"/>
              <a:t>but</a:t>
            </a:r>
            <a:r>
              <a:rPr lang="nb-NO" sz="3600" dirty="0"/>
              <a:t> </a:t>
            </a:r>
            <a:r>
              <a:rPr lang="nb-NO" sz="3600" dirty="0" err="1"/>
              <a:t>that</a:t>
            </a:r>
            <a:r>
              <a:rPr lang="nb-NO" sz="3600" dirty="0"/>
              <a:t> </a:t>
            </a:r>
            <a:r>
              <a:rPr lang="nb-NO" sz="3600" dirty="0" err="1"/>
              <a:t>can’t</a:t>
            </a:r>
            <a:r>
              <a:rPr lang="nb-NO" sz="3600" dirty="0"/>
              <a:t> be </a:t>
            </a:r>
            <a:r>
              <a:rPr lang="nb-NO" sz="3600" dirty="0" err="1"/>
              <a:t>the</a:t>
            </a:r>
            <a:r>
              <a:rPr lang="nb-NO" sz="3600" dirty="0"/>
              <a:t> </a:t>
            </a:r>
            <a:r>
              <a:rPr lang="nb-NO" sz="3600" dirty="0" err="1"/>
              <a:t>whole</a:t>
            </a:r>
            <a:r>
              <a:rPr lang="nb-NO" sz="3600" dirty="0"/>
              <a:t> story!</a:t>
            </a:r>
          </a:p>
        </p:txBody>
      </p:sp>
    </p:spTree>
    <p:extLst>
      <p:ext uri="{BB962C8B-B14F-4D97-AF65-F5344CB8AC3E}">
        <p14:creationId xmlns:p14="http://schemas.microsoft.com/office/powerpoint/2010/main" val="96076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9E9BEF7-7971-1272-14DD-17C359C0207B}"/>
              </a:ext>
            </a:extLst>
          </p:cNvPr>
          <p:cNvPicPr>
            <a:picLocks noChangeAspect="1"/>
          </p:cNvPicPr>
          <p:nvPr/>
        </p:nvPicPr>
        <p:blipFill>
          <a:blip r:embed="rId2"/>
          <a:stretch>
            <a:fillRect/>
          </a:stretch>
        </p:blipFill>
        <p:spPr>
          <a:xfrm>
            <a:off x="687195" y="643466"/>
            <a:ext cx="10817609" cy="5571067"/>
          </a:xfrm>
          <a:prstGeom prst="rect">
            <a:avLst/>
          </a:prstGeom>
        </p:spPr>
      </p:pic>
    </p:spTree>
    <p:extLst>
      <p:ext uri="{BB962C8B-B14F-4D97-AF65-F5344CB8AC3E}">
        <p14:creationId xmlns:p14="http://schemas.microsoft.com/office/powerpoint/2010/main" val="936736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158E1-3BA5-6CEA-2E5F-0671970C858D}"/>
              </a:ext>
            </a:extLst>
          </p:cNvPr>
          <p:cNvSpPr>
            <a:spLocks noGrp="1"/>
          </p:cNvSpPr>
          <p:nvPr>
            <p:ph type="title"/>
          </p:nvPr>
        </p:nvSpPr>
        <p:spPr>
          <a:xfrm>
            <a:off x="1625782" y="2523093"/>
            <a:ext cx="8940436" cy="1811813"/>
          </a:xfrm>
        </p:spPr>
        <p:txBody>
          <a:bodyPr>
            <a:normAutofit fontScale="90000"/>
          </a:bodyPr>
          <a:lstStyle/>
          <a:p>
            <a:pPr algn="ctr"/>
            <a:r>
              <a:rPr lang="nb-NO" sz="8000" dirty="0"/>
              <a:t>Putin Makes His (</a:t>
            </a:r>
            <a:r>
              <a:rPr lang="nb-NO" sz="8000" dirty="0" err="1"/>
              <a:t>Grammatical</a:t>
            </a:r>
            <a:r>
              <a:rPr lang="nb-NO" sz="8000" dirty="0"/>
              <a:t>) Case</a:t>
            </a:r>
            <a:br>
              <a:rPr lang="nb-NO" sz="2400" dirty="0"/>
            </a:br>
            <a:endParaRPr lang="nb-NO" dirty="0"/>
          </a:p>
        </p:txBody>
      </p:sp>
    </p:spTree>
    <p:extLst>
      <p:ext uri="{BB962C8B-B14F-4D97-AF65-F5344CB8AC3E}">
        <p14:creationId xmlns:p14="http://schemas.microsoft.com/office/powerpoint/2010/main" val="2820524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C64A59-4708-7E2D-C250-7E41CCCADFFC}"/>
              </a:ext>
            </a:extLst>
          </p:cNvPr>
          <p:cNvSpPr txBox="1"/>
          <p:nvPr/>
        </p:nvSpPr>
        <p:spPr>
          <a:xfrm>
            <a:off x="1942544" y="6119335"/>
            <a:ext cx="2477056" cy="738664"/>
          </a:xfrm>
          <a:prstGeom prst="rect">
            <a:avLst/>
          </a:prstGeom>
          <a:noFill/>
        </p:spPr>
        <p:txBody>
          <a:bodyPr wrap="square" rtlCol="0">
            <a:spAutoFit/>
          </a:bodyPr>
          <a:lstStyle/>
          <a:p>
            <a:r>
              <a:rPr lang="nb-NO" sz="1400" dirty="0"/>
              <a:t>Data from: </a:t>
            </a:r>
          </a:p>
          <a:p>
            <a:r>
              <a:rPr lang="ru-RU" sz="1400" dirty="0"/>
              <a:t>Фонд Общественное Мнение</a:t>
            </a:r>
            <a:r>
              <a:rPr lang="nb-NO" sz="1400" dirty="0"/>
              <a:t> </a:t>
            </a:r>
          </a:p>
          <a:p>
            <a:r>
              <a:rPr lang="nb-NO" sz="1400" dirty="0"/>
              <a:t>(Public Opinion Foundation)</a:t>
            </a:r>
          </a:p>
        </p:txBody>
      </p:sp>
      <p:sp>
        <p:nvSpPr>
          <p:cNvPr id="5" name="TextBox 4">
            <a:extLst>
              <a:ext uri="{FF2B5EF4-FFF2-40B4-BE49-F238E27FC236}">
                <a16:creationId xmlns:a16="http://schemas.microsoft.com/office/drawing/2014/main" id="{82FB3C1C-A7C2-912B-2066-E97C8F24E570}"/>
              </a:ext>
            </a:extLst>
          </p:cNvPr>
          <p:cNvSpPr txBox="1"/>
          <p:nvPr/>
        </p:nvSpPr>
        <p:spPr>
          <a:xfrm>
            <a:off x="382494" y="340659"/>
            <a:ext cx="10728851" cy="1915909"/>
          </a:xfrm>
          <a:prstGeom prst="rect">
            <a:avLst/>
          </a:prstGeom>
          <a:noFill/>
        </p:spPr>
        <p:txBody>
          <a:bodyPr wrap="square" rtlCol="0">
            <a:spAutoFit/>
          </a:bodyPr>
          <a:lstStyle/>
          <a:p>
            <a:r>
              <a:rPr lang="nb-NO" sz="2800" dirty="0" err="1"/>
              <a:t>Why</a:t>
            </a:r>
            <a:r>
              <a:rPr lang="nb-NO" sz="2800" dirty="0"/>
              <a:t> is Putin so </a:t>
            </a:r>
            <a:r>
              <a:rPr lang="nb-NO" sz="2800" dirty="0" err="1"/>
              <a:t>popular</a:t>
            </a:r>
            <a:r>
              <a:rPr lang="nb-NO" sz="2800" dirty="0"/>
              <a:t>? </a:t>
            </a:r>
            <a:r>
              <a:rPr lang="nb-NO" sz="2800" dirty="0" err="1"/>
              <a:t>Why</a:t>
            </a:r>
            <a:r>
              <a:rPr lang="nb-NO" sz="2800" dirty="0"/>
              <a:t> do Russians </a:t>
            </a:r>
            <a:r>
              <a:rPr lang="nb-NO" sz="2800" dirty="0" err="1"/>
              <a:t>find</a:t>
            </a:r>
            <a:r>
              <a:rPr lang="nb-NO" sz="2800" dirty="0"/>
              <a:t> him </a:t>
            </a:r>
            <a:r>
              <a:rPr lang="nb-NO" sz="2800" dirty="0" err="1"/>
              <a:t>convincing</a:t>
            </a:r>
            <a:r>
              <a:rPr lang="nb-NO" sz="2800" dirty="0"/>
              <a:t>?</a:t>
            </a:r>
          </a:p>
          <a:p>
            <a:endParaRPr lang="nb-NO" sz="1050" dirty="0"/>
          </a:p>
          <a:p>
            <a:pPr marL="285750" indent="-285750">
              <a:buFont typeface="Arial" panose="020B0604020202020204" pitchFamily="34" charset="0"/>
              <a:buChar char="•"/>
            </a:pPr>
            <a:r>
              <a:rPr lang="nb-NO" sz="2000" dirty="0"/>
              <a:t>Russians </a:t>
            </a:r>
            <a:r>
              <a:rPr lang="nb-NO" sz="2000" dirty="0" err="1"/>
              <a:t>are</a:t>
            </a:r>
            <a:r>
              <a:rPr lang="nb-NO" sz="2000" dirty="0"/>
              <a:t> </a:t>
            </a:r>
            <a:r>
              <a:rPr lang="nb-NO" sz="2000" dirty="0" err="1"/>
              <a:t>usually</a:t>
            </a:r>
            <a:r>
              <a:rPr lang="nb-NO" sz="2000" dirty="0"/>
              <a:t> </a:t>
            </a:r>
            <a:r>
              <a:rPr lang="nb-NO" sz="2000" dirty="0" err="1"/>
              <a:t>skeptical</a:t>
            </a:r>
            <a:r>
              <a:rPr lang="nb-NO" sz="2000" dirty="0"/>
              <a:t> </a:t>
            </a:r>
            <a:r>
              <a:rPr lang="nb-NO" sz="2000" dirty="0" err="1"/>
              <a:t>of</a:t>
            </a:r>
            <a:r>
              <a:rPr lang="nb-NO" sz="2000" dirty="0"/>
              <a:t> </a:t>
            </a:r>
            <a:r>
              <a:rPr lang="nb-NO" sz="2000" dirty="0" err="1"/>
              <a:t>their</a:t>
            </a:r>
            <a:r>
              <a:rPr lang="nb-NO" sz="2000" dirty="0"/>
              <a:t> </a:t>
            </a:r>
            <a:r>
              <a:rPr lang="nb-NO" sz="2000" dirty="0" err="1"/>
              <a:t>government</a:t>
            </a:r>
            <a:endParaRPr lang="nb-NO" sz="2000" dirty="0"/>
          </a:p>
          <a:p>
            <a:pPr marL="285750" indent="-285750">
              <a:buFont typeface="Arial" panose="020B0604020202020204" pitchFamily="34" charset="0"/>
              <a:buChar char="•"/>
            </a:pPr>
            <a:r>
              <a:rPr lang="nb-NO" sz="2000" dirty="0"/>
              <a:t>Public opinion polls not </a:t>
            </a:r>
            <a:r>
              <a:rPr lang="nb-NO" sz="2000" dirty="0" err="1"/>
              <a:t>entirely</a:t>
            </a:r>
            <a:r>
              <a:rPr lang="nb-NO" sz="2000" dirty="0"/>
              <a:t> reliable, </a:t>
            </a:r>
            <a:r>
              <a:rPr lang="nb-NO" sz="2000" dirty="0" err="1"/>
              <a:t>but</a:t>
            </a:r>
            <a:r>
              <a:rPr lang="nb-NO" sz="2000" dirty="0"/>
              <a:t> a lot </a:t>
            </a:r>
            <a:r>
              <a:rPr lang="nb-NO" sz="2000" dirty="0" err="1"/>
              <a:t>of</a:t>
            </a:r>
            <a:r>
              <a:rPr lang="nb-NO" sz="2000" dirty="0"/>
              <a:t> </a:t>
            </a:r>
            <a:r>
              <a:rPr lang="nb-NO" sz="2000" dirty="0" err="1"/>
              <a:t>people</a:t>
            </a:r>
            <a:r>
              <a:rPr lang="nb-NO" sz="2000" dirty="0"/>
              <a:t> support Putin, at </a:t>
            </a:r>
            <a:r>
              <a:rPr lang="nb-NO" sz="2000" dirty="0" err="1"/>
              <a:t>least</a:t>
            </a:r>
            <a:r>
              <a:rPr lang="nb-NO" sz="2000" dirty="0"/>
              <a:t> </a:t>
            </a:r>
            <a:r>
              <a:rPr lang="nb-NO" sz="2000" dirty="0" err="1"/>
              <a:t>passively</a:t>
            </a:r>
            <a:endParaRPr lang="nb-NO" sz="2000" dirty="0"/>
          </a:p>
          <a:p>
            <a:pPr marL="285750" indent="-285750">
              <a:buFont typeface="Arial" panose="020B0604020202020204" pitchFamily="34" charset="0"/>
              <a:buChar char="•"/>
            </a:pPr>
            <a:r>
              <a:rPr lang="nb-NO" sz="2000" dirty="0" err="1"/>
              <a:t>Sociologists</a:t>
            </a:r>
            <a:r>
              <a:rPr lang="nb-NO" sz="2000" dirty="0"/>
              <a:t> </a:t>
            </a:r>
            <a:r>
              <a:rPr lang="nb-NO" sz="2000" dirty="0" err="1"/>
              <a:t>say</a:t>
            </a:r>
            <a:r>
              <a:rPr lang="nb-NO" sz="2000" dirty="0"/>
              <a:t> </a:t>
            </a:r>
            <a:r>
              <a:rPr lang="nb-NO" sz="2000" dirty="0" err="1"/>
              <a:t>people</a:t>
            </a:r>
            <a:r>
              <a:rPr lang="nb-NO" sz="2000" dirty="0"/>
              <a:t> </a:t>
            </a:r>
            <a:r>
              <a:rPr lang="nb-NO" sz="2000" dirty="0" err="1"/>
              <a:t>are</a:t>
            </a:r>
            <a:r>
              <a:rPr lang="nb-NO" sz="2000" dirty="0"/>
              <a:t> “</a:t>
            </a:r>
            <a:r>
              <a:rPr lang="nb-NO" sz="2000" dirty="0" err="1"/>
              <a:t>hypnotized</a:t>
            </a:r>
            <a:r>
              <a:rPr lang="nb-NO" sz="2000" dirty="0"/>
              <a:t>”</a:t>
            </a:r>
          </a:p>
          <a:p>
            <a:pPr marL="285750" indent="-285750">
              <a:buFont typeface="Arial" panose="020B0604020202020204" pitchFamily="34" charset="0"/>
              <a:buChar char="•"/>
            </a:pPr>
            <a:r>
              <a:rPr lang="nb-NO" sz="2000" dirty="0" err="1"/>
              <a:t>Independent</a:t>
            </a:r>
            <a:r>
              <a:rPr lang="nb-NO" sz="2000" dirty="0"/>
              <a:t> media </a:t>
            </a:r>
            <a:r>
              <a:rPr lang="nb-NO" sz="2000" dirty="0" err="1"/>
              <a:t>shut</a:t>
            </a:r>
            <a:r>
              <a:rPr lang="nb-NO" sz="2000" dirty="0"/>
              <a:t> </a:t>
            </a:r>
            <a:r>
              <a:rPr lang="nb-NO" sz="2000" dirty="0" err="1"/>
              <a:t>down</a:t>
            </a:r>
            <a:r>
              <a:rPr lang="nb-NO" sz="2000" dirty="0"/>
              <a:t>, </a:t>
            </a:r>
            <a:r>
              <a:rPr lang="nb-NO" sz="2000" dirty="0" err="1"/>
              <a:t>replaced</a:t>
            </a:r>
            <a:r>
              <a:rPr lang="nb-NO" sz="2000" dirty="0"/>
              <a:t> by 24-hour TV propaganda</a:t>
            </a:r>
          </a:p>
        </p:txBody>
      </p:sp>
      <p:pic>
        <p:nvPicPr>
          <p:cNvPr id="8" name="Picture 2">
            <a:extLst>
              <a:ext uri="{FF2B5EF4-FFF2-40B4-BE49-F238E27FC236}">
                <a16:creationId xmlns:a16="http://schemas.microsoft.com/office/drawing/2014/main" id="{52A12F19-2A07-998E-AA67-C6189404CC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0" r="13857"/>
          <a:stretch/>
        </p:blipFill>
        <p:spPr bwMode="auto">
          <a:xfrm>
            <a:off x="388663" y="3466454"/>
            <a:ext cx="3375981" cy="26528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aph with numbers and lines&#10;&#10;Description automatically generated">
            <a:extLst>
              <a:ext uri="{FF2B5EF4-FFF2-40B4-BE49-F238E27FC236}">
                <a16:creationId xmlns:a16="http://schemas.microsoft.com/office/drawing/2014/main" id="{EAD0C088-5FFB-3B5E-0485-CE7C994AF004}"/>
              </a:ext>
            </a:extLst>
          </p:cNvPr>
          <p:cNvPicPr>
            <a:picLocks noChangeAspect="1"/>
          </p:cNvPicPr>
          <p:nvPr/>
        </p:nvPicPr>
        <p:blipFill>
          <a:blip r:embed="rId3"/>
          <a:stretch>
            <a:fillRect/>
          </a:stretch>
        </p:blipFill>
        <p:spPr>
          <a:xfrm>
            <a:off x="4419600" y="2194163"/>
            <a:ext cx="7772400" cy="4663837"/>
          </a:xfrm>
          <a:prstGeom prst="rect">
            <a:avLst/>
          </a:prstGeom>
        </p:spPr>
      </p:pic>
      <p:sp>
        <p:nvSpPr>
          <p:cNvPr id="6" name="TextBox 5">
            <a:extLst>
              <a:ext uri="{FF2B5EF4-FFF2-40B4-BE49-F238E27FC236}">
                <a16:creationId xmlns:a16="http://schemas.microsoft.com/office/drawing/2014/main" id="{9AE3C277-05F5-8D10-563F-2D5FD020A5FA}"/>
              </a:ext>
            </a:extLst>
          </p:cNvPr>
          <p:cNvSpPr txBox="1"/>
          <p:nvPr/>
        </p:nvSpPr>
        <p:spPr>
          <a:xfrm>
            <a:off x="4732209" y="3992338"/>
            <a:ext cx="7147181" cy="830997"/>
          </a:xfrm>
          <a:prstGeom prst="rect">
            <a:avLst/>
          </a:prstGeom>
          <a:noFill/>
        </p:spPr>
        <p:txBody>
          <a:bodyPr wrap="square" rtlCol="0">
            <a:spAutoFit/>
          </a:bodyPr>
          <a:lstStyle/>
          <a:p>
            <a:pPr algn="ctr"/>
            <a:r>
              <a:rPr lang="nb-NO" sz="2400" dirty="0"/>
              <a:t>“Do </a:t>
            </a:r>
            <a:r>
              <a:rPr lang="nb-NO" sz="2400" dirty="0" err="1"/>
              <a:t>you</a:t>
            </a:r>
            <a:r>
              <a:rPr lang="nb-NO" sz="2400" dirty="0"/>
              <a:t> </a:t>
            </a:r>
            <a:r>
              <a:rPr lang="nb-NO" sz="2400" dirty="0" err="1"/>
              <a:t>think</a:t>
            </a:r>
            <a:r>
              <a:rPr lang="nb-NO" sz="2400" dirty="0"/>
              <a:t> V. Putin is </a:t>
            </a:r>
            <a:r>
              <a:rPr lang="nb-NO" sz="2400" dirty="0" err="1"/>
              <a:t>doing</a:t>
            </a:r>
            <a:r>
              <a:rPr lang="nb-NO" sz="2400" dirty="0"/>
              <a:t> a </a:t>
            </a:r>
            <a:r>
              <a:rPr lang="nb-NO" sz="2400" dirty="0" err="1"/>
              <a:t>good</a:t>
            </a:r>
            <a:r>
              <a:rPr lang="nb-NO" sz="2400" dirty="0"/>
              <a:t> </a:t>
            </a:r>
            <a:r>
              <a:rPr lang="nb-NO" sz="2400" dirty="0" err="1"/>
              <a:t>job</a:t>
            </a:r>
            <a:r>
              <a:rPr lang="nb-NO" sz="2400" dirty="0"/>
              <a:t> or a bad </a:t>
            </a:r>
            <a:r>
              <a:rPr lang="nb-NO" sz="2400" dirty="0" err="1"/>
              <a:t>job</a:t>
            </a:r>
            <a:r>
              <a:rPr lang="nb-NO" sz="2400" dirty="0"/>
              <a:t>?”</a:t>
            </a:r>
          </a:p>
          <a:p>
            <a:pPr algn="ctr"/>
            <a:r>
              <a:rPr lang="nb-NO" sz="2400" dirty="0"/>
              <a:t>(Nov 20 2022 – </a:t>
            </a:r>
            <a:r>
              <a:rPr lang="nb-NO" sz="2400" dirty="0" err="1"/>
              <a:t>July</a:t>
            </a:r>
            <a:r>
              <a:rPr lang="nb-NO" sz="2400" dirty="0"/>
              <a:t> 16 2023)</a:t>
            </a:r>
          </a:p>
        </p:txBody>
      </p:sp>
      <p:sp>
        <p:nvSpPr>
          <p:cNvPr id="2" name="TextBox 1">
            <a:extLst>
              <a:ext uri="{FF2B5EF4-FFF2-40B4-BE49-F238E27FC236}">
                <a16:creationId xmlns:a16="http://schemas.microsoft.com/office/drawing/2014/main" id="{2BC2C4DA-7070-01BB-998D-53EC43268A63}"/>
              </a:ext>
            </a:extLst>
          </p:cNvPr>
          <p:cNvSpPr txBox="1"/>
          <p:nvPr/>
        </p:nvSpPr>
        <p:spPr>
          <a:xfrm>
            <a:off x="382494" y="2361292"/>
            <a:ext cx="3375981" cy="923330"/>
          </a:xfrm>
          <a:prstGeom prst="rect">
            <a:avLst/>
          </a:prstGeom>
          <a:noFill/>
        </p:spPr>
        <p:txBody>
          <a:bodyPr wrap="square" rtlCol="0">
            <a:spAutoFit/>
          </a:bodyPr>
          <a:lstStyle/>
          <a:p>
            <a:r>
              <a:rPr lang="nb-NO" b="1" dirty="0"/>
              <a:t>Putin is not a brilliant orator, </a:t>
            </a:r>
            <a:r>
              <a:rPr lang="nb-NO" b="1" dirty="0" err="1"/>
              <a:t>but</a:t>
            </a:r>
            <a:r>
              <a:rPr lang="nb-NO" b="1" dirty="0"/>
              <a:t> his </a:t>
            </a:r>
            <a:r>
              <a:rPr lang="nb-NO" b="1" dirty="0" err="1"/>
              <a:t>speech</a:t>
            </a:r>
            <a:r>
              <a:rPr lang="nb-NO" b="1" dirty="0"/>
              <a:t> </a:t>
            </a:r>
            <a:r>
              <a:rPr lang="nb-NO" b="1" dirty="0" err="1"/>
              <a:t>consistently</a:t>
            </a:r>
            <a:r>
              <a:rPr lang="nb-NO" b="1" dirty="0"/>
              <a:t> </a:t>
            </a:r>
            <a:r>
              <a:rPr lang="nb-NO" b="1" dirty="0" err="1"/>
              <a:t>deviates</a:t>
            </a:r>
            <a:r>
              <a:rPr lang="nb-NO" b="1" dirty="0"/>
              <a:t> from norms</a:t>
            </a:r>
          </a:p>
        </p:txBody>
      </p:sp>
    </p:spTree>
    <p:extLst>
      <p:ext uri="{BB962C8B-B14F-4D97-AF65-F5344CB8AC3E}">
        <p14:creationId xmlns:p14="http://schemas.microsoft.com/office/powerpoint/2010/main" val="3972068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9098BE-BAAF-4AF0-71C0-DD9978387102}"/>
              </a:ext>
            </a:extLst>
          </p:cNvPr>
          <p:cNvPicPr>
            <a:picLocks noChangeAspect="1"/>
          </p:cNvPicPr>
          <p:nvPr/>
        </p:nvPicPr>
        <p:blipFill>
          <a:blip r:embed="rId2">
            <a:alphaModFix amt="20000"/>
          </a:blip>
          <a:stretch>
            <a:fillRect/>
          </a:stretch>
        </p:blipFill>
        <p:spPr>
          <a:xfrm>
            <a:off x="1242632" y="-135893"/>
            <a:ext cx="8742979" cy="6628768"/>
          </a:xfrm>
          <a:prstGeom prst="rect">
            <a:avLst/>
          </a:prstGeom>
        </p:spPr>
      </p:pic>
      <p:sp>
        <p:nvSpPr>
          <p:cNvPr id="3" name="Content Placeholder 2">
            <a:extLst>
              <a:ext uri="{FF2B5EF4-FFF2-40B4-BE49-F238E27FC236}">
                <a16:creationId xmlns:a16="http://schemas.microsoft.com/office/drawing/2014/main" id="{4BF674C4-70D9-3007-EF30-BB0F5A429827}"/>
              </a:ext>
            </a:extLst>
          </p:cNvPr>
          <p:cNvSpPr>
            <a:spLocks noGrp="1"/>
          </p:cNvSpPr>
          <p:nvPr>
            <p:ph idx="1"/>
          </p:nvPr>
        </p:nvSpPr>
        <p:spPr>
          <a:xfrm>
            <a:off x="838199" y="2482673"/>
            <a:ext cx="10639567" cy="4351338"/>
          </a:xfrm>
        </p:spPr>
        <p:txBody>
          <a:bodyPr/>
          <a:lstStyle/>
          <a:p>
            <a:r>
              <a:rPr lang="nb-NO" dirty="0"/>
              <a:t>A </a:t>
            </a:r>
            <a:r>
              <a:rPr lang="nb-NO" dirty="0" err="1"/>
              <a:t>corpus</a:t>
            </a:r>
            <a:r>
              <a:rPr lang="nb-NO" dirty="0"/>
              <a:t> as a </a:t>
            </a:r>
            <a:r>
              <a:rPr lang="nb-NO" dirty="0" err="1"/>
              <a:t>proxy</a:t>
            </a:r>
            <a:r>
              <a:rPr lang="nb-NO" dirty="0"/>
              <a:t> for </a:t>
            </a:r>
            <a:r>
              <a:rPr lang="nb-NO" dirty="0" err="1"/>
              <a:t>experience</a:t>
            </a:r>
            <a:r>
              <a:rPr lang="nb-NO" dirty="0"/>
              <a:t> and </a:t>
            </a:r>
            <a:r>
              <a:rPr lang="nb-NO" dirty="0" err="1"/>
              <a:t>expectations</a:t>
            </a:r>
            <a:r>
              <a:rPr lang="nb-NO" dirty="0"/>
              <a:t> </a:t>
            </a:r>
            <a:r>
              <a:rPr lang="nb-NO" dirty="0" err="1"/>
              <a:t>of</a:t>
            </a:r>
            <a:r>
              <a:rPr lang="nb-NO" dirty="0"/>
              <a:t> native speakers</a:t>
            </a:r>
          </a:p>
          <a:p>
            <a:r>
              <a:rPr lang="nb-NO" dirty="0"/>
              <a:t>Speakers </a:t>
            </a:r>
            <a:r>
              <a:rPr lang="nb-NO" dirty="0" err="1"/>
              <a:t>may</a:t>
            </a:r>
            <a:r>
              <a:rPr lang="nb-NO" dirty="0"/>
              <a:t> be sensitive to </a:t>
            </a:r>
            <a:r>
              <a:rPr lang="nb-NO" dirty="0" err="1"/>
              <a:t>deviations</a:t>
            </a:r>
            <a:r>
              <a:rPr lang="nb-NO" dirty="0"/>
              <a:t> from norms</a:t>
            </a:r>
          </a:p>
          <a:p>
            <a:r>
              <a:rPr lang="nb-NO" dirty="0"/>
              <a:t>Words </a:t>
            </a:r>
            <a:r>
              <a:rPr lang="nb-NO" dirty="0" err="1"/>
              <a:t>can</a:t>
            </a:r>
            <a:r>
              <a:rPr lang="nb-NO" dirty="0"/>
              <a:t> be </a:t>
            </a:r>
            <a:r>
              <a:rPr lang="nb-NO" dirty="0" err="1"/>
              <a:t>consciously</a:t>
            </a:r>
            <a:r>
              <a:rPr lang="nb-NO" dirty="0"/>
              <a:t> </a:t>
            </a:r>
            <a:r>
              <a:rPr lang="nb-NO" dirty="0" err="1"/>
              <a:t>chosen</a:t>
            </a:r>
            <a:r>
              <a:rPr lang="nb-NO" dirty="0"/>
              <a:t>, </a:t>
            </a:r>
            <a:r>
              <a:rPr lang="nb-NO" dirty="0" err="1"/>
              <a:t>grammar</a:t>
            </a:r>
            <a:r>
              <a:rPr lang="nb-NO" dirty="0"/>
              <a:t> less under </a:t>
            </a:r>
            <a:r>
              <a:rPr lang="nb-NO" dirty="0" err="1"/>
              <a:t>conscious</a:t>
            </a:r>
            <a:r>
              <a:rPr lang="nb-NO" dirty="0"/>
              <a:t> </a:t>
            </a:r>
            <a:r>
              <a:rPr lang="nb-NO" dirty="0" err="1"/>
              <a:t>control</a:t>
            </a:r>
            <a:r>
              <a:rPr lang="nb-NO" dirty="0"/>
              <a:t> and more </a:t>
            </a:r>
            <a:r>
              <a:rPr lang="nb-NO" dirty="0" err="1"/>
              <a:t>systematic</a:t>
            </a:r>
            <a:endParaRPr lang="nb-NO" dirty="0"/>
          </a:p>
          <a:p>
            <a:r>
              <a:rPr lang="nb-NO" dirty="0" err="1"/>
              <a:t>Grammar</a:t>
            </a:r>
            <a:r>
              <a:rPr lang="nb-NO" dirty="0"/>
              <a:t> and </a:t>
            </a:r>
            <a:r>
              <a:rPr lang="nb-NO" dirty="0" err="1"/>
              <a:t>meaning</a:t>
            </a:r>
            <a:r>
              <a:rPr lang="nb-NO" dirty="0"/>
              <a:t>: </a:t>
            </a:r>
            <a:r>
              <a:rPr lang="nb-NO" dirty="0" err="1"/>
              <a:t>the</a:t>
            </a:r>
            <a:r>
              <a:rPr lang="nb-NO" dirty="0"/>
              <a:t> </a:t>
            </a:r>
            <a:r>
              <a:rPr lang="nb-NO" dirty="0" err="1"/>
              <a:t>semantic</a:t>
            </a:r>
            <a:r>
              <a:rPr lang="nb-NO" dirty="0"/>
              <a:t> </a:t>
            </a:r>
            <a:r>
              <a:rPr lang="nb-NO" dirty="0" err="1"/>
              <a:t>continuum</a:t>
            </a:r>
            <a:r>
              <a:rPr lang="nb-NO" dirty="0"/>
              <a:t> </a:t>
            </a:r>
            <a:r>
              <a:rPr lang="nb-NO" dirty="0" err="1"/>
              <a:t>lexicon</a:t>
            </a:r>
            <a:r>
              <a:rPr lang="nb-NO" dirty="0"/>
              <a:t> – </a:t>
            </a:r>
            <a:r>
              <a:rPr lang="nb-NO" dirty="0" err="1"/>
              <a:t>grammar</a:t>
            </a:r>
            <a:endParaRPr lang="nb-NO" dirty="0"/>
          </a:p>
          <a:p>
            <a:endParaRPr lang="nb-NO" dirty="0"/>
          </a:p>
        </p:txBody>
      </p:sp>
      <p:sp>
        <p:nvSpPr>
          <p:cNvPr id="2" name="Title 1">
            <a:extLst>
              <a:ext uri="{FF2B5EF4-FFF2-40B4-BE49-F238E27FC236}">
                <a16:creationId xmlns:a16="http://schemas.microsoft.com/office/drawing/2014/main" id="{C1AE5EBA-2C6D-CE81-8984-D8646885871E}"/>
              </a:ext>
            </a:extLst>
          </p:cNvPr>
          <p:cNvSpPr>
            <a:spLocks noGrp="1"/>
          </p:cNvSpPr>
          <p:nvPr>
            <p:ph type="title"/>
          </p:nvPr>
        </p:nvSpPr>
        <p:spPr>
          <a:xfrm>
            <a:off x="838200" y="872048"/>
            <a:ext cx="10515600" cy="1325563"/>
          </a:xfrm>
        </p:spPr>
        <p:txBody>
          <a:bodyPr/>
          <a:lstStyle/>
          <a:p>
            <a:pPr algn="ctr"/>
            <a:r>
              <a:rPr lang="nb-NO" b="1" dirty="0" err="1"/>
              <a:t>Philosophical</a:t>
            </a:r>
            <a:r>
              <a:rPr lang="nb-NO" b="1" dirty="0"/>
              <a:t> </a:t>
            </a:r>
            <a:r>
              <a:rPr lang="nb-NO" b="1" dirty="0" err="1"/>
              <a:t>issues</a:t>
            </a:r>
            <a:r>
              <a:rPr lang="nb-NO" b="1" dirty="0"/>
              <a:t>: </a:t>
            </a:r>
            <a:br>
              <a:rPr lang="nb-NO" b="1" dirty="0"/>
            </a:br>
            <a:r>
              <a:rPr lang="nb-NO" b="1" dirty="0"/>
              <a:t>norms, </a:t>
            </a:r>
            <a:r>
              <a:rPr lang="nb-NO" b="1" dirty="0" err="1"/>
              <a:t>meaning</a:t>
            </a:r>
            <a:r>
              <a:rPr lang="nb-NO" b="1" dirty="0"/>
              <a:t>, and </a:t>
            </a:r>
            <a:r>
              <a:rPr lang="nb-NO" b="1" dirty="0" err="1"/>
              <a:t>grammar</a:t>
            </a:r>
            <a:endParaRPr lang="nb-NO" b="1" dirty="0"/>
          </a:p>
        </p:txBody>
      </p:sp>
    </p:spTree>
    <p:extLst>
      <p:ext uri="{BB962C8B-B14F-4D97-AF65-F5344CB8AC3E}">
        <p14:creationId xmlns:p14="http://schemas.microsoft.com/office/powerpoint/2010/main" val="628417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F7262-F8CB-631C-7E5C-19C764ACDA83}"/>
              </a:ext>
            </a:extLst>
          </p:cNvPr>
          <p:cNvSpPr>
            <a:spLocks noGrp="1"/>
          </p:cNvSpPr>
          <p:nvPr>
            <p:ph type="title"/>
          </p:nvPr>
        </p:nvSpPr>
        <p:spPr/>
        <p:txBody>
          <a:bodyPr/>
          <a:lstStyle/>
          <a:p>
            <a:r>
              <a:rPr lang="nb-NO" b="1" dirty="0" err="1"/>
              <a:t>Overview</a:t>
            </a:r>
            <a:endParaRPr lang="nb-NO" b="1" dirty="0"/>
          </a:p>
        </p:txBody>
      </p:sp>
      <p:sp>
        <p:nvSpPr>
          <p:cNvPr id="3" name="Content Placeholder 2">
            <a:extLst>
              <a:ext uri="{FF2B5EF4-FFF2-40B4-BE49-F238E27FC236}">
                <a16:creationId xmlns:a16="http://schemas.microsoft.com/office/drawing/2014/main" id="{DC60617D-3479-9CAC-AABB-430812C4A708}"/>
              </a:ext>
            </a:extLst>
          </p:cNvPr>
          <p:cNvSpPr>
            <a:spLocks noGrp="1"/>
          </p:cNvSpPr>
          <p:nvPr>
            <p:ph idx="1"/>
          </p:nvPr>
        </p:nvSpPr>
        <p:spPr>
          <a:xfrm>
            <a:off x="838199" y="1825625"/>
            <a:ext cx="10802605" cy="4351338"/>
          </a:xfrm>
        </p:spPr>
        <p:txBody>
          <a:bodyPr>
            <a:normAutofit/>
          </a:bodyPr>
          <a:lstStyle/>
          <a:p>
            <a:r>
              <a:rPr lang="nb-NO" dirty="0" err="1"/>
              <a:t>Keymorph</a:t>
            </a:r>
            <a:r>
              <a:rPr lang="nb-NO" dirty="0"/>
              <a:t> Analysis as an </a:t>
            </a:r>
            <a:r>
              <a:rPr lang="nb-NO" dirty="0" err="1"/>
              <a:t>extension</a:t>
            </a:r>
            <a:r>
              <a:rPr lang="nb-NO" dirty="0"/>
              <a:t> </a:t>
            </a:r>
            <a:r>
              <a:rPr lang="nb-NO" dirty="0" err="1"/>
              <a:t>of</a:t>
            </a:r>
            <a:r>
              <a:rPr lang="nb-NO" dirty="0"/>
              <a:t> </a:t>
            </a:r>
            <a:r>
              <a:rPr lang="nb-NO" dirty="0" err="1"/>
              <a:t>Keyword</a:t>
            </a:r>
            <a:r>
              <a:rPr lang="nb-NO" dirty="0"/>
              <a:t> Analysis</a:t>
            </a:r>
          </a:p>
          <a:p>
            <a:r>
              <a:rPr lang="nb-NO" dirty="0" err="1"/>
              <a:t>Meanings</a:t>
            </a:r>
            <a:r>
              <a:rPr lang="nb-NO" dirty="0"/>
              <a:t> </a:t>
            </a:r>
            <a:r>
              <a:rPr lang="nb-NO" dirty="0" err="1"/>
              <a:t>of</a:t>
            </a:r>
            <a:r>
              <a:rPr lang="nb-NO" dirty="0"/>
              <a:t> Russian </a:t>
            </a:r>
            <a:r>
              <a:rPr lang="nb-NO" dirty="0" err="1"/>
              <a:t>grammatical</a:t>
            </a:r>
            <a:r>
              <a:rPr lang="nb-NO" dirty="0"/>
              <a:t> cases</a:t>
            </a:r>
          </a:p>
          <a:p>
            <a:r>
              <a:rPr lang="nb-NO" dirty="0"/>
              <a:t>2022 “The case for case in </a:t>
            </a:r>
            <a:r>
              <a:rPr lang="nb-NO" dirty="0" err="1"/>
              <a:t>Putin’s</a:t>
            </a:r>
            <a:r>
              <a:rPr lang="nb-NO" dirty="0"/>
              <a:t> </a:t>
            </a:r>
            <a:r>
              <a:rPr lang="nb-NO" dirty="0" err="1"/>
              <a:t>speeches</a:t>
            </a:r>
            <a:r>
              <a:rPr lang="nb-NO" dirty="0"/>
              <a:t>” </a:t>
            </a:r>
            <a:r>
              <a:rPr lang="nb-NO" dirty="0">
                <a:hlinkClick r:id="rId2"/>
              </a:rPr>
              <a:t>https://link.springer.com/article/10.1007/s11185-022-09269-2</a:t>
            </a:r>
            <a:r>
              <a:rPr lang="nb-NO" dirty="0"/>
              <a:t> </a:t>
            </a:r>
          </a:p>
          <a:p>
            <a:pPr lvl="1"/>
            <a:r>
              <a:rPr lang="nb-NO" dirty="0"/>
              <a:t>Macro-</a:t>
            </a:r>
            <a:r>
              <a:rPr lang="nb-NO" dirty="0" err="1"/>
              <a:t>level</a:t>
            </a:r>
            <a:r>
              <a:rPr lang="nb-NO" dirty="0"/>
              <a:t> </a:t>
            </a:r>
            <a:r>
              <a:rPr lang="nb-NO" dirty="0" err="1"/>
              <a:t>quantitative</a:t>
            </a:r>
            <a:r>
              <a:rPr lang="nb-NO" dirty="0"/>
              <a:t> </a:t>
            </a:r>
            <a:r>
              <a:rPr lang="nb-NO" dirty="0" err="1"/>
              <a:t>comparison</a:t>
            </a:r>
            <a:r>
              <a:rPr lang="nb-NO" dirty="0"/>
              <a:t>: </a:t>
            </a:r>
            <a:r>
              <a:rPr lang="nb-NO" dirty="0" err="1"/>
              <a:t>Putin’s</a:t>
            </a:r>
            <a:r>
              <a:rPr lang="nb-NO" dirty="0"/>
              <a:t> </a:t>
            </a:r>
            <a:r>
              <a:rPr lang="nb-NO" dirty="0" err="1"/>
              <a:t>use</a:t>
            </a:r>
            <a:r>
              <a:rPr lang="nb-NO" dirty="0"/>
              <a:t> </a:t>
            </a:r>
            <a:r>
              <a:rPr lang="nb-NO" dirty="0" err="1"/>
              <a:t>of</a:t>
            </a:r>
            <a:r>
              <a:rPr lang="nb-NO" dirty="0"/>
              <a:t> case vs. </a:t>
            </a:r>
            <a:r>
              <a:rPr lang="nb-NO" dirty="0" err="1"/>
              <a:t>reference</a:t>
            </a:r>
            <a:r>
              <a:rPr lang="nb-NO" dirty="0"/>
              <a:t> </a:t>
            </a:r>
            <a:r>
              <a:rPr lang="nb-NO" dirty="0" err="1"/>
              <a:t>corpus</a:t>
            </a:r>
            <a:endParaRPr lang="nb-NO" dirty="0"/>
          </a:p>
          <a:p>
            <a:pPr lvl="1"/>
            <a:r>
              <a:rPr lang="nb-NO" dirty="0"/>
              <a:t>Micro-</a:t>
            </a:r>
            <a:r>
              <a:rPr lang="nb-NO" dirty="0" err="1"/>
              <a:t>level</a:t>
            </a:r>
            <a:r>
              <a:rPr lang="nb-NO" dirty="0"/>
              <a:t> </a:t>
            </a:r>
            <a:r>
              <a:rPr lang="nb-NO" dirty="0" err="1"/>
              <a:t>qualitative</a:t>
            </a:r>
            <a:r>
              <a:rPr lang="nb-NO" dirty="0"/>
              <a:t> </a:t>
            </a:r>
            <a:r>
              <a:rPr lang="nb-NO" dirty="0" err="1"/>
              <a:t>interpretation</a:t>
            </a:r>
            <a:r>
              <a:rPr lang="nb-NO" dirty="0"/>
              <a:t> </a:t>
            </a:r>
            <a:r>
              <a:rPr lang="nb-NO" dirty="0" err="1"/>
              <a:t>of</a:t>
            </a:r>
            <a:r>
              <a:rPr lang="nb-NO" dirty="0"/>
              <a:t> </a:t>
            </a:r>
            <a:r>
              <a:rPr lang="nb-NO" dirty="0" err="1"/>
              <a:t>Putin’s</a:t>
            </a:r>
            <a:r>
              <a:rPr lang="nb-NO" dirty="0"/>
              <a:t> </a:t>
            </a:r>
            <a:r>
              <a:rPr lang="nb-NO" dirty="0" err="1"/>
              <a:t>use</a:t>
            </a:r>
            <a:r>
              <a:rPr lang="nb-NO" dirty="0"/>
              <a:t> </a:t>
            </a:r>
            <a:r>
              <a:rPr lang="nb-NO" dirty="0" err="1"/>
              <a:t>of</a:t>
            </a:r>
            <a:r>
              <a:rPr lang="nb-NO" dirty="0"/>
              <a:t> case</a:t>
            </a:r>
          </a:p>
          <a:p>
            <a:r>
              <a:rPr lang="nb-NO"/>
              <a:t>2023 Comparison</a:t>
            </a:r>
            <a:r>
              <a:rPr lang="nb-NO" dirty="0"/>
              <a:t> </a:t>
            </a:r>
            <a:r>
              <a:rPr lang="nb-NO" dirty="0" err="1"/>
              <a:t>with</a:t>
            </a:r>
            <a:r>
              <a:rPr lang="nb-NO" dirty="0"/>
              <a:t> </a:t>
            </a:r>
            <a:r>
              <a:rPr lang="nb-NO" dirty="0" err="1"/>
              <a:t>Putin’s</a:t>
            </a:r>
            <a:r>
              <a:rPr lang="nb-NO" dirty="0"/>
              <a:t> </a:t>
            </a:r>
            <a:r>
              <a:rPr lang="nb-NO" dirty="0" err="1"/>
              <a:t>speech</a:t>
            </a:r>
            <a:r>
              <a:rPr lang="nb-NO" dirty="0"/>
              <a:t> </a:t>
            </a:r>
            <a:r>
              <a:rPr lang="nb-NO" dirty="0" err="1"/>
              <a:t>Feb</a:t>
            </a:r>
            <a:r>
              <a:rPr lang="nb-NO" dirty="0"/>
              <a:t> 21, 2023</a:t>
            </a:r>
          </a:p>
          <a:p>
            <a:pPr lvl="1"/>
            <a:r>
              <a:rPr lang="nb-NO" dirty="0"/>
              <a:t>Media have </a:t>
            </a:r>
            <a:r>
              <a:rPr lang="nb-NO" dirty="0" err="1"/>
              <a:t>reported</a:t>
            </a:r>
            <a:r>
              <a:rPr lang="nb-NO" dirty="0"/>
              <a:t> </a:t>
            </a:r>
            <a:r>
              <a:rPr lang="nb-NO" dirty="0" err="1"/>
              <a:t>that</a:t>
            </a:r>
            <a:r>
              <a:rPr lang="nb-NO" dirty="0"/>
              <a:t> </a:t>
            </a:r>
            <a:r>
              <a:rPr lang="nb-NO" dirty="0" err="1"/>
              <a:t>this</a:t>
            </a:r>
            <a:r>
              <a:rPr lang="nb-NO" dirty="0"/>
              <a:t> </a:t>
            </a:r>
            <a:r>
              <a:rPr lang="nb-NO" dirty="0" err="1"/>
              <a:t>speech</a:t>
            </a:r>
            <a:r>
              <a:rPr lang="nb-NO" dirty="0"/>
              <a:t> </a:t>
            </a:r>
            <a:r>
              <a:rPr lang="nb-NO" dirty="0" err="1"/>
              <a:t>was</a:t>
            </a:r>
            <a:r>
              <a:rPr lang="nb-NO" dirty="0"/>
              <a:t> more </a:t>
            </a:r>
            <a:r>
              <a:rPr lang="nb-NO" dirty="0" err="1"/>
              <a:t>of</a:t>
            </a:r>
            <a:r>
              <a:rPr lang="nb-NO" dirty="0"/>
              <a:t> </a:t>
            </a:r>
            <a:r>
              <a:rPr lang="nb-NO" dirty="0" err="1"/>
              <a:t>the</a:t>
            </a:r>
            <a:r>
              <a:rPr lang="nb-NO" dirty="0"/>
              <a:t> same</a:t>
            </a:r>
          </a:p>
          <a:p>
            <a:pPr lvl="1"/>
            <a:r>
              <a:rPr lang="nb-NO" dirty="0" err="1"/>
              <a:t>But</a:t>
            </a:r>
            <a:r>
              <a:rPr lang="nb-NO" dirty="0"/>
              <a:t> </a:t>
            </a:r>
            <a:r>
              <a:rPr lang="nb-NO" dirty="0" err="1"/>
              <a:t>we</a:t>
            </a:r>
            <a:r>
              <a:rPr lang="nb-NO" dirty="0"/>
              <a:t> </a:t>
            </a:r>
            <a:r>
              <a:rPr lang="nb-NO" dirty="0" err="1"/>
              <a:t>found</a:t>
            </a:r>
            <a:r>
              <a:rPr lang="nb-NO" dirty="0"/>
              <a:t> </a:t>
            </a:r>
            <a:r>
              <a:rPr lang="nb-NO" dirty="0" err="1"/>
              <a:t>some</a:t>
            </a:r>
            <a:r>
              <a:rPr lang="nb-NO" dirty="0"/>
              <a:t> </a:t>
            </a:r>
            <a:r>
              <a:rPr lang="nb-NO" dirty="0" err="1"/>
              <a:t>stark</a:t>
            </a:r>
            <a:r>
              <a:rPr lang="nb-NO" dirty="0"/>
              <a:t> </a:t>
            </a:r>
            <a:r>
              <a:rPr lang="nb-NO" dirty="0" err="1"/>
              <a:t>differences</a:t>
            </a:r>
            <a:endParaRPr lang="nb-NO" dirty="0"/>
          </a:p>
          <a:p>
            <a:endParaRPr lang="nb-NO" dirty="0"/>
          </a:p>
        </p:txBody>
      </p:sp>
    </p:spTree>
    <p:extLst>
      <p:ext uri="{BB962C8B-B14F-4D97-AF65-F5344CB8AC3E}">
        <p14:creationId xmlns:p14="http://schemas.microsoft.com/office/powerpoint/2010/main" val="6859908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3697651A-7E96-431B-B254-5D419AA45B6B}"/>
              </a:ext>
            </a:extLst>
          </p:cNvPr>
          <p:cNvPicPr>
            <a:picLocks noChangeAspect="1"/>
          </p:cNvPicPr>
          <p:nvPr/>
        </p:nvPicPr>
        <p:blipFill>
          <a:blip r:embed="rId2"/>
          <a:stretch>
            <a:fillRect/>
          </a:stretch>
        </p:blipFill>
        <p:spPr>
          <a:xfrm>
            <a:off x="2209800" y="1155053"/>
            <a:ext cx="7772400" cy="5702947"/>
          </a:xfrm>
          <a:prstGeom prst="rect">
            <a:avLst/>
          </a:prstGeom>
        </p:spPr>
      </p:pic>
      <p:sp>
        <p:nvSpPr>
          <p:cNvPr id="4" name="TextBox 3">
            <a:extLst>
              <a:ext uri="{FF2B5EF4-FFF2-40B4-BE49-F238E27FC236}">
                <a16:creationId xmlns:a16="http://schemas.microsoft.com/office/drawing/2014/main" id="{1187329F-0C3D-022B-B74B-B931CAD00D87}"/>
              </a:ext>
            </a:extLst>
          </p:cNvPr>
          <p:cNvSpPr txBox="1"/>
          <p:nvPr/>
        </p:nvSpPr>
        <p:spPr>
          <a:xfrm>
            <a:off x="3991627" y="309119"/>
            <a:ext cx="4208745" cy="646331"/>
          </a:xfrm>
          <a:prstGeom prst="rect">
            <a:avLst/>
          </a:prstGeom>
          <a:noFill/>
        </p:spPr>
        <p:txBody>
          <a:bodyPr wrap="square" rtlCol="0">
            <a:spAutoFit/>
          </a:bodyPr>
          <a:lstStyle/>
          <a:p>
            <a:pPr algn="ctr"/>
            <a:r>
              <a:rPr lang="nb-NO" sz="3600" dirty="0"/>
              <a:t>2022</a:t>
            </a:r>
          </a:p>
        </p:txBody>
      </p:sp>
    </p:spTree>
    <p:extLst>
      <p:ext uri="{BB962C8B-B14F-4D97-AF65-F5344CB8AC3E}">
        <p14:creationId xmlns:p14="http://schemas.microsoft.com/office/powerpoint/2010/main" val="20766935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8E98D-5939-CBED-D0C6-60E65C0D084C}"/>
              </a:ext>
            </a:extLst>
          </p:cNvPr>
          <p:cNvSpPr>
            <a:spLocks noGrp="1"/>
          </p:cNvSpPr>
          <p:nvPr>
            <p:ph type="title"/>
          </p:nvPr>
        </p:nvSpPr>
        <p:spPr/>
        <p:txBody>
          <a:bodyPr/>
          <a:lstStyle/>
          <a:p>
            <a:r>
              <a:rPr lang="nb-NO" dirty="0" err="1"/>
              <a:t>Keymorph</a:t>
            </a:r>
            <a:r>
              <a:rPr lang="nb-NO" dirty="0"/>
              <a:t> Analysis as an </a:t>
            </a:r>
            <a:r>
              <a:rPr lang="nb-NO" dirty="0" err="1"/>
              <a:t>extension</a:t>
            </a:r>
            <a:r>
              <a:rPr lang="nb-NO" dirty="0"/>
              <a:t> </a:t>
            </a:r>
            <a:r>
              <a:rPr lang="nb-NO" dirty="0" err="1"/>
              <a:t>of</a:t>
            </a:r>
            <a:r>
              <a:rPr lang="nb-NO" dirty="0"/>
              <a:t> </a:t>
            </a:r>
            <a:r>
              <a:rPr lang="nb-NO" dirty="0" err="1"/>
              <a:t>Keyword</a:t>
            </a:r>
            <a:r>
              <a:rPr lang="nb-NO" dirty="0"/>
              <a:t> Analysis</a:t>
            </a:r>
          </a:p>
        </p:txBody>
      </p:sp>
      <p:sp>
        <p:nvSpPr>
          <p:cNvPr id="3" name="Content Placeholder 2">
            <a:extLst>
              <a:ext uri="{FF2B5EF4-FFF2-40B4-BE49-F238E27FC236}">
                <a16:creationId xmlns:a16="http://schemas.microsoft.com/office/drawing/2014/main" id="{A45506DE-A5A4-EEE9-C5AE-5D348EC01FEA}"/>
              </a:ext>
            </a:extLst>
          </p:cNvPr>
          <p:cNvSpPr>
            <a:spLocks noGrp="1"/>
          </p:cNvSpPr>
          <p:nvPr>
            <p:ph idx="1"/>
          </p:nvPr>
        </p:nvSpPr>
        <p:spPr/>
        <p:txBody>
          <a:bodyPr>
            <a:normAutofit lnSpcReduction="10000"/>
          </a:bodyPr>
          <a:lstStyle/>
          <a:p>
            <a:r>
              <a:rPr lang="nb-NO" dirty="0" err="1"/>
              <a:t>Keyword</a:t>
            </a:r>
            <a:r>
              <a:rPr lang="nb-NO" dirty="0"/>
              <a:t> Analysis (cf. Egbert &amp; </a:t>
            </a:r>
            <a:r>
              <a:rPr lang="nb-NO" dirty="0" err="1"/>
              <a:t>Biber</a:t>
            </a:r>
            <a:r>
              <a:rPr lang="nb-NO" dirty="0"/>
              <a:t> 2023):</a:t>
            </a:r>
          </a:p>
          <a:p>
            <a:pPr lvl="1"/>
            <a:r>
              <a:rPr lang="nb-NO" dirty="0" err="1"/>
              <a:t>widely</a:t>
            </a:r>
            <a:r>
              <a:rPr lang="nb-NO" dirty="0"/>
              <a:t> used in corpus-</a:t>
            </a:r>
            <a:r>
              <a:rPr lang="nb-NO" dirty="0" err="1"/>
              <a:t>assisted</a:t>
            </a:r>
            <a:r>
              <a:rPr lang="nb-NO" dirty="0"/>
              <a:t> </a:t>
            </a:r>
            <a:r>
              <a:rPr lang="nb-NO" dirty="0" err="1"/>
              <a:t>discourse</a:t>
            </a:r>
            <a:r>
              <a:rPr lang="nb-NO" dirty="0"/>
              <a:t> </a:t>
            </a:r>
            <a:r>
              <a:rPr lang="nb-NO" dirty="0" err="1"/>
              <a:t>analysis</a:t>
            </a:r>
            <a:endParaRPr lang="nb-NO" dirty="0"/>
          </a:p>
          <a:p>
            <a:pPr lvl="1"/>
            <a:r>
              <a:rPr lang="nb-NO" dirty="0" err="1"/>
              <a:t>focus</a:t>
            </a:r>
            <a:r>
              <a:rPr lang="nb-NO" dirty="0"/>
              <a:t> </a:t>
            </a:r>
            <a:r>
              <a:rPr lang="nb-NO" dirty="0" err="1"/>
              <a:t>on</a:t>
            </a:r>
            <a:r>
              <a:rPr lang="nb-NO" dirty="0"/>
              <a:t> </a:t>
            </a:r>
            <a:r>
              <a:rPr lang="nb-NO" dirty="0" err="1"/>
              <a:t>the</a:t>
            </a:r>
            <a:r>
              <a:rPr lang="nb-NO" dirty="0"/>
              <a:t> </a:t>
            </a:r>
            <a:r>
              <a:rPr lang="nb-NO" dirty="0" err="1"/>
              <a:t>distribution</a:t>
            </a:r>
            <a:r>
              <a:rPr lang="nb-NO" dirty="0"/>
              <a:t> </a:t>
            </a:r>
            <a:r>
              <a:rPr lang="nb-NO" dirty="0" err="1"/>
              <a:t>of</a:t>
            </a:r>
            <a:r>
              <a:rPr lang="nb-NO" dirty="0"/>
              <a:t> </a:t>
            </a:r>
            <a:r>
              <a:rPr lang="nb-NO" dirty="0" err="1"/>
              <a:t>words</a:t>
            </a:r>
            <a:r>
              <a:rPr lang="nb-NO" dirty="0"/>
              <a:t>, </a:t>
            </a:r>
            <a:r>
              <a:rPr lang="nb-NO" dirty="0" err="1"/>
              <a:t>identifying</a:t>
            </a:r>
            <a:r>
              <a:rPr lang="nb-NO" dirty="0"/>
              <a:t> as “</a:t>
            </a:r>
            <a:r>
              <a:rPr lang="nb-NO" dirty="0" err="1"/>
              <a:t>keywords</a:t>
            </a:r>
            <a:r>
              <a:rPr lang="nb-NO" dirty="0"/>
              <a:t>” </a:t>
            </a:r>
            <a:r>
              <a:rPr lang="nb-NO" dirty="0" err="1"/>
              <a:t>those</a:t>
            </a:r>
            <a:r>
              <a:rPr lang="nb-NO" dirty="0"/>
              <a:t> </a:t>
            </a:r>
            <a:r>
              <a:rPr lang="nb-NO" dirty="0" err="1"/>
              <a:t>that</a:t>
            </a:r>
            <a:r>
              <a:rPr lang="nb-NO" dirty="0"/>
              <a:t> </a:t>
            </a:r>
            <a:r>
              <a:rPr lang="nb-NO" dirty="0" err="1"/>
              <a:t>are</a:t>
            </a:r>
            <a:r>
              <a:rPr lang="nb-NO" dirty="0"/>
              <a:t> </a:t>
            </a:r>
            <a:r>
              <a:rPr lang="nb-NO" dirty="0" err="1"/>
              <a:t>unusually</a:t>
            </a:r>
            <a:r>
              <a:rPr lang="nb-NO" dirty="0"/>
              <a:t> </a:t>
            </a:r>
            <a:r>
              <a:rPr lang="nb-NO" dirty="0" err="1"/>
              <a:t>frequent</a:t>
            </a:r>
            <a:r>
              <a:rPr lang="nb-NO" dirty="0"/>
              <a:t> in a target </a:t>
            </a:r>
            <a:r>
              <a:rPr lang="nb-NO" dirty="0" err="1"/>
              <a:t>text</a:t>
            </a:r>
            <a:r>
              <a:rPr lang="nb-NO" dirty="0"/>
              <a:t> vs. </a:t>
            </a:r>
            <a:r>
              <a:rPr lang="nb-NO" dirty="0" err="1"/>
              <a:t>reference</a:t>
            </a:r>
            <a:r>
              <a:rPr lang="nb-NO" dirty="0"/>
              <a:t> </a:t>
            </a:r>
            <a:r>
              <a:rPr lang="nb-NO" dirty="0" err="1"/>
              <a:t>corpus</a:t>
            </a:r>
            <a:endParaRPr lang="nb-NO" dirty="0"/>
          </a:p>
          <a:p>
            <a:pPr lvl="1"/>
            <a:r>
              <a:rPr lang="nb-NO" dirty="0" err="1"/>
              <a:t>Keywords</a:t>
            </a:r>
            <a:r>
              <a:rPr lang="nb-NO" dirty="0"/>
              <a:t> reveal </a:t>
            </a:r>
            <a:r>
              <a:rPr lang="nb-NO" dirty="0" err="1"/>
              <a:t>the</a:t>
            </a:r>
            <a:r>
              <a:rPr lang="nb-NO" dirty="0"/>
              <a:t> “</a:t>
            </a:r>
            <a:r>
              <a:rPr lang="nb-NO" dirty="0" err="1"/>
              <a:t>Aboutness</a:t>
            </a:r>
            <a:r>
              <a:rPr lang="nb-NO" dirty="0"/>
              <a:t>” </a:t>
            </a:r>
            <a:r>
              <a:rPr lang="nb-NO" dirty="0" err="1"/>
              <a:t>of</a:t>
            </a:r>
            <a:r>
              <a:rPr lang="nb-NO" dirty="0"/>
              <a:t> a </a:t>
            </a:r>
            <a:r>
              <a:rPr lang="nb-NO" dirty="0" err="1"/>
              <a:t>text</a:t>
            </a:r>
            <a:endParaRPr lang="nb-NO" dirty="0"/>
          </a:p>
          <a:p>
            <a:pPr lvl="1"/>
            <a:r>
              <a:rPr lang="nb-NO" dirty="0" err="1"/>
              <a:t>mostly</a:t>
            </a:r>
            <a:r>
              <a:rPr lang="nb-NO" dirty="0"/>
              <a:t> used </a:t>
            </a:r>
            <a:r>
              <a:rPr lang="nb-NO" dirty="0" err="1"/>
              <a:t>with</a:t>
            </a:r>
            <a:r>
              <a:rPr lang="nb-NO" dirty="0"/>
              <a:t> English, </a:t>
            </a:r>
            <a:r>
              <a:rPr lang="nb-NO" dirty="0" err="1"/>
              <a:t>which</a:t>
            </a:r>
            <a:r>
              <a:rPr lang="nb-NO" dirty="0"/>
              <a:t> has </a:t>
            </a:r>
            <a:r>
              <a:rPr lang="nb-NO" dirty="0" err="1"/>
              <a:t>little</a:t>
            </a:r>
            <a:r>
              <a:rPr lang="nb-NO" dirty="0"/>
              <a:t> </a:t>
            </a:r>
            <a:r>
              <a:rPr lang="nb-NO" dirty="0" err="1"/>
              <a:t>morphology</a:t>
            </a:r>
            <a:endParaRPr lang="nb-NO" dirty="0"/>
          </a:p>
          <a:p>
            <a:pPr lvl="1"/>
            <a:r>
              <a:rPr lang="nb-NO" dirty="0"/>
              <a:t>it is </a:t>
            </a:r>
            <a:r>
              <a:rPr lang="nb-NO" dirty="0" err="1"/>
              <a:t>customary</a:t>
            </a:r>
            <a:r>
              <a:rPr lang="nb-NO" dirty="0"/>
              <a:t> to </a:t>
            </a:r>
            <a:r>
              <a:rPr lang="nb-NO" dirty="0" err="1"/>
              <a:t>remove</a:t>
            </a:r>
            <a:r>
              <a:rPr lang="nb-NO" dirty="0"/>
              <a:t> English </a:t>
            </a:r>
            <a:r>
              <a:rPr lang="nb-NO" dirty="0" err="1"/>
              <a:t>function</a:t>
            </a:r>
            <a:r>
              <a:rPr lang="nb-NO" dirty="0"/>
              <a:t> </a:t>
            </a:r>
            <a:r>
              <a:rPr lang="nb-NO" dirty="0" err="1"/>
              <a:t>words</a:t>
            </a:r>
            <a:r>
              <a:rPr lang="nb-NO" dirty="0"/>
              <a:t>, </a:t>
            </a:r>
            <a:r>
              <a:rPr lang="nb-NO" dirty="0" err="1"/>
              <a:t>also</a:t>
            </a:r>
            <a:r>
              <a:rPr lang="nb-NO" dirty="0"/>
              <a:t> </a:t>
            </a:r>
            <a:r>
              <a:rPr lang="nb-NO" dirty="0" err="1"/>
              <a:t>known</a:t>
            </a:r>
            <a:r>
              <a:rPr lang="nb-NO" dirty="0"/>
              <a:t> as “</a:t>
            </a:r>
            <a:r>
              <a:rPr lang="nb-NO" dirty="0" err="1"/>
              <a:t>stopwords</a:t>
            </a:r>
            <a:r>
              <a:rPr lang="nb-NO" dirty="0"/>
              <a:t>”</a:t>
            </a:r>
          </a:p>
          <a:p>
            <a:r>
              <a:rPr lang="nb-NO" dirty="0" err="1"/>
              <a:t>Keymorph</a:t>
            </a:r>
            <a:r>
              <a:rPr lang="nb-NO" dirty="0"/>
              <a:t> Analysis:</a:t>
            </a:r>
          </a:p>
          <a:p>
            <a:pPr lvl="1"/>
            <a:r>
              <a:rPr lang="nb-NO" dirty="0" err="1"/>
              <a:t>takes</a:t>
            </a:r>
            <a:r>
              <a:rPr lang="nb-NO" dirty="0"/>
              <a:t> </a:t>
            </a:r>
            <a:r>
              <a:rPr lang="nb-NO" dirty="0" err="1"/>
              <a:t>advantage</a:t>
            </a:r>
            <a:r>
              <a:rPr lang="nb-NO" dirty="0"/>
              <a:t> </a:t>
            </a:r>
            <a:r>
              <a:rPr lang="nb-NO" dirty="0" err="1"/>
              <a:t>of</a:t>
            </a:r>
            <a:r>
              <a:rPr lang="nb-NO" dirty="0"/>
              <a:t> </a:t>
            </a:r>
            <a:r>
              <a:rPr lang="nb-NO" dirty="0" err="1"/>
              <a:t>the</a:t>
            </a:r>
            <a:r>
              <a:rPr lang="nb-NO" dirty="0"/>
              <a:t> </a:t>
            </a:r>
            <a:r>
              <a:rPr lang="nb-NO" dirty="0" err="1"/>
              <a:t>morphological</a:t>
            </a:r>
            <a:r>
              <a:rPr lang="nb-NO" dirty="0"/>
              <a:t> </a:t>
            </a:r>
            <a:r>
              <a:rPr lang="nb-NO" dirty="0" err="1"/>
              <a:t>expression</a:t>
            </a:r>
            <a:r>
              <a:rPr lang="nb-NO" dirty="0"/>
              <a:t> </a:t>
            </a:r>
            <a:r>
              <a:rPr lang="nb-NO" dirty="0" err="1"/>
              <a:t>of</a:t>
            </a:r>
            <a:r>
              <a:rPr lang="nb-NO" dirty="0"/>
              <a:t> </a:t>
            </a:r>
            <a:r>
              <a:rPr lang="nb-NO" dirty="0" err="1"/>
              <a:t>grammatical</a:t>
            </a:r>
            <a:r>
              <a:rPr lang="nb-NO" dirty="0"/>
              <a:t> </a:t>
            </a:r>
            <a:r>
              <a:rPr lang="nb-NO" dirty="0" err="1"/>
              <a:t>categories</a:t>
            </a:r>
            <a:endParaRPr lang="nb-NO" dirty="0"/>
          </a:p>
          <a:p>
            <a:pPr lvl="1"/>
            <a:r>
              <a:rPr lang="nb-NO" dirty="0" err="1"/>
              <a:t>developed</a:t>
            </a:r>
            <a:r>
              <a:rPr lang="nb-NO" dirty="0"/>
              <a:t> by </a:t>
            </a:r>
            <a:r>
              <a:rPr lang="nb-NO" dirty="0" err="1"/>
              <a:t>Fidler</a:t>
            </a:r>
            <a:r>
              <a:rPr lang="nb-NO" dirty="0"/>
              <a:t> &amp; </a:t>
            </a:r>
            <a:r>
              <a:rPr lang="nb-NO" dirty="0" err="1"/>
              <a:t>Cvrček</a:t>
            </a:r>
            <a:r>
              <a:rPr lang="nb-NO" dirty="0"/>
              <a:t> (2017, 2018, and </a:t>
            </a:r>
            <a:r>
              <a:rPr lang="nb-NO" dirty="0" err="1"/>
              <a:t>Cvrček</a:t>
            </a:r>
            <a:r>
              <a:rPr lang="nb-NO" dirty="0"/>
              <a:t> &amp; </a:t>
            </a:r>
            <a:r>
              <a:rPr lang="nb-NO" dirty="0" err="1"/>
              <a:t>Fidler</a:t>
            </a:r>
            <a:r>
              <a:rPr lang="nb-NO" dirty="0"/>
              <a:t> 2019) </a:t>
            </a:r>
            <a:r>
              <a:rPr lang="nb-NO" dirty="0" err="1"/>
              <a:t>on</a:t>
            </a:r>
            <a:r>
              <a:rPr lang="nb-NO" dirty="0"/>
              <a:t> </a:t>
            </a:r>
            <a:r>
              <a:rPr lang="nb-NO" dirty="0" err="1"/>
              <a:t>the</a:t>
            </a:r>
            <a:r>
              <a:rPr lang="nb-NO" dirty="0"/>
              <a:t> material </a:t>
            </a:r>
            <a:r>
              <a:rPr lang="nb-NO" dirty="0" err="1"/>
              <a:t>of</a:t>
            </a:r>
            <a:r>
              <a:rPr lang="nb-NO" dirty="0"/>
              <a:t> </a:t>
            </a:r>
            <a:r>
              <a:rPr lang="nb-NO" dirty="0" err="1"/>
              <a:t>Czech</a:t>
            </a:r>
            <a:r>
              <a:rPr lang="nb-NO" dirty="0"/>
              <a:t> </a:t>
            </a:r>
          </a:p>
          <a:p>
            <a:pPr lvl="1"/>
            <a:r>
              <a:rPr lang="nb-NO" dirty="0" err="1"/>
              <a:t>this</a:t>
            </a:r>
            <a:r>
              <a:rPr lang="nb-NO" dirty="0"/>
              <a:t> is </a:t>
            </a:r>
            <a:r>
              <a:rPr lang="nb-NO" dirty="0" err="1"/>
              <a:t>the</a:t>
            </a:r>
            <a:r>
              <a:rPr lang="nb-NO" dirty="0"/>
              <a:t> first pilot </a:t>
            </a:r>
            <a:r>
              <a:rPr lang="nb-NO" dirty="0" err="1"/>
              <a:t>study</a:t>
            </a:r>
            <a:r>
              <a:rPr lang="nb-NO" dirty="0"/>
              <a:t>/</a:t>
            </a:r>
            <a:r>
              <a:rPr lang="nb-NO" dirty="0" err="1"/>
              <a:t>proof-of-concept</a:t>
            </a:r>
            <a:r>
              <a:rPr lang="nb-NO" dirty="0"/>
              <a:t> </a:t>
            </a:r>
            <a:r>
              <a:rPr lang="nb-NO" dirty="0" err="1"/>
              <a:t>using</a:t>
            </a:r>
            <a:r>
              <a:rPr lang="nb-NO" dirty="0"/>
              <a:t> Russian data</a:t>
            </a:r>
          </a:p>
        </p:txBody>
      </p:sp>
    </p:spTree>
    <p:extLst>
      <p:ext uri="{BB962C8B-B14F-4D97-AF65-F5344CB8AC3E}">
        <p14:creationId xmlns:p14="http://schemas.microsoft.com/office/powerpoint/2010/main" val="15513062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F9E4-A5FC-770F-3B01-8DDB90397A63}"/>
              </a:ext>
            </a:extLst>
          </p:cNvPr>
          <p:cNvSpPr>
            <a:spLocks noGrp="1"/>
          </p:cNvSpPr>
          <p:nvPr>
            <p:ph type="title"/>
          </p:nvPr>
        </p:nvSpPr>
        <p:spPr>
          <a:xfrm>
            <a:off x="245072" y="365125"/>
            <a:ext cx="10515600" cy="1325563"/>
          </a:xfrm>
        </p:spPr>
        <p:txBody>
          <a:bodyPr/>
          <a:lstStyle/>
          <a:p>
            <a:r>
              <a:rPr lang="nb-NO" dirty="0" err="1"/>
              <a:t>Meanings</a:t>
            </a:r>
            <a:r>
              <a:rPr lang="nb-NO" dirty="0"/>
              <a:t> </a:t>
            </a:r>
            <a:r>
              <a:rPr lang="nb-NO" dirty="0" err="1"/>
              <a:t>of</a:t>
            </a:r>
            <a:r>
              <a:rPr lang="nb-NO" dirty="0"/>
              <a:t> Russian </a:t>
            </a:r>
            <a:r>
              <a:rPr lang="nb-NO" dirty="0" err="1"/>
              <a:t>grammatical</a:t>
            </a:r>
            <a:r>
              <a:rPr lang="nb-NO" dirty="0"/>
              <a:t> cases</a:t>
            </a:r>
          </a:p>
        </p:txBody>
      </p:sp>
      <p:sp>
        <p:nvSpPr>
          <p:cNvPr id="3" name="Content Placeholder 2">
            <a:extLst>
              <a:ext uri="{FF2B5EF4-FFF2-40B4-BE49-F238E27FC236}">
                <a16:creationId xmlns:a16="http://schemas.microsoft.com/office/drawing/2014/main" id="{6E6A22DF-B5AE-039E-D652-1D8BA06260BE}"/>
              </a:ext>
            </a:extLst>
          </p:cNvPr>
          <p:cNvSpPr>
            <a:spLocks noGrp="1"/>
          </p:cNvSpPr>
          <p:nvPr>
            <p:ph idx="1"/>
          </p:nvPr>
        </p:nvSpPr>
        <p:spPr>
          <a:xfrm>
            <a:off x="245072" y="1825625"/>
            <a:ext cx="9613303" cy="4351338"/>
          </a:xfrm>
        </p:spPr>
        <p:txBody>
          <a:bodyPr>
            <a:normAutofit/>
          </a:bodyPr>
          <a:lstStyle/>
          <a:p>
            <a:r>
              <a:rPr lang="nb-NO" dirty="0" err="1"/>
              <a:t>Based</a:t>
            </a:r>
            <a:r>
              <a:rPr lang="nb-NO" dirty="0"/>
              <a:t> </a:t>
            </a:r>
            <a:r>
              <a:rPr lang="nb-NO" dirty="0" err="1"/>
              <a:t>on</a:t>
            </a:r>
            <a:r>
              <a:rPr lang="nb-NO" dirty="0"/>
              <a:t> </a:t>
            </a:r>
            <a:r>
              <a:rPr lang="nb-NO" dirty="0" err="1"/>
              <a:t>previous</a:t>
            </a:r>
            <a:r>
              <a:rPr lang="nb-NO" dirty="0"/>
              <a:t> </a:t>
            </a:r>
            <a:r>
              <a:rPr lang="nb-NO" dirty="0" err="1"/>
              <a:t>publications</a:t>
            </a:r>
            <a:r>
              <a:rPr lang="nb-NO" dirty="0"/>
              <a:t> (Janda 1993, 1999, 2000, Janda &amp; Clancy 2002 )</a:t>
            </a:r>
          </a:p>
          <a:p>
            <a:r>
              <a:rPr lang="nb-NO" dirty="0" err="1"/>
              <a:t>Meanings</a:t>
            </a:r>
            <a:r>
              <a:rPr lang="nb-NO" dirty="0"/>
              <a:t> most relevant for </a:t>
            </a:r>
            <a:r>
              <a:rPr lang="nb-NO" dirty="0" err="1"/>
              <a:t>analysis</a:t>
            </a:r>
            <a:r>
              <a:rPr lang="nb-NO" dirty="0"/>
              <a:t> </a:t>
            </a:r>
            <a:r>
              <a:rPr lang="nb-NO" dirty="0" err="1"/>
              <a:t>of</a:t>
            </a:r>
            <a:r>
              <a:rPr lang="nb-NO" dirty="0"/>
              <a:t> </a:t>
            </a:r>
            <a:r>
              <a:rPr lang="nb-NO" dirty="0" err="1"/>
              <a:t>Putin’s</a:t>
            </a:r>
            <a:r>
              <a:rPr lang="nb-NO" dirty="0"/>
              <a:t> </a:t>
            </a:r>
            <a:r>
              <a:rPr lang="nb-NO" dirty="0" err="1"/>
              <a:t>speeches</a:t>
            </a:r>
            <a:r>
              <a:rPr lang="nb-NO" dirty="0"/>
              <a:t> in 2022</a:t>
            </a:r>
          </a:p>
          <a:p>
            <a:pPr lvl="1"/>
            <a:r>
              <a:rPr lang="nb-NO" sz="2800" dirty="0" err="1"/>
              <a:t>Nominative</a:t>
            </a:r>
            <a:r>
              <a:rPr lang="nb-NO" sz="2800" dirty="0"/>
              <a:t> (NOM): agent (</a:t>
            </a:r>
            <a:r>
              <a:rPr lang="nb-NO" sz="2800" dirty="0" err="1"/>
              <a:t>subject</a:t>
            </a:r>
            <a:r>
              <a:rPr lang="nb-NO" sz="2800" dirty="0"/>
              <a:t>); </a:t>
            </a:r>
            <a:r>
              <a:rPr lang="nb-NO" sz="2800" dirty="0" err="1"/>
              <a:t>label</a:t>
            </a:r>
            <a:endParaRPr lang="nb-NO" sz="2800" dirty="0"/>
          </a:p>
          <a:p>
            <a:pPr lvl="1"/>
            <a:r>
              <a:rPr lang="nb-NO" sz="2800" dirty="0" err="1"/>
              <a:t>Genitive</a:t>
            </a:r>
            <a:r>
              <a:rPr lang="nb-NO" sz="2800" dirty="0"/>
              <a:t> (GEN): agent or </a:t>
            </a:r>
            <a:r>
              <a:rPr lang="nb-NO" sz="2800" dirty="0" err="1"/>
              <a:t>patient</a:t>
            </a:r>
            <a:r>
              <a:rPr lang="nb-NO" sz="2800" dirty="0"/>
              <a:t>; </a:t>
            </a:r>
            <a:r>
              <a:rPr lang="nb-NO" sz="2800" dirty="0" err="1"/>
              <a:t>possession</a:t>
            </a:r>
            <a:endParaRPr lang="nb-NO" sz="2800" dirty="0"/>
          </a:p>
          <a:p>
            <a:pPr lvl="1"/>
            <a:r>
              <a:rPr lang="nb-NO" sz="2800" dirty="0" err="1"/>
              <a:t>Dative</a:t>
            </a:r>
            <a:r>
              <a:rPr lang="nb-NO" sz="2800" dirty="0"/>
              <a:t> (DAT): </a:t>
            </a:r>
            <a:r>
              <a:rPr lang="nb-NO" sz="2800" dirty="0" err="1"/>
              <a:t>potential</a:t>
            </a:r>
            <a:r>
              <a:rPr lang="nb-NO" sz="2800" dirty="0"/>
              <a:t> agent (</a:t>
            </a:r>
            <a:r>
              <a:rPr lang="nb-NO" sz="2800" dirty="0" err="1"/>
              <a:t>usually</a:t>
            </a:r>
            <a:r>
              <a:rPr lang="nb-NO" sz="2800" dirty="0"/>
              <a:t> human)</a:t>
            </a:r>
          </a:p>
          <a:p>
            <a:pPr lvl="1"/>
            <a:r>
              <a:rPr lang="nb-NO" sz="2800" dirty="0" err="1"/>
              <a:t>Accusative</a:t>
            </a:r>
            <a:r>
              <a:rPr lang="nb-NO" sz="2800" dirty="0"/>
              <a:t> (ACC): </a:t>
            </a:r>
            <a:r>
              <a:rPr lang="nb-NO" sz="2800" dirty="0" err="1"/>
              <a:t>patient</a:t>
            </a:r>
            <a:r>
              <a:rPr lang="nb-NO" sz="2800" dirty="0"/>
              <a:t> (</a:t>
            </a:r>
            <a:r>
              <a:rPr lang="nb-NO" sz="2800" dirty="0" err="1"/>
              <a:t>direct</a:t>
            </a:r>
            <a:r>
              <a:rPr lang="nb-NO" sz="2800" dirty="0"/>
              <a:t> </a:t>
            </a:r>
            <a:r>
              <a:rPr lang="nb-NO" sz="2800" dirty="0" err="1"/>
              <a:t>object</a:t>
            </a:r>
            <a:r>
              <a:rPr lang="nb-NO" sz="2800" dirty="0"/>
              <a:t>); </a:t>
            </a:r>
            <a:r>
              <a:rPr lang="nb-NO" sz="2800" dirty="0" err="1"/>
              <a:t>destination</a:t>
            </a:r>
            <a:endParaRPr lang="nb-NO" sz="2800" dirty="0"/>
          </a:p>
          <a:p>
            <a:pPr lvl="1"/>
            <a:r>
              <a:rPr lang="nb-NO" sz="2800" dirty="0"/>
              <a:t>Instrumental (</a:t>
            </a:r>
            <a:r>
              <a:rPr lang="nb-NO" sz="2800" i="1" dirty="0"/>
              <a:t>s</a:t>
            </a:r>
            <a:r>
              <a:rPr lang="nb-NO" sz="2800" dirty="0"/>
              <a:t> + INS): </a:t>
            </a:r>
            <a:r>
              <a:rPr lang="nb-NO" sz="2800" dirty="0" err="1"/>
              <a:t>collaborator</a:t>
            </a:r>
            <a:endParaRPr lang="nb-NO" sz="2800" dirty="0"/>
          </a:p>
          <a:p>
            <a:pPr lvl="1"/>
            <a:r>
              <a:rPr lang="nb-NO" sz="2800" dirty="0" err="1"/>
              <a:t>Locative</a:t>
            </a:r>
            <a:r>
              <a:rPr lang="nb-NO" sz="2800" dirty="0"/>
              <a:t> (LOC): a </a:t>
            </a:r>
            <a:r>
              <a:rPr lang="nb-NO" sz="2800" dirty="0" err="1"/>
              <a:t>place</a:t>
            </a:r>
            <a:endParaRPr lang="nb-NO" sz="2800" dirty="0"/>
          </a:p>
        </p:txBody>
      </p:sp>
      <p:pic>
        <p:nvPicPr>
          <p:cNvPr id="1026" name="Picture 2" descr="THE CASE BOOK FOR RUSSIAN (RUSSIAN EDITION) By Laura A. Janda &amp; Steven J. Clancy - Picture 1 of 1">
            <a:extLst>
              <a:ext uri="{FF2B5EF4-FFF2-40B4-BE49-F238E27FC236}">
                <a16:creationId xmlns:a16="http://schemas.microsoft.com/office/drawing/2014/main" id="{75B8EE55-A508-064F-8073-C363521AB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2646" y="-12506"/>
            <a:ext cx="2451711" cy="312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078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4FFB0-FE64-ED15-455B-A4CB1BCF7BFA}"/>
              </a:ext>
            </a:extLst>
          </p:cNvPr>
          <p:cNvSpPr>
            <a:spLocks noGrp="1"/>
          </p:cNvSpPr>
          <p:nvPr>
            <p:ph type="title"/>
          </p:nvPr>
        </p:nvSpPr>
        <p:spPr/>
        <p:txBody>
          <a:bodyPr>
            <a:normAutofit/>
          </a:bodyPr>
          <a:lstStyle/>
          <a:p>
            <a:r>
              <a:rPr lang="nb-NO" dirty="0"/>
              <a:t>Macro-</a:t>
            </a:r>
            <a:r>
              <a:rPr lang="nb-NO" dirty="0" err="1"/>
              <a:t>level</a:t>
            </a:r>
            <a:r>
              <a:rPr lang="nb-NO" dirty="0"/>
              <a:t> </a:t>
            </a:r>
            <a:r>
              <a:rPr lang="nb-NO" dirty="0" err="1"/>
              <a:t>quantitative</a:t>
            </a:r>
            <a:r>
              <a:rPr lang="nb-NO" dirty="0"/>
              <a:t> </a:t>
            </a:r>
            <a:r>
              <a:rPr lang="nb-NO" dirty="0" err="1"/>
              <a:t>comparison</a:t>
            </a:r>
            <a:r>
              <a:rPr lang="nb-NO" dirty="0"/>
              <a:t>: </a:t>
            </a:r>
            <a:br>
              <a:rPr lang="nb-NO" dirty="0"/>
            </a:br>
            <a:r>
              <a:rPr lang="nb-NO" dirty="0" err="1"/>
              <a:t>Putin’s</a:t>
            </a:r>
            <a:r>
              <a:rPr lang="nb-NO" dirty="0"/>
              <a:t> </a:t>
            </a:r>
            <a:r>
              <a:rPr lang="nb-NO" dirty="0" err="1"/>
              <a:t>use</a:t>
            </a:r>
            <a:r>
              <a:rPr lang="nb-NO" dirty="0"/>
              <a:t> </a:t>
            </a:r>
            <a:r>
              <a:rPr lang="nb-NO" dirty="0" err="1"/>
              <a:t>of</a:t>
            </a:r>
            <a:r>
              <a:rPr lang="nb-NO" dirty="0"/>
              <a:t> case vs. </a:t>
            </a:r>
            <a:r>
              <a:rPr lang="nb-NO" dirty="0" err="1"/>
              <a:t>reference</a:t>
            </a:r>
            <a:r>
              <a:rPr lang="nb-NO" dirty="0"/>
              <a:t> </a:t>
            </a:r>
            <a:r>
              <a:rPr lang="nb-NO" dirty="0" err="1"/>
              <a:t>corpus</a:t>
            </a:r>
            <a:endParaRPr lang="nb-NO" dirty="0"/>
          </a:p>
        </p:txBody>
      </p:sp>
      <p:sp>
        <p:nvSpPr>
          <p:cNvPr id="3" name="Content Placeholder 2">
            <a:extLst>
              <a:ext uri="{FF2B5EF4-FFF2-40B4-BE49-F238E27FC236}">
                <a16:creationId xmlns:a16="http://schemas.microsoft.com/office/drawing/2014/main" id="{6E3D46E5-C314-1510-66EE-488F7ACEFECE}"/>
              </a:ext>
            </a:extLst>
          </p:cNvPr>
          <p:cNvSpPr>
            <a:spLocks noGrp="1"/>
          </p:cNvSpPr>
          <p:nvPr>
            <p:ph idx="1"/>
          </p:nvPr>
        </p:nvSpPr>
        <p:spPr/>
        <p:txBody>
          <a:bodyPr/>
          <a:lstStyle/>
          <a:p>
            <a:r>
              <a:rPr lang="nb-NO" dirty="0"/>
              <a:t>Data: </a:t>
            </a:r>
            <a:r>
              <a:rPr lang="nb-NO" dirty="0" err="1"/>
              <a:t>scope</a:t>
            </a:r>
            <a:r>
              <a:rPr lang="nb-NO" dirty="0"/>
              <a:t> and </a:t>
            </a:r>
            <a:r>
              <a:rPr lang="nb-NO" dirty="0" err="1"/>
              <a:t>source</a:t>
            </a:r>
            <a:endParaRPr lang="nb-NO" dirty="0"/>
          </a:p>
          <a:p>
            <a:r>
              <a:rPr lang="nb-NO" dirty="0" err="1"/>
              <a:t>Raw</a:t>
            </a:r>
            <a:r>
              <a:rPr lang="nb-NO" dirty="0"/>
              <a:t> data</a:t>
            </a:r>
          </a:p>
          <a:p>
            <a:r>
              <a:rPr lang="nb-NO" dirty="0" err="1"/>
              <a:t>Difference</a:t>
            </a:r>
            <a:r>
              <a:rPr lang="nb-NO" dirty="0"/>
              <a:t> Index </a:t>
            </a:r>
            <a:r>
              <a:rPr lang="nb-NO" dirty="0" err="1"/>
              <a:t>keyed</a:t>
            </a:r>
            <a:r>
              <a:rPr lang="nb-NO" dirty="0"/>
              <a:t> to </a:t>
            </a:r>
            <a:r>
              <a:rPr lang="nb-NO" dirty="0" err="1"/>
              <a:t>frequency</a:t>
            </a:r>
            <a:r>
              <a:rPr lang="nb-NO" dirty="0"/>
              <a:t> (DIN*)</a:t>
            </a:r>
          </a:p>
          <a:p>
            <a:r>
              <a:rPr lang="nb-NO" dirty="0" err="1"/>
              <a:t>Visualizations</a:t>
            </a:r>
            <a:endParaRPr lang="nb-NO" dirty="0"/>
          </a:p>
          <a:p>
            <a:endParaRPr lang="nb-NO" dirty="0"/>
          </a:p>
        </p:txBody>
      </p:sp>
    </p:spTree>
    <p:extLst>
      <p:ext uri="{BB962C8B-B14F-4D97-AF65-F5344CB8AC3E}">
        <p14:creationId xmlns:p14="http://schemas.microsoft.com/office/powerpoint/2010/main" val="34572154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A1485-7BF8-C2C8-83E0-CC9E2A092FA6}"/>
              </a:ext>
            </a:extLst>
          </p:cNvPr>
          <p:cNvSpPr>
            <a:spLocks noGrp="1"/>
          </p:cNvSpPr>
          <p:nvPr>
            <p:ph type="title"/>
          </p:nvPr>
        </p:nvSpPr>
        <p:spPr/>
        <p:txBody>
          <a:bodyPr/>
          <a:lstStyle/>
          <a:p>
            <a:r>
              <a:rPr lang="nb-NO" dirty="0"/>
              <a:t>Data: </a:t>
            </a:r>
            <a:r>
              <a:rPr lang="nb-NO" dirty="0" err="1"/>
              <a:t>Putin’s</a:t>
            </a:r>
            <a:r>
              <a:rPr lang="nb-NO" dirty="0"/>
              <a:t> </a:t>
            </a:r>
            <a:r>
              <a:rPr lang="nb-NO" dirty="0" err="1"/>
              <a:t>speeches</a:t>
            </a:r>
            <a:r>
              <a:rPr lang="nb-NO" dirty="0"/>
              <a:t> 10.02.-02.03.2022 </a:t>
            </a:r>
          </a:p>
        </p:txBody>
      </p:sp>
      <p:sp>
        <p:nvSpPr>
          <p:cNvPr id="3" name="Content Placeholder 2">
            <a:extLst>
              <a:ext uri="{FF2B5EF4-FFF2-40B4-BE49-F238E27FC236}">
                <a16:creationId xmlns:a16="http://schemas.microsoft.com/office/drawing/2014/main" id="{56E3FAC1-3877-A404-DAA9-13C529B240EB}"/>
              </a:ext>
            </a:extLst>
          </p:cNvPr>
          <p:cNvSpPr>
            <a:spLocks noGrp="1"/>
          </p:cNvSpPr>
          <p:nvPr>
            <p:ph idx="1"/>
          </p:nvPr>
        </p:nvSpPr>
        <p:spPr>
          <a:xfrm>
            <a:off x="838200" y="1484416"/>
            <a:ext cx="10515600" cy="4692547"/>
          </a:xfrm>
        </p:spPr>
        <p:txBody>
          <a:bodyPr>
            <a:normAutofit fontScale="92500" lnSpcReduction="20000"/>
          </a:bodyPr>
          <a:lstStyle/>
          <a:p>
            <a:r>
              <a:rPr lang="nb-NO" dirty="0"/>
              <a:t>10.02.2022: </a:t>
            </a:r>
            <a:r>
              <a:rPr lang="nb-NO" dirty="0" err="1"/>
              <a:t>Russia</a:t>
            </a:r>
            <a:r>
              <a:rPr lang="nb-NO" dirty="0"/>
              <a:t> </a:t>
            </a:r>
            <a:r>
              <a:rPr lang="nb-NO" dirty="0" err="1"/>
              <a:t>launched</a:t>
            </a:r>
            <a:r>
              <a:rPr lang="nb-NO" dirty="0"/>
              <a:t> </a:t>
            </a:r>
            <a:r>
              <a:rPr lang="nb-NO" dirty="0" err="1"/>
              <a:t>its</a:t>
            </a:r>
            <a:r>
              <a:rPr lang="nb-NO" dirty="0"/>
              <a:t> “</a:t>
            </a:r>
            <a:r>
              <a:rPr lang="nb-NO" dirty="0" err="1"/>
              <a:t>largest</a:t>
            </a:r>
            <a:r>
              <a:rPr lang="nb-NO" dirty="0"/>
              <a:t> </a:t>
            </a:r>
            <a:r>
              <a:rPr lang="nb-NO" dirty="0" err="1"/>
              <a:t>military</a:t>
            </a:r>
            <a:r>
              <a:rPr lang="nb-NO" dirty="0"/>
              <a:t> </a:t>
            </a:r>
            <a:r>
              <a:rPr lang="nb-NO" dirty="0" err="1"/>
              <a:t>exercise</a:t>
            </a:r>
            <a:r>
              <a:rPr lang="nb-NO" dirty="0"/>
              <a:t> </a:t>
            </a:r>
            <a:r>
              <a:rPr lang="nb-NO" dirty="0" err="1"/>
              <a:t>since</a:t>
            </a:r>
            <a:r>
              <a:rPr lang="nb-NO" dirty="0"/>
              <a:t> </a:t>
            </a:r>
            <a:r>
              <a:rPr lang="nb-NO" dirty="0" err="1"/>
              <a:t>the</a:t>
            </a:r>
            <a:r>
              <a:rPr lang="nb-NO" dirty="0"/>
              <a:t> Cold </a:t>
            </a:r>
            <a:r>
              <a:rPr lang="nb-NO" dirty="0" err="1"/>
              <a:t>War</a:t>
            </a:r>
            <a:r>
              <a:rPr lang="nb-NO" dirty="0"/>
              <a:t>, </a:t>
            </a:r>
            <a:r>
              <a:rPr lang="nb-NO" dirty="0" err="1"/>
              <a:t>holding</a:t>
            </a:r>
            <a:r>
              <a:rPr lang="nb-NO" dirty="0"/>
              <a:t> joint </a:t>
            </a:r>
            <a:r>
              <a:rPr lang="nb-NO" dirty="0" err="1"/>
              <a:t>maneuvers</a:t>
            </a:r>
            <a:r>
              <a:rPr lang="nb-NO" dirty="0"/>
              <a:t> </a:t>
            </a:r>
            <a:r>
              <a:rPr lang="nb-NO" dirty="0" err="1"/>
              <a:t>with</a:t>
            </a:r>
            <a:r>
              <a:rPr lang="nb-NO" dirty="0"/>
              <a:t> Belarus, </a:t>
            </a:r>
            <a:r>
              <a:rPr lang="nb-NO" dirty="0" err="1"/>
              <a:t>close</a:t>
            </a:r>
            <a:r>
              <a:rPr lang="nb-NO" dirty="0"/>
              <a:t> to </a:t>
            </a:r>
            <a:r>
              <a:rPr lang="nb-NO" dirty="0" err="1"/>
              <a:t>the</a:t>
            </a:r>
            <a:r>
              <a:rPr lang="nb-NO" dirty="0"/>
              <a:t> Belarus/</a:t>
            </a:r>
            <a:r>
              <a:rPr lang="nb-NO" dirty="0" err="1"/>
              <a:t>Ukrainian</a:t>
            </a:r>
            <a:r>
              <a:rPr lang="nb-NO" dirty="0"/>
              <a:t> border” (Walker 2022: 27). </a:t>
            </a:r>
          </a:p>
          <a:p>
            <a:r>
              <a:rPr lang="nb-NO" dirty="0"/>
              <a:t>02.03.2022: </a:t>
            </a:r>
            <a:r>
              <a:rPr lang="nb-NO" dirty="0" err="1"/>
              <a:t>height</a:t>
            </a:r>
            <a:r>
              <a:rPr lang="nb-NO" dirty="0"/>
              <a:t> </a:t>
            </a:r>
            <a:r>
              <a:rPr lang="nb-NO" dirty="0" err="1"/>
              <a:t>of</a:t>
            </a:r>
            <a:r>
              <a:rPr lang="nb-NO" dirty="0"/>
              <a:t> </a:t>
            </a:r>
            <a:r>
              <a:rPr lang="nb-NO" dirty="0" err="1"/>
              <a:t>the</a:t>
            </a:r>
            <a:r>
              <a:rPr lang="nb-NO" dirty="0"/>
              <a:t> first </a:t>
            </a:r>
            <a:r>
              <a:rPr lang="nb-NO" dirty="0" err="1"/>
              <a:t>phase</a:t>
            </a:r>
            <a:r>
              <a:rPr lang="nb-NO" dirty="0"/>
              <a:t> </a:t>
            </a:r>
            <a:r>
              <a:rPr lang="nb-NO" dirty="0" err="1"/>
              <a:t>of</a:t>
            </a:r>
            <a:r>
              <a:rPr lang="nb-NO" dirty="0"/>
              <a:t> </a:t>
            </a:r>
            <a:r>
              <a:rPr lang="nb-NO" dirty="0" err="1"/>
              <a:t>invasion</a:t>
            </a:r>
            <a:r>
              <a:rPr lang="nb-NO" dirty="0"/>
              <a:t> </a:t>
            </a:r>
            <a:r>
              <a:rPr lang="nb-NO" dirty="0" err="1"/>
              <a:t>when</a:t>
            </a:r>
            <a:r>
              <a:rPr lang="nb-NO" dirty="0"/>
              <a:t> Russian </a:t>
            </a:r>
            <a:r>
              <a:rPr lang="nb-NO" dirty="0" err="1"/>
              <a:t>forces</a:t>
            </a:r>
            <a:r>
              <a:rPr lang="nb-NO" dirty="0"/>
              <a:t> in </a:t>
            </a:r>
            <a:r>
              <a:rPr lang="nb-NO" dirty="0" err="1"/>
              <a:t>Ukraine</a:t>
            </a:r>
            <a:r>
              <a:rPr lang="nb-NO" dirty="0"/>
              <a:t> </a:t>
            </a:r>
            <a:r>
              <a:rPr lang="nb-NO" dirty="0" err="1"/>
              <a:t>moved</a:t>
            </a:r>
            <a:r>
              <a:rPr lang="nb-NO" dirty="0"/>
              <a:t> “to </a:t>
            </a:r>
            <a:r>
              <a:rPr lang="nb-NO" dirty="0" err="1"/>
              <a:t>tighten</a:t>
            </a:r>
            <a:r>
              <a:rPr lang="nb-NO" dirty="0"/>
              <a:t> </a:t>
            </a:r>
            <a:r>
              <a:rPr lang="nb-NO" dirty="0" err="1"/>
              <a:t>their</a:t>
            </a:r>
            <a:r>
              <a:rPr lang="nb-NO" dirty="0"/>
              <a:t> </a:t>
            </a:r>
            <a:r>
              <a:rPr lang="nb-NO" dirty="0" err="1"/>
              <a:t>siege</a:t>
            </a:r>
            <a:r>
              <a:rPr lang="nb-NO" dirty="0"/>
              <a:t> </a:t>
            </a:r>
            <a:r>
              <a:rPr lang="nb-NO" dirty="0" err="1"/>
              <a:t>of</a:t>
            </a:r>
            <a:r>
              <a:rPr lang="nb-NO" dirty="0"/>
              <a:t> </a:t>
            </a:r>
            <a:r>
              <a:rPr lang="nb-NO" dirty="0" err="1"/>
              <a:t>key</a:t>
            </a:r>
            <a:r>
              <a:rPr lang="nb-NO" dirty="0"/>
              <a:t> </a:t>
            </a:r>
            <a:r>
              <a:rPr lang="nb-NO" dirty="0" err="1"/>
              <a:t>cities</a:t>
            </a:r>
            <a:r>
              <a:rPr lang="nb-NO" dirty="0"/>
              <a:t>, </a:t>
            </a:r>
            <a:r>
              <a:rPr lang="nb-NO" dirty="0" err="1"/>
              <a:t>including</a:t>
            </a:r>
            <a:r>
              <a:rPr lang="nb-NO" dirty="0"/>
              <a:t> </a:t>
            </a:r>
            <a:r>
              <a:rPr lang="nb-NO" dirty="0" err="1"/>
              <a:t>the</a:t>
            </a:r>
            <a:r>
              <a:rPr lang="nb-NO" dirty="0"/>
              <a:t> </a:t>
            </a:r>
            <a:r>
              <a:rPr lang="nb-NO" dirty="0" err="1"/>
              <a:t>capital</a:t>
            </a:r>
            <a:r>
              <a:rPr lang="nb-NO" dirty="0"/>
              <a:t>, Kyiv, and </a:t>
            </a:r>
            <a:r>
              <a:rPr lang="nb-NO" dirty="0" err="1"/>
              <a:t>the</a:t>
            </a:r>
            <a:r>
              <a:rPr lang="nb-NO" dirty="0"/>
              <a:t> </a:t>
            </a:r>
            <a:r>
              <a:rPr lang="nb-NO" dirty="0" err="1"/>
              <a:t>southern</a:t>
            </a:r>
            <a:r>
              <a:rPr lang="nb-NO" dirty="0"/>
              <a:t> port </a:t>
            </a:r>
            <a:r>
              <a:rPr lang="nb-NO" dirty="0" err="1"/>
              <a:t>of</a:t>
            </a:r>
            <a:r>
              <a:rPr lang="nb-NO" dirty="0"/>
              <a:t> </a:t>
            </a:r>
            <a:r>
              <a:rPr lang="nb-NO" dirty="0" err="1"/>
              <a:t>Mariupol</a:t>
            </a:r>
            <a:r>
              <a:rPr lang="nb-NO" dirty="0"/>
              <a:t>” (Walker 2022: 39) </a:t>
            </a:r>
          </a:p>
          <a:p>
            <a:r>
              <a:rPr lang="nb-NO" dirty="0" err="1"/>
              <a:t>Size</a:t>
            </a:r>
            <a:r>
              <a:rPr lang="nb-NO" dirty="0"/>
              <a:t> </a:t>
            </a:r>
            <a:r>
              <a:rPr lang="nb-NO" dirty="0" err="1"/>
              <a:t>of</a:t>
            </a:r>
            <a:r>
              <a:rPr lang="nb-NO" dirty="0"/>
              <a:t> target </a:t>
            </a:r>
            <a:r>
              <a:rPr lang="nb-NO" dirty="0" err="1"/>
              <a:t>corpus</a:t>
            </a:r>
            <a:r>
              <a:rPr lang="nb-NO" dirty="0"/>
              <a:t>: 34,720 tokens </a:t>
            </a:r>
          </a:p>
          <a:p>
            <a:r>
              <a:rPr lang="nb-NO" dirty="0"/>
              <a:t>Focus </a:t>
            </a:r>
            <a:r>
              <a:rPr lang="nb-NO" dirty="0" err="1"/>
              <a:t>on</a:t>
            </a:r>
            <a:r>
              <a:rPr lang="nb-NO" dirty="0"/>
              <a:t> </a:t>
            </a:r>
            <a:r>
              <a:rPr lang="nb-NO" dirty="0" err="1"/>
              <a:t>three</a:t>
            </a:r>
            <a:r>
              <a:rPr lang="nb-NO" dirty="0"/>
              <a:t> </a:t>
            </a:r>
            <a:r>
              <a:rPr lang="nb-NO" dirty="0" err="1"/>
              <a:t>words</a:t>
            </a:r>
            <a:r>
              <a:rPr lang="nb-NO" dirty="0"/>
              <a:t>:</a:t>
            </a:r>
          </a:p>
          <a:p>
            <a:pPr lvl="1"/>
            <a:r>
              <a:rPr lang="ru-RU" dirty="0"/>
              <a:t>Россия </a:t>
            </a:r>
            <a:r>
              <a:rPr lang="nb-NO" dirty="0"/>
              <a:t>‘</a:t>
            </a:r>
            <a:r>
              <a:rPr lang="nb-NO" dirty="0" err="1"/>
              <a:t>Russia</a:t>
            </a:r>
            <a:r>
              <a:rPr lang="nb-NO" dirty="0"/>
              <a:t>’</a:t>
            </a:r>
          </a:p>
          <a:p>
            <a:pPr lvl="1"/>
            <a:r>
              <a:rPr lang="ru-RU" dirty="0"/>
              <a:t>Украина </a:t>
            </a:r>
            <a:r>
              <a:rPr lang="nb-NO" dirty="0"/>
              <a:t>‘</a:t>
            </a:r>
            <a:r>
              <a:rPr lang="nb-NO" dirty="0" err="1"/>
              <a:t>Ukraine</a:t>
            </a:r>
            <a:r>
              <a:rPr lang="nb-NO" dirty="0"/>
              <a:t>’</a:t>
            </a:r>
          </a:p>
          <a:p>
            <a:pPr lvl="1"/>
            <a:r>
              <a:rPr lang="ru-RU" dirty="0"/>
              <a:t>НАТО </a:t>
            </a:r>
            <a:r>
              <a:rPr lang="nb-NO" dirty="0"/>
              <a:t>‘NATO’</a:t>
            </a:r>
          </a:p>
          <a:p>
            <a:r>
              <a:rPr lang="nb-NO" dirty="0"/>
              <a:t>Reference </a:t>
            </a:r>
            <a:r>
              <a:rPr lang="nb-NO" dirty="0" err="1"/>
              <a:t>corpus</a:t>
            </a:r>
            <a:r>
              <a:rPr lang="nb-NO" dirty="0"/>
              <a:t>:</a:t>
            </a:r>
          </a:p>
          <a:p>
            <a:pPr lvl="1"/>
            <a:r>
              <a:rPr lang="nb-NO" dirty="0"/>
              <a:t>Russian </a:t>
            </a:r>
            <a:r>
              <a:rPr lang="nb-NO" dirty="0" err="1"/>
              <a:t>InterCorp</a:t>
            </a:r>
            <a:r>
              <a:rPr lang="nb-NO" dirty="0"/>
              <a:t> (</a:t>
            </a:r>
            <a:r>
              <a:rPr lang="nb-NO" dirty="0" err="1"/>
              <a:t>Czech</a:t>
            </a:r>
            <a:r>
              <a:rPr lang="nb-NO" dirty="0"/>
              <a:t> National Corpus </a:t>
            </a:r>
            <a:r>
              <a:rPr lang="en-GB" b="0" i="0" dirty="0">
                <a:effectLst/>
                <a:latin typeface="Segoe UI" panose="020B0502040204020203" pitchFamily="34" charset="0"/>
                <a:hlinkClick r:id="rId2"/>
              </a:rPr>
              <a:t>www.korpus.cz</a:t>
            </a:r>
            <a:r>
              <a:rPr lang="nb-NO" dirty="0"/>
              <a:t>) 20.1 M tokens</a:t>
            </a:r>
          </a:p>
        </p:txBody>
      </p:sp>
    </p:spTree>
    <p:extLst>
      <p:ext uri="{BB962C8B-B14F-4D97-AF65-F5344CB8AC3E}">
        <p14:creationId xmlns:p14="http://schemas.microsoft.com/office/powerpoint/2010/main" val="4283815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D4B5D-7C93-2AE7-F87C-A61989018FEF}"/>
              </a:ext>
            </a:extLst>
          </p:cNvPr>
          <p:cNvSpPr>
            <a:spLocks noGrp="1"/>
          </p:cNvSpPr>
          <p:nvPr>
            <p:ph type="title"/>
          </p:nvPr>
        </p:nvSpPr>
        <p:spPr/>
        <p:txBody>
          <a:bodyPr>
            <a:normAutofit/>
          </a:bodyPr>
          <a:lstStyle/>
          <a:p>
            <a:r>
              <a:rPr lang="nb-NO" sz="5400" b="1" dirty="0" err="1"/>
              <a:t>Philosophical</a:t>
            </a:r>
            <a:r>
              <a:rPr lang="nb-NO" sz="5400" b="1" dirty="0"/>
              <a:t> questions</a:t>
            </a:r>
          </a:p>
        </p:txBody>
      </p:sp>
      <p:sp>
        <p:nvSpPr>
          <p:cNvPr id="3" name="Content Placeholder 2">
            <a:extLst>
              <a:ext uri="{FF2B5EF4-FFF2-40B4-BE49-F238E27FC236}">
                <a16:creationId xmlns:a16="http://schemas.microsoft.com/office/drawing/2014/main" id="{16C04026-C825-F262-E2A6-0A8B7A97BFFB}"/>
              </a:ext>
            </a:extLst>
          </p:cNvPr>
          <p:cNvSpPr>
            <a:spLocks noGrp="1"/>
          </p:cNvSpPr>
          <p:nvPr>
            <p:ph idx="1"/>
          </p:nvPr>
        </p:nvSpPr>
        <p:spPr>
          <a:xfrm>
            <a:off x="838200" y="1825625"/>
            <a:ext cx="10515600" cy="2204508"/>
          </a:xfrm>
        </p:spPr>
        <p:txBody>
          <a:bodyPr/>
          <a:lstStyle/>
          <a:p>
            <a:r>
              <a:rPr lang="nb-NO" sz="3600" dirty="0"/>
              <a:t>Are </a:t>
            </a:r>
            <a:r>
              <a:rPr lang="nb-NO" sz="3600" dirty="0" err="1"/>
              <a:t>grammar</a:t>
            </a:r>
            <a:r>
              <a:rPr lang="nb-NO" sz="3600" dirty="0"/>
              <a:t> and </a:t>
            </a:r>
            <a:r>
              <a:rPr lang="nb-NO" sz="3600" dirty="0" err="1"/>
              <a:t>lexicon</a:t>
            </a:r>
            <a:r>
              <a:rPr lang="nb-NO" sz="3600" dirty="0"/>
              <a:t> </a:t>
            </a:r>
            <a:r>
              <a:rPr lang="nb-NO" sz="3600" dirty="0" err="1"/>
              <a:t>really</a:t>
            </a:r>
            <a:r>
              <a:rPr lang="nb-NO" sz="3600" dirty="0"/>
              <a:t> </a:t>
            </a:r>
            <a:r>
              <a:rPr lang="nb-NO" sz="3600" dirty="0" err="1"/>
              <a:t>distinct</a:t>
            </a:r>
            <a:r>
              <a:rPr lang="nb-NO" sz="3600" dirty="0"/>
              <a:t>?</a:t>
            </a:r>
          </a:p>
          <a:p>
            <a:r>
              <a:rPr lang="nb-NO" sz="3600" dirty="0" err="1"/>
              <a:t>Does</a:t>
            </a:r>
            <a:r>
              <a:rPr lang="nb-NO" sz="3600" dirty="0"/>
              <a:t> </a:t>
            </a:r>
            <a:r>
              <a:rPr lang="nb-NO" sz="3600" dirty="0" err="1"/>
              <a:t>grammar</a:t>
            </a:r>
            <a:r>
              <a:rPr lang="nb-NO" sz="3600" dirty="0"/>
              <a:t> have </a:t>
            </a:r>
            <a:r>
              <a:rPr lang="nb-NO" sz="3600" dirty="0" err="1"/>
              <a:t>meaning</a:t>
            </a:r>
            <a:r>
              <a:rPr lang="nb-NO" sz="3600" dirty="0"/>
              <a:t>?</a:t>
            </a:r>
          </a:p>
          <a:p>
            <a:r>
              <a:rPr lang="nb-NO" sz="3600" dirty="0"/>
              <a:t>If </a:t>
            </a:r>
            <a:r>
              <a:rPr lang="nb-NO" sz="3600" dirty="0" err="1"/>
              <a:t>grammar</a:t>
            </a:r>
            <a:r>
              <a:rPr lang="nb-NO" sz="3600" dirty="0"/>
              <a:t> has </a:t>
            </a:r>
            <a:r>
              <a:rPr lang="nb-NO" sz="3600" dirty="0" err="1"/>
              <a:t>meaning</a:t>
            </a:r>
            <a:r>
              <a:rPr lang="nb-NO" sz="3600" dirty="0"/>
              <a:t>, </a:t>
            </a:r>
            <a:r>
              <a:rPr lang="nb-NO" sz="3600" dirty="0" err="1"/>
              <a:t>how</a:t>
            </a:r>
            <a:r>
              <a:rPr lang="nb-NO" sz="3600" dirty="0"/>
              <a:t> </a:t>
            </a:r>
            <a:r>
              <a:rPr lang="nb-NO" sz="3600" dirty="0" err="1"/>
              <a:t>does</a:t>
            </a:r>
            <a:r>
              <a:rPr lang="nb-NO" sz="3600" dirty="0"/>
              <a:t> it </a:t>
            </a:r>
            <a:r>
              <a:rPr lang="nb-NO" sz="3600" dirty="0" err="1"/>
              <a:t>work</a:t>
            </a:r>
            <a:r>
              <a:rPr lang="nb-NO" sz="3600" dirty="0"/>
              <a:t>?</a:t>
            </a:r>
          </a:p>
          <a:p>
            <a:pPr marL="0" indent="0">
              <a:buNone/>
            </a:pPr>
            <a:endParaRPr lang="nb-NO" dirty="0"/>
          </a:p>
        </p:txBody>
      </p:sp>
      <p:sp>
        <p:nvSpPr>
          <p:cNvPr id="4" name="Rounded Rectangle 3">
            <a:extLst>
              <a:ext uri="{FF2B5EF4-FFF2-40B4-BE49-F238E27FC236}">
                <a16:creationId xmlns:a16="http://schemas.microsoft.com/office/drawing/2014/main" id="{60DBC429-7DB6-81C2-FB02-B6170BEC5BFE}"/>
              </a:ext>
            </a:extLst>
          </p:cNvPr>
          <p:cNvSpPr/>
          <p:nvPr/>
        </p:nvSpPr>
        <p:spPr>
          <a:xfrm>
            <a:off x="1388534" y="4198407"/>
            <a:ext cx="7857065" cy="14737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4400" dirty="0" err="1"/>
              <a:t>Answers</a:t>
            </a:r>
            <a:r>
              <a:rPr lang="nb-NO" sz="4400" dirty="0"/>
              <a:t> from </a:t>
            </a:r>
            <a:r>
              <a:rPr lang="nb-NO" sz="4400" dirty="0" err="1"/>
              <a:t>the</a:t>
            </a:r>
            <a:r>
              <a:rPr lang="nb-NO" sz="4400" dirty="0"/>
              <a:t> </a:t>
            </a:r>
            <a:r>
              <a:rPr lang="nb-NO" sz="4400" dirty="0" err="1"/>
              <a:t>perspective</a:t>
            </a:r>
            <a:r>
              <a:rPr lang="nb-NO" sz="4400" dirty="0"/>
              <a:t> </a:t>
            </a:r>
            <a:r>
              <a:rPr lang="nb-NO" sz="4400" dirty="0" err="1"/>
              <a:t>of</a:t>
            </a:r>
            <a:r>
              <a:rPr lang="nb-NO" sz="4400" dirty="0"/>
              <a:t> </a:t>
            </a:r>
            <a:r>
              <a:rPr lang="nb-NO" sz="4400" b="1" dirty="0" err="1"/>
              <a:t>Cognitive</a:t>
            </a:r>
            <a:r>
              <a:rPr lang="nb-NO" sz="4400" b="1" dirty="0"/>
              <a:t> </a:t>
            </a:r>
            <a:r>
              <a:rPr lang="nb-NO" sz="4400" b="1" dirty="0" err="1"/>
              <a:t>Linguistics</a:t>
            </a:r>
            <a:endParaRPr lang="nb-NO" sz="4400" b="1" dirty="0"/>
          </a:p>
        </p:txBody>
      </p:sp>
    </p:spTree>
    <p:extLst>
      <p:ext uri="{BB962C8B-B14F-4D97-AF65-F5344CB8AC3E}">
        <p14:creationId xmlns:p14="http://schemas.microsoft.com/office/powerpoint/2010/main" val="546782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A9397-B17B-4044-7E92-D768733BA6F9}"/>
              </a:ext>
            </a:extLst>
          </p:cNvPr>
          <p:cNvSpPr>
            <a:spLocks noGrp="1"/>
          </p:cNvSpPr>
          <p:nvPr>
            <p:ph type="title"/>
          </p:nvPr>
        </p:nvSpPr>
        <p:spPr>
          <a:xfrm>
            <a:off x="3966358" y="365125"/>
            <a:ext cx="7528956" cy="378303"/>
          </a:xfrm>
        </p:spPr>
        <p:txBody>
          <a:bodyPr>
            <a:normAutofit fontScale="90000"/>
          </a:bodyPr>
          <a:lstStyle/>
          <a:p>
            <a:r>
              <a:rPr lang="nb-NO" dirty="0" err="1"/>
              <a:t>Comparison</a:t>
            </a:r>
            <a:r>
              <a:rPr lang="nb-NO" dirty="0"/>
              <a:t> </a:t>
            </a:r>
            <a:r>
              <a:rPr lang="nb-NO" dirty="0" err="1"/>
              <a:t>with</a:t>
            </a:r>
            <a:r>
              <a:rPr lang="nb-NO" dirty="0"/>
              <a:t> </a:t>
            </a:r>
            <a:r>
              <a:rPr lang="nb-NO" dirty="0" err="1"/>
              <a:t>reference</a:t>
            </a:r>
            <a:r>
              <a:rPr lang="nb-NO" dirty="0"/>
              <a:t> </a:t>
            </a:r>
            <a:r>
              <a:rPr lang="nb-NO" dirty="0" err="1"/>
              <a:t>corpus</a:t>
            </a:r>
            <a:endParaRPr lang="nb-NO" dirty="0"/>
          </a:p>
        </p:txBody>
      </p:sp>
      <p:sp>
        <p:nvSpPr>
          <p:cNvPr id="5" name="Rectangle 4">
            <a:extLst>
              <a:ext uri="{FF2B5EF4-FFF2-40B4-BE49-F238E27FC236}">
                <a16:creationId xmlns:a16="http://schemas.microsoft.com/office/drawing/2014/main" id="{F9E25C69-17F7-FCD8-8488-388B30DE8E11}"/>
              </a:ext>
            </a:extLst>
          </p:cNvPr>
          <p:cNvSpPr>
            <a:spLocks noChangeArrowheads="1"/>
          </p:cNvSpPr>
          <p:nvPr/>
        </p:nvSpPr>
        <p:spPr bwMode="auto">
          <a:xfrm>
            <a:off x="3269292" y="743428"/>
            <a:ext cx="15971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b-NO"/>
          </a:p>
        </p:txBody>
      </p:sp>
      <p:pic>
        <p:nvPicPr>
          <p:cNvPr id="1027" name="Picture 1" descr="Chart, waterfall chart&#10;&#10;Description automatically generated">
            <a:extLst>
              <a:ext uri="{FF2B5EF4-FFF2-40B4-BE49-F238E27FC236}">
                <a16:creationId xmlns:a16="http://schemas.microsoft.com/office/drawing/2014/main" id="{4661F49A-4C64-CDDC-6B30-AED06DEFAB87}"/>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577380" y="1009334"/>
            <a:ext cx="8614620" cy="5749447"/>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extLst>
              <a:ext uri="{FF2B5EF4-FFF2-40B4-BE49-F238E27FC236}">
                <a16:creationId xmlns:a16="http://schemas.microsoft.com/office/drawing/2014/main" id="{7DB0D768-E278-F459-58ED-8F9E00E9F5A0}"/>
              </a:ext>
            </a:extLst>
          </p:cNvPr>
          <p:cNvSpPr/>
          <p:nvPr/>
        </p:nvSpPr>
        <p:spPr>
          <a:xfrm>
            <a:off x="997528" y="3716979"/>
            <a:ext cx="2873828" cy="6175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t>SAME as in </a:t>
            </a:r>
            <a:r>
              <a:rPr lang="nb-NO" sz="2400" dirty="0" err="1"/>
              <a:t>corpus</a:t>
            </a:r>
            <a:endParaRPr lang="nb-NO" sz="2400" dirty="0"/>
          </a:p>
        </p:txBody>
      </p:sp>
      <p:sp>
        <p:nvSpPr>
          <p:cNvPr id="6" name="Up Arrow 5">
            <a:extLst>
              <a:ext uri="{FF2B5EF4-FFF2-40B4-BE49-F238E27FC236}">
                <a16:creationId xmlns:a16="http://schemas.microsoft.com/office/drawing/2014/main" id="{6A5A5BB3-4A5A-1AE5-7442-DDAF41097170}"/>
              </a:ext>
            </a:extLst>
          </p:cNvPr>
          <p:cNvSpPr/>
          <p:nvPr/>
        </p:nvSpPr>
        <p:spPr>
          <a:xfrm>
            <a:off x="831273" y="1318161"/>
            <a:ext cx="3040083" cy="20188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t>MORE </a:t>
            </a:r>
            <a:r>
              <a:rPr lang="nb-NO" sz="2400" dirty="0" err="1"/>
              <a:t>than</a:t>
            </a:r>
            <a:r>
              <a:rPr lang="nb-NO" sz="2400" dirty="0"/>
              <a:t> in </a:t>
            </a:r>
            <a:r>
              <a:rPr lang="nb-NO" sz="2400" dirty="0" err="1"/>
              <a:t>corpus</a:t>
            </a:r>
            <a:endParaRPr lang="nb-NO" sz="2400" dirty="0"/>
          </a:p>
        </p:txBody>
      </p:sp>
      <p:sp>
        <p:nvSpPr>
          <p:cNvPr id="7" name="Down Arrow 6">
            <a:extLst>
              <a:ext uri="{FF2B5EF4-FFF2-40B4-BE49-F238E27FC236}">
                <a16:creationId xmlns:a16="http://schemas.microsoft.com/office/drawing/2014/main" id="{B0C81116-7041-7D6C-0FE8-D30209BC1700}"/>
              </a:ext>
            </a:extLst>
          </p:cNvPr>
          <p:cNvSpPr/>
          <p:nvPr/>
        </p:nvSpPr>
        <p:spPr>
          <a:xfrm>
            <a:off x="831273" y="4554683"/>
            <a:ext cx="3040083" cy="18579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t>LESS </a:t>
            </a:r>
          </a:p>
          <a:p>
            <a:pPr algn="ctr"/>
            <a:r>
              <a:rPr lang="nb-NO" sz="2400" dirty="0" err="1"/>
              <a:t>than</a:t>
            </a:r>
            <a:r>
              <a:rPr lang="nb-NO" sz="2400" dirty="0"/>
              <a:t> in </a:t>
            </a:r>
            <a:r>
              <a:rPr lang="nb-NO" sz="2400" dirty="0" err="1"/>
              <a:t>corpus</a:t>
            </a:r>
            <a:endParaRPr lang="nb-NO" sz="2400" dirty="0"/>
          </a:p>
        </p:txBody>
      </p:sp>
      <p:sp>
        <p:nvSpPr>
          <p:cNvPr id="4" name="TextBox 3">
            <a:extLst>
              <a:ext uri="{FF2B5EF4-FFF2-40B4-BE49-F238E27FC236}">
                <a16:creationId xmlns:a16="http://schemas.microsoft.com/office/drawing/2014/main" id="{293F5383-06AA-62B4-BDB3-BC936E052614}"/>
              </a:ext>
            </a:extLst>
          </p:cNvPr>
          <p:cNvSpPr txBox="1"/>
          <p:nvPr/>
        </p:nvSpPr>
        <p:spPr>
          <a:xfrm>
            <a:off x="7051214" y="937065"/>
            <a:ext cx="1359243" cy="369332"/>
          </a:xfrm>
          <a:prstGeom prst="rect">
            <a:avLst/>
          </a:prstGeom>
          <a:noFill/>
        </p:spPr>
        <p:txBody>
          <a:bodyPr wrap="square" rtlCol="0">
            <a:spAutoFit/>
          </a:bodyPr>
          <a:lstStyle/>
          <a:p>
            <a:r>
              <a:rPr lang="ru-RU" dirty="0"/>
              <a:t>2022</a:t>
            </a:r>
            <a:endParaRPr lang="nb-NO" dirty="0"/>
          </a:p>
        </p:txBody>
      </p:sp>
    </p:spTree>
    <p:extLst>
      <p:ext uri="{BB962C8B-B14F-4D97-AF65-F5344CB8AC3E}">
        <p14:creationId xmlns:p14="http://schemas.microsoft.com/office/powerpoint/2010/main" val="12577689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F4B1-89BC-9D1B-4390-688D3DA228CF}"/>
              </a:ext>
            </a:extLst>
          </p:cNvPr>
          <p:cNvSpPr>
            <a:spLocks noGrp="1"/>
          </p:cNvSpPr>
          <p:nvPr>
            <p:ph type="title"/>
          </p:nvPr>
        </p:nvSpPr>
        <p:spPr/>
        <p:txBody>
          <a:bodyPr>
            <a:normAutofit/>
          </a:bodyPr>
          <a:lstStyle/>
          <a:p>
            <a:r>
              <a:rPr lang="nb-NO" dirty="0"/>
              <a:t>Micro-</a:t>
            </a:r>
            <a:r>
              <a:rPr lang="nb-NO" dirty="0" err="1"/>
              <a:t>level</a:t>
            </a:r>
            <a:r>
              <a:rPr lang="nb-NO" dirty="0"/>
              <a:t> </a:t>
            </a:r>
            <a:r>
              <a:rPr lang="nb-NO" dirty="0" err="1"/>
              <a:t>qualitative</a:t>
            </a:r>
            <a:r>
              <a:rPr lang="nb-NO" dirty="0"/>
              <a:t> </a:t>
            </a:r>
            <a:r>
              <a:rPr lang="nb-NO" dirty="0" err="1"/>
              <a:t>interpretation</a:t>
            </a:r>
            <a:r>
              <a:rPr lang="nb-NO" dirty="0"/>
              <a:t> </a:t>
            </a:r>
            <a:r>
              <a:rPr lang="nb-NO" dirty="0" err="1"/>
              <a:t>of</a:t>
            </a:r>
            <a:r>
              <a:rPr lang="nb-NO" dirty="0"/>
              <a:t> </a:t>
            </a:r>
            <a:r>
              <a:rPr lang="nb-NO" dirty="0" err="1"/>
              <a:t>Putin’s</a:t>
            </a:r>
            <a:r>
              <a:rPr lang="nb-NO" dirty="0"/>
              <a:t> </a:t>
            </a:r>
            <a:r>
              <a:rPr lang="nb-NO" dirty="0" err="1"/>
              <a:t>use</a:t>
            </a:r>
            <a:r>
              <a:rPr lang="nb-NO" dirty="0"/>
              <a:t> </a:t>
            </a:r>
            <a:r>
              <a:rPr lang="nb-NO" dirty="0" err="1"/>
              <a:t>of</a:t>
            </a:r>
            <a:r>
              <a:rPr lang="nb-NO" dirty="0"/>
              <a:t> case</a:t>
            </a:r>
          </a:p>
        </p:txBody>
      </p:sp>
      <p:sp>
        <p:nvSpPr>
          <p:cNvPr id="3" name="Content Placeholder 2">
            <a:extLst>
              <a:ext uri="{FF2B5EF4-FFF2-40B4-BE49-F238E27FC236}">
                <a16:creationId xmlns:a16="http://schemas.microsoft.com/office/drawing/2014/main" id="{F9F6BB27-CB91-66F9-DF2B-722D1A3F7B3B}"/>
              </a:ext>
            </a:extLst>
          </p:cNvPr>
          <p:cNvSpPr>
            <a:spLocks noGrp="1"/>
          </p:cNvSpPr>
          <p:nvPr>
            <p:ph idx="1"/>
          </p:nvPr>
        </p:nvSpPr>
        <p:spPr/>
        <p:txBody>
          <a:bodyPr>
            <a:normAutofit/>
          </a:bodyPr>
          <a:lstStyle/>
          <a:p>
            <a:pPr marL="0" indent="0">
              <a:buNone/>
            </a:pPr>
            <a:r>
              <a:rPr lang="nb-NO" sz="4000" dirty="0" err="1"/>
              <a:t>Representation</a:t>
            </a:r>
            <a:r>
              <a:rPr lang="nb-NO" sz="4000" dirty="0"/>
              <a:t> </a:t>
            </a:r>
            <a:r>
              <a:rPr lang="nb-NO" sz="4000" dirty="0" err="1"/>
              <a:t>of</a:t>
            </a:r>
            <a:endParaRPr lang="nb-NO" sz="4000" dirty="0"/>
          </a:p>
          <a:p>
            <a:pPr lvl="1"/>
            <a:r>
              <a:rPr lang="nb-NO" sz="3600" dirty="0"/>
              <a:t>NATO</a:t>
            </a:r>
          </a:p>
          <a:p>
            <a:pPr lvl="1"/>
            <a:r>
              <a:rPr lang="nb-NO" sz="3600" dirty="0" err="1"/>
              <a:t>Ukraine</a:t>
            </a:r>
            <a:endParaRPr lang="nb-NO" sz="3600" dirty="0"/>
          </a:p>
          <a:p>
            <a:pPr lvl="1"/>
            <a:r>
              <a:rPr lang="nb-NO" sz="3600" dirty="0" err="1"/>
              <a:t>Russia</a:t>
            </a:r>
            <a:endParaRPr lang="nb-NO" sz="3600" dirty="0"/>
          </a:p>
          <a:p>
            <a:pPr lvl="1"/>
            <a:endParaRPr lang="nb-NO" sz="3600" dirty="0"/>
          </a:p>
          <a:p>
            <a:pPr marL="0" indent="0">
              <a:buNone/>
            </a:pPr>
            <a:r>
              <a:rPr lang="nb-NO" sz="4000" dirty="0" err="1"/>
              <a:t>Every</a:t>
            </a:r>
            <a:r>
              <a:rPr lang="nb-NO" sz="4000" dirty="0"/>
              <a:t> </a:t>
            </a:r>
            <a:r>
              <a:rPr lang="nb-NO" sz="4000" dirty="0" err="1"/>
              <a:t>example</a:t>
            </a:r>
            <a:r>
              <a:rPr lang="nb-NO" sz="4000" dirty="0"/>
              <a:t> </a:t>
            </a:r>
            <a:r>
              <a:rPr lang="nb-NO" sz="4000" dirty="0" err="1"/>
              <a:t>manually</a:t>
            </a:r>
            <a:r>
              <a:rPr lang="nb-NO" sz="4000" dirty="0"/>
              <a:t> </a:t>
            </a:r>
            <a:r>
              <a:rPr lang="nb-NO" sz="4000" dirty="0" err="1"/>
              <a:t>tagged</a:t>
            </a:r>
            <a:r>
              <a:rPr lang="nb-NO" sz="4000" dirty="0"/>
              <a:t> for case </a:t>
            </a:r>
            <a:r>
              <a:rPr lang="nb-NO" sz="4000" dirty="0" err="1"/>
              <a:t>submeaning</a:t>
            </a:r>
            <a:endParaRPr lang="nb-NO" sz="4000" dirty="0"/>
          </a:p>
        </p:txBody>
      </p:sp>
    </p:spTree>
    <p:extLst>
      <p:ext uri="{BB962C8B-B14F-4D97-AF65-F5344CB8AC3E}">
        <p14:creationId xmlns:p14="http://schemas.microsoft.com/office/powerpoint/2010/main" val="657506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C3AA-D3B8-3F98-3144-957DD8471D04}"/>
              </a:ext>
            </a:extLst>
          </p:cNvPr>
          <p:cNvSpPr>
            <a:spLocks noGrp="1"/>
          </p:cNvSpPr>
          <p:nvPr>
            <p:ph type="title"/>
          </p:nvPr>
        </p:nvSpPr>
        <p:spPr/>
        <p:txBody>
          <a:bodyPr/>
          <a:lstStyle/>
          <a:p>
            <a:r>
              <a:rPr lang="nb-NO" dirty="0"/>
              <a:t>NATO in 2022</a:t>
            </a:r>
          </a:p>
        </p:txBody>
      </p:sp>
      <p:sp>
        <p:nvSpPr>
          <p:cNvPr id="3" name="Content Placeholder 2">
            <a:extLst>
              <a:ext uri="{FF2B5EF4-FFF2-40B4-BE49-F238E27FC236}">
                <a16:creationId xmlns:a16="http://schemas.microsoft.com/office/drawing/2014/main" id="{0F6D2238-63A4-1A3E-90FF-6E940EEE4634}"/>
              </a:ext>
            </a:extLst>
          </p:cNvPr>
          <p:cNvSpPr>
            <a:spLocks noGrp="1"/>
          </p:cNvSpPr>
          <p:nvPr>
            <p:ph idx="1"/>
          </p:nvPr>
        </p:nvSpPr>
        <p:spPr/>
        <p:txBody>
          <a:bodyPr/>
          <a:lstStyle/>
          <a:p>
            <a:r>
              <a:rPr lang="en-NO" sz="3600" dirty="0">
                <a:solidFill>
                  <a:srgbClr val="000000"/>
                </a:solidFill>
                <a:ea typeface="Calibri" panose="020F0502020204030204" pitchFamily="34" charset="0"/>
                <a:cs typeface="Arial" panose="020B0604020202020204" pitchFamily="34" charset="0"/>
              </a:rPr>
              <a:t>NATO represented as </a:t>
            </a:r>
          </a:p>
          <a:p>
            <a:pPr lvl="1"/>
            <a:r>
              <a:rPr lang="en-NO" sz="3600" dirty="0">
                <a:solidFill>
                  <a:srgbClr val="000000"/>
                </a:solidFill>
                <a:effectLst/>
                <a:ea typeface="Calibri" panose="020F0502020204030204" pitchFamily="34" charset="0"/>
                <a:cs typeface="Arial" panose="020B0604020202020204" pitchFamily="34" charset="0"/>
              </a:rPr>
              <a:t>just a label, not an agent (NOM)</a:t>
            </a:r>
          </a:p>
          <a:p>
            <a:pPr lvl="1"/>
            <a:r>
              <a:rPr lang="en-NO" sz="3600" dirty="0">
                <a:solidFill>
                  <a:srgbClr val="000000"/>
                </a:solidFill>
                <a:ea typeface="Calibri" panose="020F0502020204030204" pitchFamily="34" charset="0"/>
                <a:cs typeface="Arial" panose="020B0604020202020204" pitchFamily="34" charset="0"/>
              </a:rPr>
              <a:t>a threat (GEN)</a:t>
            </a:r>
          </a:p>
          <a:p>
            <a:pPr lvl="1"/>
            <a:r>
              <a:rPr lang="en-NO" sz="3600" dirty="0">
                <a:solidFill>
                  <a:srgbClr val="000000"/>
                </a:solidFill>
                <a:effectLst/>
                <a:ea typeface="Calibri" panose="020F0502020204030204" pitchFamily="34" charset="0"/>
                <a:cs typeface="Arial" panose="020B0604020202020204" pitchFamily="34" charset="0"/>
              </a:rPr>
              <a:t>a destination or container (ACC, LOC)</a:t>
            </a:r>
          </a:p>
          <a:p>
            <a:pPr lvl="1"/>
            <a:r>
              <a:rPr lang="en-NO" sz="3600" dirty="0">
                <a:solidFill>
                  <a:srgbClr val="000000"/>
                </a:solidFill>
                <a:ea typeface="Calibri" panose="020F0502020204030204" pitchFamily="34" charset="0"/>
                <a:cs typeface="Arial" panose="020B0604020202020204" pitchFamily="34" charset="0"/>
              </a:rPr>
              <a:t>not a collaborator, dehumanized (little INS and DAT)</a:t>
            </a:r>
            <a:endParaRPr lang="en-NO" sz="3600" dirty="0">
              <a:effectLst/>
              <a:ea typeface="Calibri" panose="020F0502020204030204" pitchFamily="34" charset="0"/>
              <a:cs typeface="Arial" panose="020B0604020202020204" pitchFamily="34" charset="0"/>
            </a:endParaRPr>
          </a:p>
          <a:p>
            <a:endParaRPr lang="nb-NO" dirty="0"/>
          </a:p>
        </p:txBody>
      </p:sp>
      <p:pic>
        <p:nvPicPr>
          <p:cNvPr id="2052" name="Picture 4" descr="NATO - Wikipedia">
            <a:extLst>
              <a:ext uri="{FF2B5EF4-FFF2-40B4-BE49-F238E27FC236}">
                <a16:creationId xmlns:a16="http://schemas.microsoft.com/office/drawing/2014/main" id="{BA0F1278-7EC0-8583-87A7-C3F9954E1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338" y="-1"/>
            <a:ext cx="4501662" cy="2250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0681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BF171-C087-42C3-C936-FED5E47CDD4B}"/>
              </a:ext>
            </a:extLst>
          </p:cNvPr>
          <p:cNvSpPr>
            <a:spLocks noGrp="1"/>
          </p:cNvSpPr>
          <p:nvPr>
            <p:ph type="title"/>
          </p:nvPr>
        </p:nvSpPr>
        <p:spPr/>
        <p:txBody>
          <a:bodyPr/>
          <a:lstStyle/>
          <a:p>
            <a:r>
              <a:rPr lang="nb-NO" dirty="0" err="1"/>
              <a:t>Ukraine</a:t>
            </a:r>
            <a:r>
              <a:rPr lang="nb-NO" dirty="0"/>
              <a:t> in 2022</a:t>
            </a:r>
          </a:p>
        </p:txBody>
      </p:sp>
      <p:sp>
        <p:nvSpPr>
          <p:cNvPr id="3" name="Content Placeholder 2">
            <a:extLst>
              <a:ext uri="{FF2B5EF4-FFF2-40B4-BE49-F238E27FC236}">
                <a16:creationId xmlns:a16="http://schemas.microsoft.com/office/drawing/2014/main" id="{85826ACF-9FB9-A3ED-5DEE-0928817A0BF3}"/>
              </a:ext>
            </a:extLst>
          </p:cNvPr>
          <p:cNvSpPr>
            <a:spLocks noGrp="1"/>
          </p:cNvSpPr>
          <p:nvPr>
            <p:ph idx="1"/>
          </p:nvPr>
        </p:nvSpPr>
        <p:spPr/>
        <p:txBody>
          <a:bodyPr/>
          <a:lstStyle/>
          <a:p>
            <a:r>
              <a:rPr lang="en-NO" sz="3600" dirty="0">
                <a:solidFill>
                  <a:srgbClr val="000000"/>
                </a:solidFill>
                <a:ea typeface="Calibri" panose="020F0502020204030204" pitchFamily="34" charset="0"/>
                <a:cs typeface="Arial" panose="020B0604020202020204" pitchFamily="34" charset="0"/>
              </a:rPr>
              <a:t>Ukraine represented as</a:t>
            </a:r>
          </a:p>
          <a:p>
            <a:pPr lvl="1"/>
            <a:r>
              <a:rPr lang="en-NO" sz="3600" dirty="0">
                <a:solidFill>
                  <a:srgbClr val="000000"/>
                </a:solidFill>
                <a:effectLst/>
                <a:ea typeface="Calibri" panose="020F0502020204030204" pitchFamily="34" charset="0"/>
                <a:cs typeface="Arial" panose="020B0604020202020204" pitchFamily="34" charset="0"/>
              </a:rPr>
              <a:t>passive (NOM with stative verbs)</a:t>
            </a:r>
          </a:p>
          <a:p>
            <a:pPr lvl="1"/>
            <a:r>
              <a:rPr lang="en-NO" sz="3600" dirty="0">
                <a:solidFill>
                  <a:srgbClr val="000000"/>
                </a:solidFill>
                <a:ea typeface="Calibri" panose="020F0502020204030204" pitchFamily="34" charset="0"/>
                <a:cs typeface="Arial" panose="020B0604020202020204" pitchFamily="34" charset="0"/>
              </a:rPr>
              <a:t>manipulated (ACC)</a:t>
            </a:r>
          </a:p>
          <a:p>
            <a:pPr lvl="1"/>
            <a:r>
              <a:rPr lang="en-NO" sz="3600" dirty="0">
                <a:solidFill>
                  <a:srgbClr val="000000"/>
                </a:solidFill>
                <a:effectLst/>
                <a:ea typeface="Calibri" panose="020F0502020204030204" pitchFamily="34" charset="0"/>
                <a:cs typeface="Arial" panose="020B0604020202020204" pitchFamily="34" charset="0"/>
              </a:rPr>
              <a:t>dehumanized (little DAT)</a:t>
            </a:r>
          </a:p>
          <a:p>
            <a:pPr lvl="1"/>
            <a:r>
              <a:rPr lang="en-NO" sz="3600" dirty="0">
                <a:solidFill>
                  <a:srgbClr val="000000"/>
                </a:solidFill>
                <a:ea typeface="Calibri" panose="020F0502020204030204" pitchFamily="34" charset="0"/>
                <a:cs typeface="Arial" panose="020B0604020202020204" pitchFamily="34" charset="0"/>
              </a:rPr>
              <a:t>not a collaborator (little </a:t>
            </a:r>
            <a:r>
              <a:rPr lang="en-NO" sz="3600" i="1" dirty="0">
                <a:solidFill>
                  <a:srgbClr val="000000"/>
                </a:solidFill>
                <a:ea typeface="Calibri" panose="020F0502020204030204" pitchFamily="34" charset="0"/>
                <a:cs typeface="Arial" panose="020B0604020202020204" pitchFamily="34" charset="0"/>
              </a:rPr>
              <a:t>s</a:t>
            </a:r>
            <a:r>
              <a:rPr lang="en-NO" sz="3600" dirty="0">
                <a:solidFill>
                  <a:srgbClr val="000000"/>
                </a:solidFill>
                <a:ea typeface="Calibri" panose="020F0502020204030204" pitchFamily="34" charset="0"/>
                <a:cs typeface="Arial" panose="020B0604020202020204" pitchFamily="34" charset="0"/>
              </a:rPr>
              <a:t> + INS)</a:t>
            </a:r>
          </a:p>
          <a:p>
            <a:pPr lvl="1"/>
            <a:r>
              <a:rPr lang="en-NO" sz="3600" dirty="0">
                <a:solidFill>
                  <a:srgbClr val="000000"/>
                </a:solidFill>
                <a:effectLst/>
                <a:ea typeface="Calibri" panose="020F0502020204030204" pitchFamily="34" charset="0"/>
                <a:cs typeface="Arial" panose="020B0604020202020204" pitchFamily="34" charset="0"/>
              </a:rPr>
              <a:t>just a location, a region (</a:t>
            </a:r>
            <a:r>
              <a:rPr lang="en-NO" sz="3600" i="1" dirty="0">
                <a:solidFill>
                  <a:srgbClr val="000000"/>
                </a:solidFill>
                <a:effectLst/>
                <a:ea typeface="Calibri" panose="020F0502020204030204" pitchFamily="34" charset="0"/>
                <a:cs typeface="Arial" panose="020B0604020202020204" pitchFamily="34" charset="0"/>
              </a:rPr>
              <a:t>na</a:t>
            </a:r>
            <a:r>
              <a:rPr lang="en-NO" sz="3600" dirty="0">
                <a:solidFill>
                  <a:srgbClr val="000000"/>
                </a:solidFill>
                <a:effectLst/>
                <a:ea typeface="Calibri" panose="020F0502020204030204" pitchFamily="34" charset="0"/>
                <a:cs typeface="Arial" panose="020B0604020202020204" pitchFamily="34" charset="0"/>
              </a:rPr>
              <a:t> + LOC, GEN)</a:t>
            </a:r>
            <a:endParaRPr lang="en-NO" sz="3600" dirty="0">
              <a:effectLst/>
              <a:ea typeface="Calibri" panose="020F0502020204030204" pitchFamily="34" charset="0"/>
              <a:cs typeface="Arial" panose="020B0604020202020204" pitchFamily="34" charset="0"/>
            </a:endParaRPr>
          </a:p>
          <a:p>
            <a:endParaRPr lang="nb-NO" dirty="0"/>
          </a:p>
        </p:txBody>
      </p:sp>
      <p:pic>
        <p:nvPicPr>
          <p:cNvPr id="3074" name="Picture 2" descr="Flag of Ukraine - Wikipedia">
            <a:extLst>
              <a:ext uri="{FF2B5EF4-FFF2-40B4-BE49-F238E27FC236}">
                <a16:creationId xmlns:a16="http://schemas.microsoft.com/office/drawing/2014/main" id="{A2B96A80-35C1-64AB-74B9-1CAC631CB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9500" y="0"/>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5469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291DB-5589-3E46-F190-E5C02F6A2D4C}"/>
              </a:ext>
            </a:extLst>
          </p:cNvPr>
          <p:cNvSpPr>
            <a:spLocks noGrp="1"/>
          </p:cNvSpPr>
          <p:nvPr>
            <p:ph type="title"/>
          </p:nvPr>
        </p:nvSpPr>
        <p:spPr/>
        <p:txBody>
          <a:bodyPr/>
          <a:lstStyle/>
          <a:p>
            <a:r>
              <a:rPr lang="nb-NO" dirty="0" err="1"/>
              <a:t>Russia</a:t>
            </a:r>
            <a:r>
              <a:rPr lang="nb-NO" dirty="0"/>
              <a:t> in 2022</a:t>
            </a:r>
          </a:p>
        </p:txBody>
      </p:sp>
      <p:sp>
        <p:nvSpPr>
          <p:cNvPr id="3" name="Content Placeholder 2">
            <a:extLst>
              <a:ext uri="{FF2B5EF4-FFF2-40B4-BE49-F238E27FC236}">
                <a16:creationId xmlns:a16="http://schemas.microsoft.com/office/drawing/2014/main" id="{8A93D061-A8E4-A4A1-E2CF-3D942168A1F1}"/>
              </a:ext>
            </a:extLst>
          </p:cNvPr>
          <p:cNvSpPr>
            <a:spLocks noGrp="1"/>
          </p:cNvSpPr>
          <p:nvPr>
            <p:ph idx="1"/>
          </p:nvPr>
        </p:nvSpPr>
        <p:spPr/>
        <p:txBody>
          <a:bodyPr/>
          <a:lstStyle/>
          <a:p>
            <a:r>
              <a:rPr lang="en-NO" sz="3600" dirty="0">
                <a:solidFill>
                  <a:srgbClr val="000000"/>
                </a:solidFill>
                <a:ea typeface="Calibri" panose="020F0502020204030204" pitchFamily="34" charset="0"/>
                <a:cs typeface="Arial" panose="020B0604020202020204" pitchFamily="34" charset="0"/>
              </a:rPr>
              <a:t>Russia represented as</a:t>
            </a:r>
          </a:p>
          <a:p>
            <a:pPr lvl="1"/>
            <a:r>
              <a:rPr lang="en-NO" sz="3600" dirty="0">
                <a:solidFill>
                  <a:srgbClr val="000000"/>
                </a:solidFill>
                <a:effectLst/>
                <a:ea typeface="Calibri" panose="020F0502020204030204" pitchFamily="34" charset="0"/>
                <a:cs typeface="Arial" panose="020B0604020202020204" pitchFamily="34" charset="0"/>
              </a:rPr>
              <a:t>a dynamic agent (NOM)</a:t>
            </a:r>
          </a:p>
          <a:p>
            <a:pPr lvl="1"/>
            <a:r>
              <a:rPr lang="en-NO" sz="3600" dirty="0">
                <a:solidFill>
                  <a:srgbClr val="000000"/>
                </a:solidFill>
                <a:ea typeface="Calibri" panose="020F0502020204030204" pitchFamily="34" charset="0"/>
                <a:cs typeface="Arial" panose="020B0604020202020204" pitchFamily="34" charset="0"/>
              </a:rPr>
              <a:t>a collaborator (INS)</a:t>
            </a:r>
          </a:p>
          <a:p>
            <a:pPr lvl="1"/>
            <a:r>
              <a:rPr lang="en-NO" sz="3600" dirty="0">
                <a:solidFill>
                  <a:srgbClr val="000000"/>
                </a:solidFill>
                <a:ea typeface="Calibri" panose="020F0502020204030204" pitchFamily="34" charset="0"/>
                <a:cs typeface="Arial" panose="020B0604020202020204" pitchFamily="34" charset="0"/>
              </a:rPr>
              <a:t>treated unfairly (ACC) and therefore in need of a strong leader</a:t>
            </a:r>
          </a:p>
          <a:p>
            <a:pPr lvl="1"/>
            <a:r>
              <a:rPr lang="en-NO" sz="3600" dirty="0">
                <a:solidFill>
                  <a:srgbClr val="000000"/>
                </a:solidFill>
                <a:effectLst/>
                <a:ea typeface="Calibri" panose="020F0502020204030204" pitchFamily="34" charset="0"/>
                <a:cs typeface="Arial" panose="020B0604020202020204" pitchFamily="34" charset="0"/>
              </a:rPr>
              <a:t>humanized, inspires empathy </a:t>
            </a:r>
            <a:r>
              <a:rPr lang="en-NO" sz="3600" dirty="0">
                <a:solidFill>
                  <a:srgbClr val="000000"/>
                </a:solidFill>
                <a:ea typeface="Calibri" panose="020F0502020204030204" pitchFamily="34" charset="0"/>
                <a:cs typeface="Arial" panose="020B0604020202020204" pitchFamily="34" charset="0"/>
              </a:rPr>
              <a:t>(DAT)</a:t>
            </a:r>
            <a:endParaRPr lang="en-NO" sz="3600" dirty="0">
              <a:effectLst/>
              <a:ea typeface="Calibri" panose="020F0502020204030204" pitchFamily="34" charset="0"/>
              <a:cs typeface="Arial" panose="020B0604020202020204" pitchFamily="34" charset="0"/>
            </a:endParaRPr>
          </a:p>
          <a:p>
            <a:endParaRPr lang="nb-NO" dirty="0"/>
          </a:p>
        </p:txBody>
      </p:sp>
      <p:pic>
        <p:nvPicPr>
          <p:cNvPr id="4098" name="Picture 2" descr="Flag of Russia - Wikipedia">
            <a:extLst>
              <a:ext uri="{FF2B5EF4-FFF2-40B4-BE49-F238E27FC236}">
                <a16:creationId xmlns:a16="http://schemas.microsoft.com/office/drawing/2014/main" id="{BA540A1D-72DB-552B-CA4B-40115814F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9500" y="0"/>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2083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8462C-74A0-1A9A-A7A7-83C183B9A432}"/>
              </a:ext>
            </a:extLst>
          </p:cNvPr>
          <p:cNvSpPr>
            <a:spLocks noGrp="1"/>
          </p:cNvSpPr>
          <p:nvPr>
            <p:ph type="title"/>
          </p:nvPr>
        </p:nvSpPr>
        <p:spPr/>
        <p:txBody>
          <a:bodyPr/>
          <a:lstStyle/>
          <a:p>
            <a:r>
              <a:rPr lang="nb-NO" dirty="0" err="1"/>
              <a:t>Putin’s</a:t>
            </a:r>
            <a:r>
              <a:rPr lang="nb-NO" dirty="0"/>
              <a:t> </a:t>
            </a:r>
            <a:r>
              <a:rPr lang="nb-NO" dirty="0" err="1"/>
              <a:t>speech</a:t>
            </a:r>
            <a:r>
              <a:rPr lang="nb-NO" dirty="0"/>
              <a:t> to </a:t>
            </a:r>
            <a:r>
              <a:rPr lang="nb-NO" dirty="0" err="1"/>
              <a:t>the</a:t>
            </a:r>
            <a:r>
              <a:rPr lang="nb-NO" dirty="0"/>
              <a:t> Federal Assembly</a:t>
            </a:r>
            <a:br>
              <a:rPr lang="nb-NO" dirty="0"/>
            </a:br>
            <a:r>
              <a:rPr lang="nb-NO" dirty="0" err="1"/>
              <a:t>Feb</a:t>
            </a:r>
            <a:r>
              <a:rPr lang="nb-NO" dirty="0"/>
              <a:t> 21, 2023: 10,538 tokens</a:t>
            </a:r>
          </a:p>
        </p:txBody>
      </p:sp>
      <p:pic>
        <p:nvPicPr>
          <p:cNvPr id="1026" name="Picture 2" descr="Путин: США и НАТО прямо говорят о том, что их цель - нанести стратегическое  поражение России">
            <a:extLst>
              <a:ext uri="{FF2B5EF4-FFF2-40B4-BE49-F238E27FC236}">
                <a16:creationId xmlns:a16="http://schemas.microsoft.com/office/drawing/2014/main" id="{6B49C8A6-60CF-E70D-567D-AFE59D8280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9368" y="1825625"/>
            <a:ext cx="773326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694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waterfall chart&#10;&#10;Description automatically generated">
            <a:extLst>
              <a:ext uri="{FF2B5EF4-FFF2-40B4-BE49-F238E27FC236}">
                <a16:creationId xmlns:a16="http://schemas.microsoft.com/office/drawing/2014/main" id="{6FB433B7-BD0B-DECA-92B7-44C6AD3A64CB}"/>
              </a:ext>
            </a:extLst>
          </p:cNvPr>
          <p:cNvPicPr>
            <a:picLocks noChangeAspect="1"/>
          </p:cNvPicPr>
          <p:nvPr/>
        </p:nvPicPr>
        <p:blipFill>
          <a:blip r:embed="rId2"/>
          <a:stretch>
            <a:fillRect/>
          </a:stretch>
        </p:blipFill>
        <p:spPr>
          <a:xfrm>
            <a:off x="129231" y="732138"/>
            <a:ext cx="5815398" cy="3876932"/>
          </a:xfrm>
          <a:prstGeom prst="rect">
            <a:avLst/>
          </a:prstGeom>
        </p:spPr>
      </p:pic>
      <p:pic>
        <p:nvPicPr>
          <p:cNvPr id="7" name="Picture 6" descr="Chart, waterfall chart&#10;&#10;Description automatically generated">
            <a:extLst>
              <a:ext uri="{FF2B5EF4-FFF2-40B4-BE49-F238E27FC236}">
                <a16:creationId xmlns:a16="http://schemas.microsoft.com/office/drawing/2014/main" id="{A9C87ABD-F78D-0EB4-421E-58A835391237}"/>
              </a:ext>
            </a:extLst>
          </p:cNvPr>
          <p:cNvPicPr>
            <a:picLocks noChangeAspect="1"/>
          </p:cNvPicPr>
          <p:nvPr/>
        </p:nvPicPr>
        <p:blipFill>
          <a:blip r:embed="rId3"/>
          <a:stretch>
            <a:fillRect/>
          </a:stretch>
        </p:blipFill>
        <p:spPr>
          <a:xfrm>
            <a:off x="5833339" y="597177"/>
            <a:ext cx="6229430" cy="4152953"/>
          </a:xfrm>
          <a:prstGeom prst="rect">
            <a:avLst/>
          </a:prstGeom>
        </p:spPr>
      </p:pic>
      <p:sp>
        <p:nvSpPr>
          <p:cNvPr id="2" name="TextBox 1">
            <a:extLst>
              <a:ext uri="{FF2B5EF4-FFF2-40B4-BE49-F238E27FC236}">
                <a16:creationId xmlns:a16="http://schemas.microsoft.com/office/drawing/2014/main" id="{5EAB9B7D-FC03-0908-DF37-A4C0BD2F5010}"/>
              </a:ext>
            </a:extLst>
          </p:cNvPr>
          <p:cNvSpPr txBox="1"/>
          <p:nvPr/>
        </p:nvSpPr>
        <p:spPr>
          <a:xfrm>
            <a:off x="2493817" y="591078"/>
            <a:ext cx="652743" cy="369332"/>
          </a:xfrm>
          <a:prstGeom prst="rect">
            <a:avLst/>
          </a:prstGeom>
          <a:noFill/>
        </p:spPr>
        <p:txBody>
          <a:bodyPr wrap="none" rtlCol="0">
            <a:spAutoFit/>
          </a:bodyPr>
          <a:lstStyle/>
          <a:p>
            <a:r>
              <a:rPr lang="nb-NO" dirty="0"/>
              <a:t>2022</a:t>
            </a:r>
          </a:p>
        </p:txBody>
      </p:sp>
      <p:sp>
        <p:nvSpPr>
          <p:cNvPr id="3" name="TextBox 2">
            <a:extLst>
              <a:ext uri="{FF2B5EF4-FFF2-40B4-BE49-F238E27FC236}">
                <a16:creationId xmlns:a16="http://schemas.microsoft.com/office/drawing/2014/main" id="{55689450-7851-C1D0-A270-417774647F1E}"/>
              </a:ext>
            </a:extLst>
          </p:cNvPr>
          <p:cNvSpPr txBox="1"/>
          <p:nvPr/>
        </p:nvSpPr>
        <p:spPr>
          <a:xfrm>
            <a:off x="6448300" y="4750130"/>
            <a:ext cx="5225143" cy="1477328"/>
          </a:xfrm>
          <a:prstGeom prst="rect">
            <a:avLst/>
          </a:prstGeom>
          <a:noFill/>
        </p:spPr>
        <p:txBody>
          <a:bodyPr wrap="square" rtlCol="0">
            <a:spAutoFit/>
          </a:bodyPr>
          <a:lstStyle/>
          <a:p>
            <a:r>
              <a:rPr lang="nb-NO" dirty="0" err="1"/>
              <a:t>Caveat</a:t>
            </a:r>
            <a:r>
              <a:rPr lang="nb-NO" dirty="0"/>
              <a:t>: </a:t>
            </a:r>
            <a:r>
              <a:rPr lang="nb-NO" dirty="0" err="1"/>
              <a:t>some</a:t>
            </a:r>
            <a:r>
              <a:rPr lang="nb-NO" dirty="0"/>
              <a:t> </a:t>
            </a:r>
            <a:r>
              <a:rPr lang="nb-NO" dirty="0" err="1"/>
              <a:t>distortion</a:t>
            </a:r>
            <a:r>
              <a:rPr lang="nb-NO" dirty="0"/>
              <a:t> due to </a:t>
            </a:r>
            <a:r>
              <a:rPr lang="nb-NO" dirty="0" err="1"/>
              <a:t>much</a:t>
            </a:r>
            <a:r>
              <a:rPr lang="nb-NO" dirty="0"/>
              <a:t> </a:t>
            </a:r>
            <a:r>
              <a:rPr lang="nb-NO" dirty="0" err="1"/>
              <a:t>smaller</a:t>
            </a:r>
            <a:r>
              <a:rPr lang="nb-NO" dirty="0"/>
              <a:t> </a:t>
            </a:r>
            <a:r>
              <a:rPr lang="nb-NO" dirty="0" err="1"/>
              <a:t>dataset</a:t>
            </a:r>
            <a:endParaRPr lang="nb-NO"/>
          </a:p>
          <a:p>
            <a:endParaRPr lang="nb-NO" dirty="0"/>
          </a:p>
          <a:p>
            <a:r>
              <a:rPr lang="nb-NO" dirty="0"/>
              <a:t>No data for</a:t>
            </a:r>
          </a:p>
          <a:p>
            <a:pPr marL="285750" indent="-285750">
              <a:buFont typeface="Arial" panose="020B0604020202020204" pitchFamily="34" charset="0"/>
              <a:buChar char="•"/>
            </a:pPr>
            <a:r>
              <a:rPr lang="nb-NO" dirty="0"/>
              <a:t>‘</a:t>
            </a:r>
            <a:r>
              <a:rPr lang="nb-NO" dirty="0" err="1"/>
              <a:t>Ukraine</a:t>
            </a:r>
            <a:r>
              <a:rPr lang="nb-NO" dirty="0"/>
              <a:t>’ </a:t>
            </a:r>
            <a:r>
              <a:rPr lang="nb-NO" dirty="0" err="1"/>
              <a:t>Nominative</a:t>
            </a:r>
            <a:r>
              <a:rPr lang="nb-NO" dirty="0"/>
              <a:t>, </a:t>
            </a:r>
            <a:r>
              <a:rPr lang="nb-NO" dirty="0" err="1"/>
              <a:t>Dative</a:t>
            </a:r>
            <a:endParaRPr lang="nb-NO" dirty="0"/>
          </a:p>
          <a:p>
            <a:pPr marL="285750" indent="-285750">
              <a:buFont typeface="Arial" panose="020B0604020202020204" pitchFamily="34" charset="0"/>
              <a:buChar char="•"/>
            </a:pPr>
            <a:r>
              <a:rPr lang="nb-NO" dirty="0"/>
              <a:t>‘NATO’ </a:t>
            </a:r>
            <a:r>
              <a:rPr lang="nb-NO" dirty="0" err="1"/>
              <a:t>Dative</a:t>
            </a:r>
            <a:r>
              <a:rPr lang="nb-NO" dirty="0"/>
              <a:t>, Instrumental</a:t>
            </a:r>
          </a:p>
        </p:txBody>
      </p:sp>
    </p:spTree>
    <p:extLst>
      <p:ext uri="{BB962C8B-B14F-4D97-AF65-F5344CB8AC3E}">
        <p14:creationId xmlns:p14="http://schemas.microsoft.com/office/powerpoint/2010/main" val="23930761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C3AA-D3B8-3F98-3144-957DD8471D04}"/>
              </a:ext>
            </a:extLst>
          </p:cNvPr>
          <p:cNvSpPr>
            <a:spLocks noGrp="1"/>
          </p:cNvSpPr>
          <p:nvPr>
            <p:ph type="title"/>
          </p:nvPr>
        </p:nvSpPr>
        <p:spPr/>
        <p:txBody>
          <a:bodyPr/>
          <a:lstStyle/>
          <a:p>
            <a:r>
              <a:rPr lang="nb-NO" dirty="0"/>
              <a:t>NATO in 2023</a:t>
            </a:r>
          </a:p>
        </p:txBody>
      </p:sp>
      <p:sp>
        <p:nvSpPr>
          <p:cNvPr id="3" name="Content Placeholder 2">
            <a:extLst>
              <a:ext uri="{FF2B5EF4-FFF2-40B4-BE49-F238E27FC236}">
                <a16:creationId xmlns:a16="http://schemas.microsoft.com/office/drawing/2014/main" id="{0F6D2238-63A4-1A3E-90FF-6E940EEE4634}"/>
              </a:ext>
            </a:extLst>
          </p:cNvPr>
          <p:cNvSpPr>
            <a:spLocks noGrp="1"/>
          </p:cNvSpPr>
          <p:nvPr>
            <p:ph idx="1"/>
          </p:nvPr>
        </p:nvSpPr>
        <p:spPr>
          <a:xfrm>
            <a:off x="838199" y="1825625"/>
            <a:ext cx="11160211" cy="4351338"/>
          </a:xfrm>
        </p:spPr>
        <p:txBody>
          <a:bodyPr>
            <a:normAutofit/>
          </a:bodyPr>
          <a:lstStyle/>
          <a:p>
            <a:r>
              <a:rPr lang="en-NO" sz="3600" dirty="0">
                <a:solidFill>
                  <a:srgbClr val="000000"/>
                </a:solidFill>
                <a:ea typeface="Calibri" panose="020F0502020204030204" pitchFamily="34" charset="0"/>
                <a:cs typeface="Arial" panose="020B0604020202020204" pitchFamily="34" charset="0"/>
              </a:rPr>
              <a:t>NATO represented as </a:t>
            </a:r>
          </a:p>
          <a:p>
            <a:pPr lvl="1"/>
            <a:r>
              <a:rPr lang="nb-NO" sz="3600" dirty="0">
                <a:solidFill>
                  <a:srgbClr val="000000"/>
                </a:solidFill>
                <a:ea typeface="Calibri" panose="020F0502020204030204" pitchFamily="34" charset="0"/>
                <a:cs typeface="Arial" panose="020B0604020202020204" pitchFamily="34" charset="0"/>
              </a:rPr>
              <a:t>an aggressor, </a:t>
            </a:r>
            <a:r>
              <a:rPr lang="nb-NO" sz="3600" dirty="0" err="1">
                <a:solidFill>
                  <a:srgbClr val="000000"/>
                </a:solidFill>
                <a:ea typeface="Calibri" panose="020F0502020204030204" pitchFamily="34" charset="0"/>
                <a:cs typeface="Arial" panose="020B0604020202020204" pitchFamily="34" charset="0"/>
              </a:rPr>
              <a:t>placing</a:t>
            </a:r>
            <a:r>
              <a:rPr lang="nb-NO" sz="3600" dirty="0">
                <a:solidFill>
                  <a:srgbClr val="000000"/>
                </a:solidFill>
                <a:ea typeface="Calibri" panose="020F0502020204030204" pitchFamily="34" charset="0"/>
                <a:cs typeface="Arial" panose="020B0604020202020204" pitchFamily="34" charset="0"/>
              </a:rPr>
              <a:t> </a:t>
            </a:r>
            <a:r>
              <a:rPr lang="nb-NO" sz="3600" dirty="0" err="1">
                <a:solidFill>
                  <a:srgbClr val="000000"/>
                </a:solidFill>
                <a:ea typeface="Calibri" panose="020F0502020204030204" pitchFamily="34" charset="0"/>
                <a:cs typeface="Arial" panose="020B0604020202020204" pitchFamily="34" charset="0"/>
              </a:rPr>
              <a:t>weapons</a:t>
            </a:r>
            <a:r>
              <a:rPr lang="nb-NO" sz="3600" dirty="0">
                <a:solidFill>
                  <a:srgbClr val="000000"/>
                </a:solidFill>
                <a:ea typeface="Calibri" panose="020F0502020204030204" pitchFamily="34" charset="0"/>
                <a:cs typeface="Arial" panose="020B0604020202020204" pitchFamily="34" charset="0"/>
              </a:rPr>
              <a:t> </a:t>
            </a:r>
            <a:r>
              <a:rPr lang="nb-NO" sz="3600" dirty="0" err="1">
                <a:solidFill>
                  <a:srgbClr val="000000"/>
                </a:solidFill>
                <a:ea typeface="Calibri" panose="020F0502020204030204" pitchFamily="34" charset="0"/>
                <a:cs typeface="Arial" panose="020B0604020202020204" pitchFamily="34" charset="0"/>
              </a:rPr>
              <a:t>on</a:t>
            </a:r>
            <a:r>
              <a:rPr lang="nb-NO" sz="3600" dirty="0">
                <a:solidFill>
                  <a:srgbClr val="000000"/>
                </a:solidFill>
                <a:ea typeface="Calibri" panose="020F0502020204030204" pitchFamily="34" charset="0"/>
                <a:cs typeface="Arial" panose="020B0604020202020204" pitchFamily="34" charset="0"/>
              </a:rPr>
              <a:t> </a:t>
            </a:r>
            <a:r>
              <a:rPr lang="nb-NO" sz="3600" dirty="0" err="1">
                <a:solidFill>
                  <a:srgbClr val="000000"/>
                </a:solidFill>
                <a:ea typeface="Calibri" panose="020F0502020204030204" pitchFamily="34" charset="0"/>
                <a:cs typeface="Arial" panose="020B0604020202020204" pitchFamily="34" charset="0"/>
              </a:rPr>
              <a:t>Russia’s</a:t>
            </a:r>
            <a:r>
              <a:rPr lang="nb-NO" sz="3600" dirty="0">
                <a:solidFill>
                  <a:srgbClr val="000000"/>
                </a:solidFill>
                <a:ea typeface="Calibri" panose="020F0502020204030204" pitchFamily="34" charset="0"/>
                <a:cs typeface="Arial" panose="020B0604020202020204" pitchFamily="34" charset="0"/>
              </a:rPr>
              <a:t> borders, </a:t>
            </a:r>
            <a:r>
              <a:rPr lang="nb-NO" sz="3600" dirty="0" err="1">
                <a:solidFill>
                  <a:srgbClr val="000000"/>
                </a:solidFill>
                <a:ea typeface="Calibri" panose="020F0502020204030204" pitchFamily="34" charset="0"/>
                <a:cs typeface="Arial" panose="020B0604020202020204" pitchFamily="34" charset="0"/>
              </a:rPr>
              <a:t>directly</a:t>
            </a:r>
            <a:r>
              <a:rPr lang="nb-NO" sz="3600" dirty="0">
                <a:solidFill>
                  <a:srgbClr val="000000"/>
                </a:solidFill>
                <a:ea typeface="Calibri" panose="020F0502020204030204" pitchFamily="34" charset="0"/>
                <a:cs typeface="Arial" panose="020B0604020202020204" pitchFamily="34" charset="0"/>
              </a:rPr>
              <a:t> </a:t>
            </a:r>
            <a:r>
              <a:rPr lang="nb-NO" sz="3600" dirty="0" err="1">
                <a:solidFill>
                  <a:srgbClr val="000000"/>
                </a:solidFill>
                <a:ea typeface="Calibri" panose="020F0502020204030204" pitchFamily="34" charset="0"/>
                <a:cs typeface="Arial" panose="020B0604020202020204" pitchFamily="34" charset="0"/>
              </a:rPr>
              <a:t>stating</a:t>
            </a:r>
            <a:r>
              <a:rPr lang="nb-NO" sz="3600" dirty="0">
                <a:solidFill>
                  <a:srgbClr val="000000"/>
                </a:solidFill>
                <a:ea typeface="Calibri" panose="020F0502020204030204" pitchFamily="34" charset="0"/>
                <a:cs typeface="Arial" panose="020B0604020202020204" pitchFamily="34" charset="0"/>
              </a:rPr>
              <a:t> </a:t>
            </a:r>
            <a:r>
              <a:rPr lang="nb-NO" sz="3600" dirty="0" err="1">
                <a:solidFill>
                  <a:srgbClr val="000000"/>
                </a:solidFill>
                <a:ea typeface="Calibri" panose="020F0502020204030204" pitchFamily="34" charset="0"/>
                <a:cs typeface="Arial" panose="020B0604020202020204" pitchFamily="34" charset="0"/>
              </a:rPr>
              <a:t>that</a:t>
            </a:r>
            <a:r>
              <a:rPr lang="nb-NO" sz="3600" dirty="0">
                <a:solidFill>
                  <a:srgbClr val="000000"/>
                </a:solidFill>
                <a:ea typeface="Calibri" panose="020F0502020204030204" pitchFamily="34" charset="0"/>
                <a:cs typeface="Arial" panose="020B0604020202020204" pitchFamily="34" charset="0"/>
              </a:rPr>
              <a:t> it </a:t>
            </a:r>
            <a:r>
              <a:rPr lang="nb-NO" sz="3600" dirty="0" err="1">
                <a:solidFill>
                  <a:srgbClr val="000000"/>
                </a:solidFill>
                <a:ea typeface="Calibri" panose="020F0502020204030204" pitchFamily="34" charset="0"/>
                <a:cs typeface="Arial" panose="020B0604020202020204" pitchFamily="34" charset="0"/>
              </a:rPr>
              <a:t>wishes</a:t>
            </a:r>
            <a:r>
              <a:rPr lang="nb-NO" sz="3600" dirty="0">
                <a:solidFill>
                  <a:srgbClr val="000000"/>
                </a:solidFill>
                <a:ea typeface="Calibri" panose="020F0502020204030204" pitchFamily="34" charset="0"/>
                <a:cs typeface="Arial" panose="020B0604020202020204" pitchFamily="34" charset="0"/>
              </a:rPr>
              <a:t> to </a:t>
            </a:r>
            <a:r>
              <a:rPr lang="nb-NO" sz="3600" dirty="0" err="1">
                <a:solidFill>
                  <a:srgbClr val="000000"/>
                </a:solidFill>
                <a:ea typeface="Calibri" panose="020F0502020204030204" pitchFamily="34" charset="0"/>
                <a:cs typeface="Arial" panose="020B0604020202020204" pitchFamily="34" charset="0"/>
              </a:rPr>
              <a:t>defeat</a:t>
            </a:r>
            <a:r>
              <a:rPr lang="nb-NO" sz="3600" dirty="0">
                <a:solidFill>
                  <a:srgbClr val="000000"/>
                </a:solidFill>
                <a:ea typeface="Calibri" panose="020F0502020204030204" pitchFamily="34" charset="0"/>
                <a:cs typeface="Arial" panose="020B0604020202020204" pitchFamily="34" charset="0"/>
              </a:rPr>
              <a:t> </a:t>
            </a:r>
            <a:r>
              <a:rPr lang="nb-NO" sz="3600" dirty="0" err="1">
                <a:solidFill>
                  <a:srgbClr val="000000"/>
                </a:solidFill>
                <a:ea typeface="Calibri" panose="020F0502020204030204" pitchFamily="34" charset="0"/>
                <a:cs typeface="Arial" panose="020B0604020202020204" pitchFamily="34" charset="0"/>
              </a:rPr>
              <a:t>Russia</a:t>
            </a:r>
            <a:r>
              <a:rPr lang="nb-NO" sz="3600" dirty="0">
                <a:solidFill>
                  <a:srgbClr val="000000"/>
                </a:solidFill>
                <a:ea typeface="Calibri" panose="020F0502020204030204" pitchFamily="34" charset="0"/>
                <a:cs typeface="Arial" panose="020B0604020202020204" pitchFamily="34" charset="0"/>
              </a:rPr>
              <a:t>, </a:t>
            </a:r>
            <a:r>
              <a:rPr lang="nb-NO" sz="3600" dirty="0" err="1">
                <a:solidFill>
                  <a:srgbClr val="000000"/>
                </a:solidFill>
                <a:ea typeface="Calibri" panose="020F0502020204030204" pitchFamily="34" charset="0"/>
                <a:cs typeface="Arial" panose="020B0604020202020204" pitchFamily="34" charset="0"/>
              </a:rPr>
              <a:t>equated</a:t>
            </a:r>
            <a:r>
              <a:rPr lang="nb-NO" sz="3600" dirty="0">
                <a:solidFill>
                  <a:srgbClr val="000000"/>
                </a:solidFill>
                <a:ea typeface="Calibri" panose="020F0502020204030204" pitchFamily="34" charset="0"/>
                <a:cs typeface="Arial" panose="020B0604020202020204" pitchFamily="34" charset="0"/>
              </a:rPr>
              <a:t> </a:t>
            </a:r>
            <a:r>
              <a:rPr lang="nb-NO" sz="3600" dirty="0" err="1">
                <a:solidFill>
                  <a:srgbClr val="000000"/>
                </a:solidFill>
                <a:ea typeface="Calibri" panose="020F0502020204030204" pitchFamily="34" charset="0"/>
                <a:cs typeface="Arial" panose="020B0604020202020204" pitchFamily="34" charset="0"/>
              </a:rPr>
              <a:t>with</a:t>
            </a:r>
            <a:r>
              <a:rPr lang="nb-NO" sz="3600" dirty="0">
                <a:solidFill>
                  <a:srgbClr val="000000"/>
                </a:solidFill>
                <a:ea typeface="Calibri" panose="020F0502020204030204" pitchFamily="34" charset="0"/>
                <a:cs typeface="Arial" panose="020B0604020202020204" pitchFamily="34" charset="0"/>
              </a:rPr>
              <a:t> USA and </a:t>
            </a:r>
            <a:r>
              <a:rPr lang="nb-NO" sz="3600" dirty="0" err="1">
                <a:solidFill>
                  <a:srgbClr val="000000"/>
                </a:solidFill>
                <a:ea typeface="Calibri" panose="020F0502020204030204" pitchFamily="34" charset="0"/>
                <a:cs typeface="Arial" panose="020B0604020202020204" pitchFamily="34" charset="0"/>
              </a:rPr>
              <a:t>the</a:t>
            </a:r>
            <a:r>
              <a:rPr lang="nb-NO" sz="3600" dirty="0">
                <a:solidFill>
                  <a:srgbClr val="000000"/>
                </a:solidFill>
                <a:ea typeface="Calibri" panose="020F0502020204030204" pitchFamily="34" charset="0"/>
                <a:cs typeface="Arial" panose="020B0604020202020204" pitchFamily="34" charset="0"/>
              </a:rPr>
              <a:t> West </a:t>
            </a:r>
            <a:r>
              <a:rPr lang="en-NO" sz="3600" dirty="0">
                <a:solidFill>
                  <a:srgbClr val="000000"/>
                </a:solidFill>
                <a:effectLst/>
                <a:ea typeface="Calibri" panose="020F0502020204030204" pitchFamily="34" charset="0"/>
                <a:cs typeface="Arial" panose="020B0604020202020204" pitchFamily="34" charset="0"/>
              </a:rPr>
              <a:t>(NOM)</a:t>
            </a:r>
          </a:p>
          <a:p>
            <a:pPr lvl="1"/>
            <a:r>
              <a:rPr lang="en-NO" sz="3600" dirty="0">
                <a:solidFill>
                  <a:srgbClr val="000000"/>
                </a:solidFill>
                <a:ea typeface="Calibri" panose="020F0502020204030204" pitchFamily="34" charset="0"/>
                <a:cs typeface="Arial" panose="020B0604020202020204" pitchFamily="34" charset="0"/>
              </a:rPr>
              <a:t>having expanded to Russia’s borders and having representatives who are </a:t>
            </a:r>
            <a:r>
              <a:rPr lang="nb-NO" sz="3600" dirty="0" err="1">
                <a:solidFill>
                  <a:srgbClr val="000000"/>
                </a:solidFill>
                <a:ea typeface="Calibri" panose="020F0502020204030204" pitchFamily="34" charset="0"/>
                <a:cs typeface="Arial" panose="020B0604020202020204" pitchFamily="34" charset="0"/>
              </a:rPr>
              <a:t>liars</a:t>
            </a:r>
            <a:r>
              <a:rPr lang="nb-NO" sz="3600" dirty="0">
                <a:solidFill>
                  <a:srgbClr val="000000"/>
                </a:solidFill>
                <a:ea typeface="Calibri" panose="020F0502020204030204" pitchFamily="34" charset="0"/>
                <a:cs typeface="Arial" panose="020B0604020202020204" pitchFamily="34" charset="0"/>
              </a:rPr>
              <a:t> and </a:t>
            </a:r>
            <a:r>
              <a:rPr lang="nb-NO" sz="3600" dirty="0" err="1">
                <a:solidFill>
                  <a:srgbClr val="000000"/>
                </a:solidFill>
                <a:ea typeface="Calibri" panose="020F0502020204030204" pitchFamily="34" charset="0"/>
                <a:cs typeface="Arial" panose="020B0604020202020204" pitchFamily="34" charset="0"/>
              </a:rPr>
              <a:t>deceivers</a:t>
            </a:r>
            <a:r>
              <a:rPr lang="en-NO" sz="3600" dirty="0">
                <a:solidFill>
                  <a:srgbClr val="000000"/>
                </a:solidFill>
                <a:ea typeface="Calibri" panose="020F0502020204030204" pitchFamily="34" charset="0"/>
                <a:cs typeface="Arial" panose="020B0604020202020204" pitchFamily="34" charset="0"/>
              </a:rPr>
              <a:t> (GEN, ACC)</a:t>
            </a:r>
          </a:p>
          <a:p>
            <a:pPr lvl="1"/>
            <a:r>
              <a:rPr lang="en-NO" sz="3600" dirty="0">
                <a:solidFill>
                  <a:srgbClr val="000000"/>
                </a:solidFill>
                <a:effectLst/>
                <a:ea typeface="Calibri" panose="020F0502020204030204" pitchFamily="34" charset="0"/>
                <a:cs typeface="Arial" panose="020B0604020202020204" pitchFamily="34" charset="0"/>
              </a:rPr>
              <a:t>the location of multiple nuclear arsenals (LOC)</a:t>
            </a:r>
          </a:p>
          <a:p>
            <a:pPr lvl="1"/>
            <a:r>
              <a:rPr lang="en-NO" sz="3600" dirty="0">
                <a:solidFill>
                  <a:srgbClr val="000000"/>
                </a:solidFill>
                <a:ea typeface="Calibri" panose="020F0502020204030204" pitchFamily="34" charset="0"/>
                <a:cs typeface="Arial" panose="020B0604020202020204" pitchFamily="34" charset="0"/>
              </a:rPr>
              <a:t>strongly dehumanized (no </a:t>
            </a:r>
            <a:r>
              <a:rPr lang="nb-NO" sz="3600" i="1" dirty="0">
                <a:solidFill>
                  <a:srgbClr val="000000"/>
                </a:solidFill>
                <a:ea typeface="Calibri" panose="020F0502020204030204" pitchFamily="34" charset="0"/>
                <a:cs typeface="Arial" panose="020B0604020202020204" pitchFamily="34" charset="0"/>
              </a:rPr>
              <a:t>s</a:t>
            </a:r>
            <a:r>
              <a:rPr lang="nb-NO" sz="3600" dirty="0">
                <a:solidFill>
                  <a:srgbClr val="000000"/>
                </a:solidFill>
                <a:ea typeface="Calibri" panose="020F0502020204030204" pitchFamily="34" charset="0"/>
                <a:cs typeface="Arial" panose="020B0604020202020204" pitchFamily="34" charset="0"/>
              </a:rPr>
              <a:t> + </a:t>
            </a:r>
            <a:r>
              <a:rPr lang="en-NO" sz="3600" dirty="0">
                <a:solidFill>
                  <a:srgbClr val="000000"/>
                </a:solidFill>
                <a:ea typeface="Calibri" panose="020F0502020204030204" pitchFamily="34" charset="0"/>
                <a:cs typeface="Arial" panose="020B0604020202020204" pitchFamily="34" charset="0"/>
              </a:rPr>
              <a:t>INS, no DAT)</a:t>
            </a:r>
            <a:endParaRPr lang="en-NO" sz="3600" dirty="0">
              <a:effectLst/>
              <a:ea typeface="Calibri" panose="020F0502020204030204" pitchFamily="34" charset="0"/>
              <a:cs typeface="Arial" panose="020B0604020202020204" pitchFamily="34" charset="0"/>
            </a:endParaRPr>
          </a:p>
          <a:p>
            <a:endParaRPr lang="nb-NO" dirty="0"/>
          </a:p>
        </p:txBody>
      </p:sp>
      <p:pic>
        <p:nvPicPr>
          <p:cNvPr id="2052" name="Picture 4" descr="NATO - Wikipedia">
            <a:extLst>
              <a:ext uri="{FF2B5EF4-FFF2-40B4-BE49-F238E27FC236}">
                <a16:creationId xmlns:a16="http://schemas.microsoft.com/office/drawing/2014/main" id="{BA0F1278-7EC0-8583-87A7-C3F9954E1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338" y="-1"/>
            <a:ext cx="4501662" cy="2250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015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BF171-C087-42C3-C936-FED5E47CDD4B}"/>
              </a:ext>
            </a:extLst>
          </p:cNvPr>
          <p:cNvSpPr>
            <a:spLocks noGrp="1"/>
          </p:cNvSpPr>
          <p:nvPr>
            <p:ph type="title"/>
          </p:nvPr>
        </p:nvSpPr>
        <p:spPr/>
        <p:txBody>
          <a:bodyPr/>
          <a:lstStyle/>
          <a:p>
            <a:r>
              <a:rPr lang="nb-NO" dirty="0" err="1"/>
              <a:t>Ukraine</a:t>
            </a:r>
            <a:r>
              <a:rPr lang="nb-NO" dirty="0"/>
              <a:t> in 2023</a:t>
            </a:r>
          </a:p>
        </p:txBody>
      </p:sp>
      <p:sp>
        <p:nvSpPr>
          <p:cNvPr id="3" name="Content Placeholder 2">
            <a:extLst>
              <a:ext uri="{FF2B5EF4-FFF2-40B4-BE49-F238E27FC236}">
                <a16:creationId xmlns:a16="http://schemas.microsoft.com/office/drawing/2014/main" id="{85826ACF-9FB9-A3ED-5DEE-0928817A0BF3}"/>
              </a:ext>
            </a:extLst>
          </p:cNvPr>
          <p:cNvSpPr>
            <a:spLocks noGrp="1"/>
          </p:cNvSpPr>
          <p:nvPr>
            <p:ph idx="1"/>
          </p:nvPr>
        </p:nvSpPr>
        <p:spPr/>
        <p:txBody>
          <a:bodyPr>
            <a:normAutofit fontScale="92500" lnSpcReduction="10000"/>
          </a:bodyPr>
          <a:lstStyle/>
          <a:p>
            <a:r>
              <a:rPr lang="en-NO" sz="3600" dirty="0">
                <a:solidFill>
                  <a:srgbClr val="000000"/>
                </a:solidFill>
                <a:ea typeface="Calibri" panose="020F0502020204030204" pitchFamily="34" charset="0"/>
                <a:cs typeface="Arial" panose="020B0604020202020204" pitchFamily="34" charset="0"/>
              </a:rPr>
              <a:t>Ukraine represented as</a:t>
            </a:r>
          </a:p>
          <a:p>
            <a:pPr lvl="1"/>
            <a:r>
              <a:rPr lang="en-NO" sz="3600" dirty="0">
                <a:solidFill>
                  <a:srgbClr val="000000"/>
                </a:solidFill>
                <a:effectLst/>
                <a:ea typeface="Calibri" panose="020F0502020204030204" pitchFamily="34" charset="0"/>
                <a:cs typeface="Arial" panose="020B0604020202020204" pitchFamily="34" charset="0"/>
              </a:rPr>
              <a:t>non-existent as an actor (no NOM)</a:t>
            </a:r>
          </a:p>
          <a:p>
            <a:pPr lvl="1"/>
            <a:r>
              <a:rPr lang="en-NO" sz="3600" dirty="0">
                <a:solidFill>
                  <a:srgbClr val="000000"/>
                </a:solidFill>
                <a:ea typeface="Calibri" panose="020F0502020204030204" pitchFamily="34" charset="0"/>
                <a:cs typeface="Arial" panose="020B0604020202020204" pitchFamily="34" charset="0"/>
              </a:rPr>
              <a:t>entirely manipulated, the destination of NATO’s weapons (ACC, </a:t>
            </a:r>
            <a:r>
              <a:rPr lang="en-NO" sz="3600" i="1" dirty="0">
                <a:solidFill>
                  <a:srgbClr val="000000"/>
                </a:solidFill>
                <a:ea typeface="Calibri" panose="020F0502020204030204" pitchFamily="34" charset="0"/>
                <a:cs typeface="Arial" panose="020B0604020202020204" pitchFamily="34" charset="0"/>
              </a:rPr>
              <a:t>na</a:t>
            </a:r>
            <a:r>
              <a:rPr lang="en-NO" sz="3600" dirty="0">
                <a:solidFill>
                  <a:srgbClr val="000000"/>
                </a:solidFill>
                <a:ea typeface="Calibri" panose="020F0502020204030204" pitchFamily="34" charset="0"/>
                <a:cs typeface="Arial" panose="020B0604020202020204" pitchFamily="34" charset="0"/>
              </a:rPr>
              <a:t>)</a:t>
            </a:r>
          </a:p>
          <a:p>
            <a:pPr lvl="1"/>
            <a:r>
              <a:rPr lang="en-NO" sz="3600" dirty="0">
                <a:solidFill>
                  <a:srgbClr val="000000"/>
                </a:solidFill>
                <a:effectLst/>
                <a:ea typeface="Calibri" panose="020F0502020204030204" pitchFamily="34" charset="0"/>
                <a:cs typeface="Arial" panose="020B0604020202020204" pitchFamily="34" charset="0"/>
              </a:rPr>
              <a:t>dehumanized (no DAT)</a:t>
            </a:r>
          </a:p>
          <a:p>
            <a:pPr lvl="1"/>
            <a:r>
              <a:rPr lang="en-NO" sz="3600" dirty="0">
                <a:solidFill>
                  <a:srgbClr val="000000"/>
                </a:solidFill>
                <a:ea typeface="Calibri" panose="020F0502020204030204" pitchFamily="34" charset="0"/>
                <a:cs typeface="Arial" panose="020B0604020202020204" pitchFamily="34" charset="0"/>
              </a:rPr>
              <a:t>not a collaborator (no </a:t>
            </a:r>
            <a:r>
              <a:rPr lang="en-NO" sz="3600" i="1" dirty="0">
                <a:solidFill>
                  <a:srgbClr val="000000"/>
                </a:solidFill>
                <a:ea typeface="Calibri" panose="020F0502020204030204" pitchFamily="34" charset="0"/>
                <a:cs typeface="Arial" panose="020B0604020202020204" pitchFamily="34" charset="0"/>
              </a:rPr>
              <a:t>s</a:t>
            </a:r>
            <a:r>
              <a:rPr lang="en-NO" sz="3600" dirty="0">
                <a:solidFill>
                  <a:srgbClr val="000000"/>
                </a:solidFill>
                <a:ea typeface="Calibri" panose="020F0502020204030204" pitchFamily="34" charset="0"/>
                <a:cs typeface="Arial" panose="020B0604020202020204" pitchFamily="34" charset="0"/>
              </a:rPr>
              <a:t> + INS), </a:t>
            </a:r>
            <a:r>
              <a:rPr lang="en-GB" sz="3600" dirty="0">
                <a:solidFill>
                  <a:srgbClr val="000000"/>
                </a:solidFill>
                <a:ea typeface="Calibri" panose="020F0502020204030204" pitchFamily="34" charset="0"/>
                <a:cs typeface="Arial" panose="020B0604020202020204" pitchFamily="34" charset="0"/>
              </a:rPr>
              <a:t>a name rendered "just for now" (subject to change)</a:t>
            </a:r>
            <a:r>
              <a:rPr lang="en-NO" sz="3600" dirty="0">
                <a:solidFill>
                  <a:srgbClr val="000000"/>
                </a:solidFill>
                <a:ea typeface="Calibri" panose="020F0502020204030204" pitchFamily="34" charset="0"/>
                <a:cs typeface="Arial" panose="020B0604020202020204" pitchFamily="34" charset="0"/>
              </a:rPr>
              <a:t> (INS)</a:t>
            </a:r>
          </a:p>
          <a:p>
            <a:pPr lvl="1"/>
            <a:r>
              <a:rPr lang="en-NO" sz="3600" dirty="0">
                <a:solidFill>
                  <a:srgbClr val="000000"/>
                </a:solidFill>
                <a:effectLst/>
                <a:ea typeface="Calibri" panose="020F0502020204030204" pitchFamily="34" charset="0"/>
                <a:cs typeface="Arial" panose="020B0604020202020204" pitchFamily="34" charset="0"/>
              </a:rPr>
              <a:t>the location of a conflict and a neonazi regime (</a:t>
            </a:r>
            <a:r>
              <a:rPr lang="en-NO" sz="3600" i="1" dirty="0">
                <a:solidFill>
                  <a:srgbClr val="000000"/>
                </a:solidFill>
                <a:effectLst/>
                <a:ea typeface="Calibri" panose="020F0502020204030204" pitchFamily="34" charset="0"/>
                <a:cs typeface="Arial" panose="020B0604020202020204" pitchFamily="34" charset="0"/>
              </a:rPr>
              <a:t>na</a:t>
            </a:r>
            <a:r>
              <a:rPr lang="en-NO" sz="3600" dirty="0">
                <a:solidFill>
                  <a:srgbClr val="000000"/>
                </a:solidFill>
                <a:effectLst/>
                <a:ea typeface="Calibri" panose="020F0502020204030204" pitchFamily="34" charset="0"/>
                <a:cs typeface="Arial" panose="020B0604020202020204" pitchFamily="34" charset="0"/>
              </a:rPr>
              <a:t> + LOC)</a:t>
            </a:r>
            <a:endParaRPr lang="en-NO" sz="3600" dirty="0">
              <a:effectLst/>
              <a:ea typeface="Calibri" panose="020F0502020204030204" pitchFamily="34" charset="0"/>
              <a:cs typeface="Arial" panose="020B0604020202020204" pitchFamily="34" charset="0"/>
            </a:endParaRPr>
          </a:p>
          <a:p>
            <a:endParaRPr lang="nb-NO" dirty="0"/>
          </a:p>
        </p:txBody>
      </p:sp>
      <p:pic>
        <p:nvPicPr>
          <p:cNvPr id="3074" name="Picture 2" descr="Flag of Ukraine - Wikipedia">
            <a:extLst>
              <a:ext uri="{FF2B5EF4-FFF2-40B4-BE49-F238E27FC236}">
                <a16:creationId xmlns:a16="http://schemas.microsoft.com/office/drawing/2014/main" id="{A2B96A80-35C1-64AB-74B9-1CAC631CB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9500" y="0"/>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8111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BF171-C087-42C3-C936-FED5E47CDD4B}"/>
              </a:ext>
            </a:extLst>
          </p:cNvPr>
          <p:cNvSpPr>
            <a:spLocks noGrp="1"/>
          </p:cNvSpPr>
          <p:nvPr>
            <p:ph type="title"/>
          </p:nvPr>
        </p:nvSpPr>
        <p:spPr>
          <a:xfrm>
            <a:off x="838199" y="365125"/>
            <a:ext cx="10208741" cy="524561"/>
          </a:xfrm>
        </p:spPr>
        <p:txBody>
          <a:bodyPr>
            <a:normAutofit fontScale="90000"/>
          </a:bodyPr>
          <a:lstStyle/>
          <a:p>
            <a:r>
              <a:rPr lang="nb-NO" dirty="0"/>
              <a:t>‘</a:t>
            </a:r>
            <a:r>
              <a:rPr lang="nb-NO" dirty="0" err="1"/>
              <a:t>Ukraine</a:t>
            </a:r>
            <a:r>
              <a:rPr lang="nb-NO" dirty="0"/>
              <a:t>’ </a:t>
            </a:r>
            <a:r>
              <a:rPr lang="nb-NO" dirty="0" err="1"/>
              <a:t>appears</a:t>
            </a:r>
            <a:r>
              <a:rPr lang="nb-NO" dirty="0"/>
              <a:t> </a:t>
            </a:r>
            <a:r>
              <a:rPr lang="nb-NO" dirty="0" err="1"/>
              <a:t>only</a:t>
            </a:r>
            <a:r>
              <a:rPr lang="nb-NO" dirty="0"/>
              <a:t> 12 times in 2023 </a:t>
            </a:r>
            <a:r>
              <a:rPr lang="nb-NO" dirty="0" err="1"/>
              <a:t>speech</a:t>
            </a:r>
            <a:r>
              <a:rPr lang="nb-NO" dirty="0"/>
              <a:t>: </a:t>
            </a:r>
          </a:p>
        </p:txBody>
      </p:sp>
      <p:sp>
        <p:nvSpPr>
          <p:cNvPr id="3" name="Content Placeholder 2">
            <a:extLst>
              <a:ext uri="{FF2B5EF4-FFF2-40B4-BE49-F238E27FC236}">
                <a16:creationId xmlns:a16="http://schemas.microsoft.com/office/drawing/2014/main" id="{85826ACF-9FB9-A3ED-5DEE-0928817A0BF3}"/>
              </a:ext>
            </a:extLst>
          </p:cNvPr>
          <p:cNvSpPr>
            <a:spLocks noGrp="1"/>
          </p:cNvSpPr>
          <p:nvPr>
            <p:ph idx="1"/>
          </p:nvPr>
        </p:nvSpPr>
        <p:spPr>
          <a:xfrm>
            <a:off x="838200" y="1285107"/>
            <a:ext cx="10515600" cy="5101925"/>
          </a:xfrm>
        </p:spPr>
        <p:txBody>
          <a:bodyPr>
            <a:normAutofit fontScale="85000" lnSpcReduction="20000"/>
          </a:bodyPr>
          <a:lstStyle/>
          <a:p>
            <a:pPr marL="0" indent="0">
              <a:buNone/>
            </a:pPr>
            <a:r>
              <a:rPr lang="ru-RU" b="0" i="1" dirty="0">
                <a:solidFill>
                  <a:srgbClr val="000000"/>
                </a:solidFill>
                <a:effectLst/>
                <a:latin typeface="Roboto" panose="02000000000000000000" pitchFamily="2" charset="0"/>
              </a:rPr>
              <a:t>Мы не воюем с народом </a:t>
            </a:r>
            <a:r>
              <a:rPr lang="ru-RU" b="0" i="1" u="sng" dirty="0">
                <a:solidFill>
                  <a:srgbClr val="000000"/>
                </a:solidFill>
                <a:effectLst/>
                <a:latin typeface="Roboto" panose="02000000000000000000" pitchFamily="2" charset="0"/>
              </a:rPr>
              <a:t>Украины</a:t>
            </a:r>
            <a:r>
              <a:rPr lang="nb-NO" b="0" i="1" dirty="0">
                <a:solidFill>
                  <a:srgbClr val="000000"/>
                </a:solidFill>
                <a:effectLst/>
                <a:latin typeface="Roboto" panose="02000000000000000000" pitchFamily="2" charset="0"/>
              </a:rPr>
              <a:t>..</a:t>
            </a:r>
            <a:r>
              <a:rPr lang="ru-RU" b="0" i="1" dirty="0">
                <a:solidFill>
                  <a:srgbClr val="000000"/>
                </a:solidFill>
                <a:effectLst/>
                <a:latin typeface="Roboto" panose="02000000000000000000" pitchFamily="2" charset="0"/>
              </a:rPr>
              <a:t>.</a:t>
            </a:r>
            <a:endParaRPr lang="nb-NO" b="0" i="1" dirty="0">
              <a:solidFill>
                <a:srgbClr val="000000"/>
              </a:solidFill>
              <a:effectLst/>
              <a:latin typeface="Roboto" panose="02000000000000000000" pitchFamily="2" charset="0"/>
            </a:endParaRPr>
          </a:p>
          <a:p>
            <a:pPr marL="0" indent="0">
              <a:buNone/>
            </a:pPr>
            <a:r>
              <a:rPr lang="nb-NO" i="1" dirty="0">
                <a:solidFill>
                  <a:srgbClr val="000000"/>
                </a:solidFill>
                <a:latin typeface="Roboto" panose="02000000000000000000" pitchFamily="2" charset="0"/>
              </a:rPr>
              <a:t>‘</a:t>
            </a:r>
            <a:r>
              <a:rPr lang="nb-NO" dirty="0" err="1">
                <a:solidFill>
                  <a:srgbClr val="000000"/>
                </a:solidFill>
                <a:latin typeface="Roboto" panose="02000000000000000000" pitchFamily="2" charset="0"/>
              </a:rPr>
              <a:t>We</a:t>
            </a:r>
            <a:r>
              <a:rPr lang="nb-NO" dirty="0">
                <a:solidFill>
                  <a:srgbClr val="000000"/>
                </a:solidFill>
                <a:latin typeface="Roboto" panose="02000000000000000000" pitchFamily="2" charset="0"/>
              </a:rPr>
              <a:t> </a:t>
            </a:r>
            <a:r>
              <a:rPr lang="nb-NO" dirty="0" err="1">
                <a:solidFill>
                  <a:srgbClr val="000000"/>
                </a:solidFill>
                <a:latin typeface="Roboto" panose="02000000000000000000" pitchFamily="2" charset="0"/>
              </a:rPr>
              <a:t>are</a:t>
            </a:r>
            <a:r>
              <a:rPr lang="nb-NO" dirty="0">
                <a:solidFill>
                  <a:srgbClr val="000000"/>
                </a:solidFill>
                <a:latin typeface="Roboto" panose="02000000000000000000" pitchFamily="2" charset="0"/>
              </a:rPr>
              <a:t> not fighting </a:t>
            </a:r>
            <a:r>
              <a:rPr lang="nb-NO" dirty="0" err="1">
                <a:solidFill>
                  <a:srgbClr val="000000"/>
                </a:solidFill>
                <a:latin typeface="Roboto" panose="02000000000000000000" pitchFamily="2" charset="0"/>
              </a:rPr>
              <a:t>with</a:t>
            </a:r>
            <a:r>
              <a:rPr lang="nb-NO" dirty="0">
                <a:solidFill>
                  <a:srgbClr val="000000"/>
                </a:solidFill>
                <a:latin typeface="Roboto" panose="02000000000000000000" pitchFamily="2" charset="0"/>
              </a:rPr>
              <a:t> </a:t>
            </a:r>
            <a:r>
              <a:rPr lang="nb-NO" dirty="0" err="1">
                <a:solidFill>
                  <a:srgbClr val="000000"/>
                </a:solidFill>
                <a:latin typeface="Roboto" panose="02000000000000000000" pitchFamily="2" charset="0"/>
              </a:rPr>
              <a:t>the</a:t>
            </a:r>
            <a:r>
              <a:rPr lang="nb-NO" dirty="0">
                <a:solidFill>
                  <a:srgbClr val="000000"/>
                </a:solidFill>
                <a:latin typeface="Roboto" panose="02000000000000000000" pitchFamily="2" charset="0"/>
              </a:rPr>
              <a:t> </a:t>
            </a:r>
            <a:r>
              <a:rPr lang="nb-NO" dirty="0" err="1">
                <a:solidFill>
                  <a:srgbClr val="000000"/>
                </a:solidFill>
                <a:latin typeface="Roboto" panose="02000000000000000000" pitchFamily="2" charset="0"/>
              </a:rPr>
              <a:t>people</a:t>
            </a:r>
            <a:r>
              <a:rPr lang="nb-NO" dirty="0">
                <a:solidFill>
                  <a:srgbClr val="000000"/>
                </a:solidFill>
                <a:latin typeface="Roboto" panose="02000000000000000000" pitchFamily="2" charset="0"/>
              </a:rPr>
              <a:t> </a:t>
            </a:r>
            <a:r>
              <a:rPr lang="nb-NO" dirty="0" err="1">
                <a:solidFill>
                  <a:srgbClr val="000000"/>
                </a:solidFill>
                <a:latin typeface="Roboto" panose="02000000000000000000" pitchFamily="2" charset="0"/>
              </a:rPr>
              <a:t>of</a:t>
            </a:r>
            <a:r>
              <a:rPr lang="nb-NO" dirty="0">
                <a:solidFill>
                  <a:srgbClr val="000000"/>
                </a:solidFill>
                <a:latin typeface="Roboto" panose="02000000000000000000" pitchFamily="2" charset="0"/>
              </a:rPr>
              <a:t> </a:t>
            </a:r>
            <a:r>
              <a:rPr lang="nb-NO" b="1" dirty="0" err="1">
                <a:solidFill>
                  <a:srgbClr val="000000"/>
                </a:solidFill>
                <a:latin typeface="Roboto" panose="02000000000000000000" pitchFamily="2" charset="0"/>
              </a:rPr>
              <a:t>Ukraine</a:t>
            </a:r>
            <a:r>
              <a:rPr lang="nb-NO" b="1" dirty="0">
                <a:solidFill>
                  <a:srgbClr val="000000"/>
                </a:solidFill>
                <a:latin typeface="Roboto" panose="02000000000000000000" pitchFamily="2" charset="0"/>
              </a:rPr>
              <a:t> (GEN)</a:t>
            </a:r>
            <a:r>
              <a:rPr lang="nb-NO" dirty="0">
                <a:solidFill>
                  <a:srgbClr val="000000"/>
                </a:solidFill>
                <a:latin typeface="Roboto" panose="02000000000000000000" pitchFamily="2" charset="0"/>
              </a:rPr>
              <a:t>...’ </a:t>
            </a:r>
          </a:p>
          <a:p>
            <a:pPr marL="0" indent="0">
              <a:buNone/>
            </a:pPr>
            <a:endParaRPr lang="nb-NO" b="0" i="1" dirty="0">
              <a:solidFill>
                <a:srgbClr val="000000"/>
              </a:solidFill>
              <a:effectLst/>
              <a:latin typeface="Roboto" panose="02000000000000000000" pitchFamily="2" charset="0"/>
            </a:endParaRPr>
          </a:p>
          <a:p>
            <a:pPr marL="0" indent="0">
              <a:buNone/>
            </a:pPr>
            <a:r>
              <a:rPr lang="ru-RU" b="0" i="1" dirty="0">
                <a:solidFill>
                  <a:srgbClr val="000000"/>
                </a:solidFill>
                <a:effectLst/>
                <a:latin typeface="Roboto" panose="02000000000000000000" pitchFamily="2" charset="0"/>
              </a:rPr>
              <a:t>А в наше время из </a:t>
            </a:r>
            <a:r>
              <a:rPr lang="ru-RU" i="1" u="sng" dirty="0">
                <a:solidFill>
                  <a:srgbClr val="000000"/>
                </a:solidFill>
                <a:effectLst/>
                <a:latin typeface="Roboto" panose="02000000000000000000" pitchFamily="2" charset="0"/>
              </a:rPr>
              <a:t>Украины</a:t>
            </a:r>
            <a:r>
              <a:rPr lang="ru-RU" b="0" i="1" dirty="0">
                <a:solidFill>
                  <a:srgbClr val="000000"/>
                </a:solidFill>
                <a:effectLst/>
                <a:latin typeface="Roboto" panose="02000000000000000000" pitchFamily="2" charset="0"/>
              </a:rPr>
              <a:t> они стали делать &lt;&lt;анти-Россию&gt;&gt;.</a:t>
            </a:r>
            <a:endParaRPr lang="nb-NO" b="0" i="1" dirty="0">
              <a:solidFill>
                <a:srgbClr val="000000"/>
              </a:solidFill>
              <a:effectLst/>
              <a:latin typeface="Roboto" panose="02000000000000000000" pitchFamily="2" charset="0"/>
            </a:endParaRPr>
          </a:p>
          <a:p>
            <a:pPr marL="0" indent="0">
              <a:buNone/>
            </a:pPr>
            <a:r>
              <a:rPr lang="nb-NO" b="0" i="0" dirty="0">
                <a:solidFill>
                  <a:srgbClr val="000000"/>
                </a:solidFill>
                <a:effectLst/>
                <a:latin typeface="Roboto" panose="02000000000000000000" pitchFamily="2" charset="0"/>
              </a:rPr>
              <a:t>‘At present </a:t>
            </a:r>
            <a:r>
              <a:rPr lang="nb-NO" b="0" i="0" dirty="0" err="1">
                <a:solidFill>
                  <a:srgbClr val="000000"/>
                </a:solidFill>
                <a:effectLst/>
                <a:latin typeface="Roboto" panose="02000000000000000000" pitchFamily="2" charset="0"/>
              </a:rPr>
              <a:t>they</a:t>
            </a:r>
            <a:r>
              <a:rPr lang="nb-NO" b="0" i="0" dirty="0">
                <a:solidFill>
                  <a:srgbClr val="000000"/>
                </a:solidFill>
                <a:effectLst/>
                <a:latin typeface="Roboto" panose="02000000000000000000" pitchFamily="2" charset="0"/>
              </a:rPr>
              <a:t> have </a:t>
            </a:r>
            <a:r>
              <a:rPr lang="nb-NO" b="0" i="0" dirty="0" err="1">
                <a:solidFill>
                  <a:srgbClr val="000000"/>
                </a:solidFill>
                <a:effectLst/>
                <a:latin typeface="Roboto" panose="02000000000000000000" pitchFamily="2" charset="0"/>
              </a:rPr>
              <a:t>started</a:t>
            </a:r>
            <a:r>
              <a:rPr lang="nb-NO" b="0" i="0" dirty="0">
                <a:solidFill>
                  <a:srgbClr val="000000"/>
                </a:solidFill>
                <a:effectLst/>
                <a:latin typeface="Roboto" panose="02000000000000000000" pitchFamily="2" charset="0"/>
              </a:rPr>
              <a:t> to make </a:t>
            </a:r>
            <a:r>
              <a:rPr lang="nb-NO" b="1" i="0" dirty="0" err="1">
                <a:solidFill>
                  <a:srgbClr val="000000"/>
                </a:solidFill>
                <a:effectLst/>
                <a:latin typeface="Roboto" panose="02000000000000000000" pitchFamily="2" charset="0"/>
              </a:rPr>
              <a:t>Ukraine</a:t>
            </a:r>
            <a:r>
              <a:rPr lang="nb-NO" b="1" i="0" dirty="0">
                <a:solidFill>
                  <a:srgbClr val="000000"/>
                </a:solidFill>
                <a:effectLst/>
                <a:latin typeface="Roboto" panose="02000000000000000000" pitchFamily="2" charset="0"/>
              </a:rPr>
              <a:t> (GEN)</a:t>
            </a:r>
            <a:r>
              <a:rPr lang="nb-NO" b="0" i="0" dirty="0">
                <a:solidFill>
                  <a:srgbClr val="000000"/>
                </a:solidFill>
                <a:effectLst/>
                <a:latin typeface="Roboto" panose="02000000000000000000" pitchFamily="2" charset="0"/>
              </a:rPr>
              <a:t> </a:t>
            </a:r>
            <a:r>
              <a:rPr lang="nb-NO" b="0" i="0" dirty="0" err="1">
                <a:solidFill>
                  <a:srgbClr val="000000"/>
                </a:solidFill>
                <a:effectLst/>
                <a:latin typeface="Roboto" panose="02000000000000000000" pitchFamily="2" charset="0"/>
              </a:rPr>
              <a:t>into</a:t>
            </a:r>
            <a:r>
              <a:rPr lang="nb-NO" b="0" i="0" dirty="0">
                <a:solidFill>
                  <a:srgbClr val="000000"/>
                </a:solidFill>
                <a:effectLst/>
                <a:latin typeface="Roboto" panose="02000000000000000000" pitchFamily="2" charset="0"/>
              </a:rPr>
              <a:t> an “Anti-</a:t>
            </a:r>
            <a:r>
              <a:rPr lang="nb-NO" b="0" i="0" dirty="0" err="1">
                <a:solidFill>
                  <a:srgbClr val="000000"/>
                </a:solidFill>
                <a:effectLst/>
                <a:latin typeface="Roboto" panose="02000000000000000000" pitchFamily="2" charset="0"/>
              </a:rPr>
              <a:t>Russia</a:t>
            </a:r>
            <a:r>
              <a:rPr lang="nb-NO" b="0" i="0" dirty="0">
                <a:solidFill>
                  <a:srgbClr val="000000"/>
                </a:solidFill>
                <a:effectLst/>
                <a:latin typeface="Roboto" panose="02000000000000000000" pitchFamily="2" charset="0"/>
              </a:rPr>
              <a:t>”’</a:t>
            </a:r>
          </a:p>
          <a:p>
            <a:pPr marL="0" indent="0">
              <a:buNone/>
            </a:pPr>
            <a:endParaRPr lang="nb-NO" b="0" i="0" dirty="0">
              <a:solidFill>
                <a:srgbClr val="000000"/>
              </a:solidFill>
              <a:effectLst/>
              <a:latin typeface="Roboto" panose="02000000000000000000" pitchFamily="2" charset="0"/>
            </a:endParaRPr>
          </a:p>
          <a:p>
            <a:pPr marL="0" indent="0">
              <a:buNone/>
            </a:pPr>
            <a:r>
              <a:rPr lang="ru-RU" b="0" i="1" dirty="0">
                <a:solidFill>
                  <a:srgbClr val="000000"/>
                </a:solidFill>
                <a:effectLst/>
                <a:latin typeface="Roboto" panose="02000000000000000000" pitchFamily="2" charset="0"/>
              </a:rPr>
              <a:t>этот проект </a:t>
            </a:r>
            <a:r>
              <a:rPr lang="nb-NO" b="0" i="1" dirty="0">
                <a:solidFill>
                  <a:srgbClr val="000000"/>
                </a:solidFill>
                <a:effectLst/>
                <a:latin typeface="Roboto" panose="02000000000000000000" pitchFamily="2" charset="0"/>
              </a:rPr>
              <a:t>... </a:t>
            </a:r>
            <a:r>
              <a:rPr lang="ru-RU" b="0" i="1" dirty="0">
                <a:solidFill>
                  <a:srgbClr val="000000"/>
                </a:solidFill>
                <a:effectLst/>
                <a:latin typeface="Roboto" panose="02000000000000000000" pitchFamily="2" charset="0"/>
              </a:rPr>
              <a:t>с одной целью - оторвать эти исторические территории, которые сегодня называются </a:t>
            </a:r>
            <a:r>
              <a:rPr lang="ru-RU" i="1" u="sng" dirty="0">
                <a:solidFill>
                  <a:srgbClr val="000000"/>
                </a:solidFill>
                <a:effectLst/>
                <a:latin typeface="Roboto" panose="02000000000000000000" pitchFamily="2" charset="0"/>
              </a:rPr>
              <a:t>Украиной</a:t>
            </a:r>
            <a:r>
              <a:rPr lang="ru-RU" b="0" i="1" dirty="0">
                <a:solidFill>
                  <a:srgbClr val="000000"/>
                </a:solidFill>
                <a:effectLst/>
                <a:latin typeface="Roboto" panose="02000000000000000000" pitchFamily="2" charset="0"/>
              </a:rPr>
              <a:t> , от нашей страны.</a:t>
            </a:r>
            <a:endParaRPr lang="nb-NO" b="0" i="1" dirty="0">
              <a:solidFill>
                <a:srgbClr val="000000"/>
              </a:solidFill>
              <a:effectLst/>
              <a:latin typeface="Roboto" panose="02000000000000000000" pitchFamily="2" charset="0"/>
            </a:endParaRPr>
          </a:p>
          <a:p>
            <a:pPr marL="0" indent="0">
              <a:buNone/>
            </a:pPr>
            <a:r>
              <a:rPr lang="nb-NO" b="0" i="0" dirty="0">
                <a:solidFill>
                  <a:srgbClr val="000000"/>
                </a:solidFill>
                <a:effectLst/>
                <a:latin typeface="Roboto" panose="02000000000000000000" pitchFamily="2" charset="0"/>
              </a:rPr>
              <a:t>‘</a:t>
            </a:r>
            <a:r>
              <a:rPr lang="nb-NO" b="0" i="0" dirty="0" err="1">
                <a:solidFill>
                  <a:srgbClr val="000000"/>
                </a:solidFill>
                <a:effectLst/>
                <a:latin typeface="Roboto" panose="02000000000000000000" pitchFamily="2" charset="0"/>
              </a:rPr>
              <a:t>this</a:t>
            </a:r>
            <a:r>
              <a:rPr lang="nb-NO" b="0" i="0" dirty="0">
                <a:solidFill>
                  <a:srgbClr val="000000"/>
                </a:solidFill>
                <a:effectLst/>
                <a:latin typeface="Roboto" panose="02000000000000000000" pitchFamily="2" charset="0"/>
              </a:rPr>
              <a:t> </a:t>
            </a:r>
            <a:r>
              <a:rPr lang="nb-NO" b="0" i="0" dirty="0" err="1">
                <a:solidFill>
                  <a:srgbClr val="000000"/>
                </a:solidFill>
                <a:effectLst/>
                <a:latin typeface="Roboto" panose="02000000000000000000" pitchFamily="2" charset="0"/>
              </a:rPr>
              <a:t>project</a:t>
            </a:r>
            <a:r>
              <a:rPr lang="nb-NO" b="0" i="0" dirty="0">
                <a:solidFill>
                  <a:srgbClr val="000000"/>
                </a:solidFill>
                <a:effectLst/>
                <a:latin typeface="Roboto" panose="02000000000000000000" pitchFamily="2" charset="0"/>
              </a:rPr>
              <a:t> ... [has] </a:t>
            </a:r>
            <a:r>
              <a:rPr lang="nb-NO" b="0" i="0" dirty="0" err="1">
                <a:solidFill>
                  <a:srgbClr val="000000"/>
                </a:solidFill>
                <a:effectLst/>
                <a:latin typeface="Roboto" panose="02000000000000000000" pitchFamily="2" charset="0"/>
              </a:rPr>
              <a:t>one</a:t>
            </a:r>
            <a:r>
              <a:rPr lang="nb-NO" b="0" i="0" dirty="0">
                <a:solidFill>
                  <a:srgbClr val="000000"/>
                </a:solidFill>
                <a:effectLst/>
                <a:latin typeface="Roboto" panose="02000000000000000000" pitchFamily="2" charset="0"/>
              </a:rPr>
              <a:t> goal – to </a:t>
            </a:r>
            <a:r>
              <a:rPr lang="nb-NO" b="0" i="0" dirty="0" err="1">
                <a:solidFill>
                  <a:srgbClr val="000000"/>
                </a:solidFill>
                <a:effectLst/>
                <a:latin typeface="Roboto" panose="02000000000000000000" pitchFamily="2" charset="0"/>
              </a:rPr>
              <a:t>tear</a:t>
            </a:r>
            <a:r>
              <a:rPr lang="nb-NO" b="0" i="0" dirty="0">
                <a:solidFill>
                  <a:srgbClr val="000000"/>
                </a:solidFill>
                <a:effectLst/>
                <a:latin typeface="Roboto" panose="02000000000000000000" pitchFamily="2" charset="0"/>
              </a:rPr>
              <a:t> </a:t>
            </a:r>
            <a:r>
              <a:rPr lang="nb-NO" b="0" i="0" dirty="0" err="1">
                <a:solidFill>
                  <a:srgbClr val="000000"/>
                </a:solidFill>
                <a:effectLst/>
                <a:latin typeface="Roboto" panose="02000000000000000000" pitchFamily="2" charset="0"/>
              </a:rPr>
              <a:t>away</a:t>
            </a:r>
            <a:r>
              <a:rPr lang="nb-NO" b="0" i="0" dirty="0">
                <a:solidFill>
                  <a:srgbClr val="000000"/>
                </a:solidFill>
                <a:effectLst/>
                <a:latin typeface="Roboto" panose="02000000000000000000" pitchFamily="2" charset="0"/>
              </a:rPr>
              <a:t> from </a:t>
            </a:r>
            <a:r>
              <a:rPr lang="nb-NO" b="0" i="0" dirty="0" err="1">
                <a:solidFill>
                  <a:srgbClr val="000000"/>
                </a:solidFill>
                <a:effectLst/>
                <a:latin typeface="Roboto" panose="02000000000000000000" pitchFamily="2" charset="0"/>
              </a:rPr>
              <a:t>our</a:t>
            </a:r>
            <a:r>
              <a:rPr lang="nb-NO" b="0" i="0" dirty="0">
                <a:solidFill>
                  <a:srgbClr val="000000"/>
                </a:solidFill>
                <a:effectLst/>
                <a:latin typeface="Roboto" panose="02000000000000000000" pitchFamily="2" charset="0"/>
              </a:rPr>
              <a:t> country </a:t>
            </a:r>
            <a:r>
              <a:rPr lang="nb-NO" b="0" i="0" dirty="0" err="1">
                <a:solidFill>
                  <a:srgbClr val="000000"/>
                </a:solidFill>
                <a:effectLst/>
                <a:latin typeface="Roboto" panose="02000000000000000000" pitchFamily="2" charset="0"/>
              </a:rPr>
              <a:t>the</a:t>
            </a:r>
            <a:r>
              <a:rPr lang="nb-NO" b="0" i="0" dirty="0">
                <a:solidFill>
                  <a:srgbClr val="000000"/>
                </a:solidFill>
                <a:effectLst/>
                <a:latin typeface="Roboto" panose="02000000000000000000" pitchFamily="2" charset="0"/>
              </a:rPr>
              <a:t> </a:t>
            </a:r>
            <a:r>
              <a:rPr lang="nb-NO" b="0" i="0" dirty="0" err="1">
                <a:solidFill>
                  <a:srgbClr val="000000"/>
                </a:solidFill>
                <a:effectLst/>
                <a:latin typeface="Roboto" panose="02000000000000000000" pitchFamily="2" charset="0"/>
              </a:rPr>
              <a:t>historical</a:t>
            </a:r>
            <a:r>
              <a:rPr lang="nb-NO" b="0" i="0" dirty="0">
                <a:solidFill>
                  <a:srgbClr val="000000"/>
                </a:solidFill>
                <a:effectLst/>
                <a:latin typeface="Roboto" panose="02000000000000000000" pitchFamily="2" charset="0"/>
              </a:rPr>
              <a:t> </a:t>
            </a:r>
            <a:r>
              <a:rPr lang="nb-NO" b="0" i="0" dirty="0" err="1">
                <a:solidFill>
                  <a:srgbClr val="000000"/>
                </a:solidFill>
                <a:effectLst/>
                <a:latin typeface="Roboto" panose="02000000000000000000" pitchFamily="2" charset="0"/>
              </a:rPr>
              <a:t>territories</a:t>
            </a:r>
            <a:r>
              <a:rPr lang="nb-NO" b="0" i="0" dirty="0">
                <a:solidFill>
                  <a:srgbClr val="000000"/>
                </a:solidFill>
                <a:effectLst/>
                <a:latin typeface="Roboto" panose="02000000000000000000" pitchFamily="2" charset="0"/>
              </a:rPr>
              <a:t> </a:t>
            </a:r>
            <a:r>
              <a:rPr lang="nb-NO" b="0" i="0" dirty="0" err="1">
                <a:solidFill>
                  <a:srgbClr val="000000"/>
                </a:solidFill>
                <a:effectLst/>
                <a:latin typeface="Roboto" panose="02000000000000000000" pitchFamily="2" charset="0"/>
              </a:rPr>
              <a:t>that</a:t>
            </a:r>
            <a:r>
              <a:rPr lang="nb-NO" b="0" i="0" dirty="0">
                <a:solidFill>
                  <a:srgbClr val="000000"/>
                </a:solidFill>
                <a:effectLst/>
                <a:latin typeface="Roboto" panose="02000000000000000000" pitchFamily="2" charset="0"/>
              </a:rPr>
              <a:t> </a:t>
            </a:r>
            <a:r>
              <a:rPr lang="nb-NO" b="0" i="0" dirty="0" err="1">
                <a:solidFill>
                  <a:srgbClr val="000000"/>
                </a:solidFill>
                <a:effectLst/>
                <a:latin typeface="Roboto" panose="02000000000000000000" pitchFamily="2" charset="0"/>
              </a:rPr>
              <a:t>are</a:t>
            </a:r>
            <a:r>
              <a:rPr lang="nb-NO" b="0" i="0" dirty="0">
                <a:solidFill>
                  <a:srgbClr val="000000"/>
                </a:solidFill>
                <a:effectLst/>
                <a:latin typeface="Roboto" panose="02000000000000000000" pitchFamily="2" charset="0"/>
              </a:rPr>
              <a:t> </a:t>
            </a:r>
            <a:r>
              <a:rPr lang="nb-NO" b="0" i="0" dirty="0" err="1">
                <a:solidFill>
                  <a:srgbClr val="000000"/>
                </a:solidFill>
                <a:effectLst/>
                <a:latin typeface="Roboto" panose="02000000000000000000" pitchFamily="2" charset="0"/>
              </a:rPr>
              <a:t>now</a:t>
            </a:r>
            <a:r>
              <a:rPr lang="nb-NO" b="0" i="0" dirty="0">
                <a:solidFill>
                  <a:srgbClr val="000000"/>
                </a:solidFill>
                <a:effectLst/>
                <a:latin typeface="Roboto" panose="02000000000000000000" pitchFamily="2" charset="0"/>
              </a:rPr>
              <a:t> </a:t>
            </a:r>
            <a:r>
              <a:rPr lang="nb-NO" b="0" i="0" dirty="0" err="1">
                <a:solidFill>
                  <a:srgbClr val="000000"/>
                </a:solidFill>
                <a:effectLst/>
                <a:latin typeface="Roboto" panose="02000000000000000000" pitchFamily="2" charset="0"/>
              </a:rPr>
              <a:t>called</a:t>
            </a:r>
            <a:r>
              <a:rPr lang="nb-NO" b="0" i="0" dirty="0">
                <a:solidFill>
                  <a:srgbClr val="000000"/>
                </a:solidFill>
                <a:effectLst/>
                <a:latin typeface="Roboto" panose="02000000000000000000" pitchFamily="2" charset="0"/>
              </a:rPr>
              <a:t> </a:t>
            </a:r>
            <a:r>
              <a:rPr lang="nb-NO" b="1" i="0" dirty="0" err="1">
                <a:solidFill>
                  <a:srgbClr val="000000"/>
                </a:solidFill>
                <a:effectLst/>
                <a:latin typeface="Roboto" panose="02000000000000000000" pitchFamily="2" charset="0"/>
              </a:rPr>
              <a:t>Ukraine</a:t>
            </a:r>
            <a:r>
              <a:rPr lang="nb-NO" b="1" i="0" dirty="0">
                <a:solidFill>
                  <a:srgbClr val="000000"/>
                </a:solidFill>
                <a:effectLst/>
                <a:latin typeface="Roboto" panose="02000000000000000000" pitchFamily="2" charset="0"/>
              </a:rPr>
              <a:t> (INS)</a:t>
            </a:r>
            <a:r>
              <a:rPr lang="nb-NO" b="0" i="0" dirty="0">
                <a:solidFill>
                  <a:srgbClr val="000000"/>
                </a:solidFill>
                <a:effectLst/>
                <a:latin typeface="Roboto" panose="02000000000000000000" pitchFamily="2" charset="0"/>
              </a:rPr>
              <a:t>’</a:t>
            </a:r>
          </a:p>
          <a:p>
            <a:pPr marL="0" indent="0">
              <a:buNone/>
            </a:pPr>
            <a:endParaRPr lang="nb-NO" b="0" i="0" dirty="0">
              <a:solidFill>
                <a:srgbClr val="000000"/>
              </a:solidFill>
              <a:effectLst/>
              <a:latin typeface="Roboto" panose="02000000000000000000" pitchFamily="2" charset="0"/>
            </a:endParaRPr>
          </a:p>
          <a:p>
            <a:pPr marL="0" indent="0">
              <a:buNone/>
            </a:pPr>
            <a:r>
              <a:rPr lang="ru-RU" b="0" i="1" dirty="0">
                <a:solidFill>
                  <a:srgbClr val="000000"/>
                </a:solidFill>
                <a:effectLst/>
                <a:latin typeface="Roboto" panose="02000000000000000000" pitchFamily="2" charset="0"/>
              </a:rPr>
              <a:t>Запад использует </a:t>
            </a:r>
            <a:r>
              <a:rPr lang="ru-RU" i="1" u="sng" dirty="0">
                <a:solidFill>
                  <a:srgbClr val="000000"/>
                </a:solidFill>
                <a:effectLst/>
                <a:latin typeface="Roboto" panose="02000000000000000000" pitchFamily="2" charset="0"/>
              </a:rPr>
              <a:t>Украину</a:t>
            </a:r>
            <a:r>
              <a:rPr lang="ru-RU" b="0" i="1" dirty="0">
                <a:solidFill>
                  <a:srgbClr val="000000"/>
                </a:solidFill>
                <a:effectLst/>
                <a:latin typeface="Roboto" panose="02000000000000000000" pitchFamily="2" charset="0"/>
              </a:rPr>
              <a:t> и как таран против России, и как полигон.</a:t>
            </a:r>
            <a:endParaRPr lang="nb-NO" b="0" i="1" dirty="0">
              <a:solidFill>
                <a:srgbClr val="000000"/>
              </a:solidFill>
              <a:effectLst/>
              <a:latin typeface="Roboto" panose="02000000000000000000" pitchFamily="2" charset="0"/>
            </a:endParaRPr>
          </a:p>
          <a:p>
            <a:pPr marL="0" indent="0">
              <a:buNone/>
            </a:pPr>
            <a:r>
              <a:rPr lang="nb-NO" dirty="0">
                <a:solidFill>
                  <a:srgbClr val="000000"/>
                </a:solidFill>
                <a:latin typeface="Roboto" panose="02000000000000000000" pitchFamily="2" charset="0"/>
              </a:rPr>
              <a:t>‘The West is </a:t>
            </a:r>
            <a:r>
              <a:rPr lang="nb-NO" dirty="0" err="1">
                <a:solidFill>
                  <a:srgbClr val="000000"/>
                </a:solidFill>
                <a:latin typeface="Roboto" panose="02000000000000000000" pitchFamily="2" charset="0"/>
              </a:rPr>
              <a:t>using</a:t>
            </a:r>
            <a:r>
              <a:rPr lang="nb-NO" dirty="0">
                <a:solidFill>
                  <a:srgbClr val="000000"/>
                </a:solidFill>
                <a:latin typeface="Roboto" panose="02000000000000000000" pitchFamily="2" charset="0"/>
              </a:rPr>
              <a:t> </a:t>
            </a:r>
            <a:r>
              <a:rPr lang="nb-NO" b="1" dirty="0" err="1">
                <a:solidFill>
                  <a:srgbClr val="000000"/>
                </a:solidFill>
                <a:latin typeface="Roboto" panose="02000000000000000000" pitchFamily="2" charset="0"/>
              </a:rPr>
              <a:t>Ukraine</a:t>
            </a:r>
            <a:r>
              <a:rPr lang="nb-NO" b="1">
                <a:solidFill>
                  <a:srgbClr val="000000"/>
                </a:solidFill>
                <a:latin typeface="Roboto" panose="02000000000000000000" pitchFamily="2" charset="0"/>
              </a:rPr>
              <a:t> (ACC)</a:t>
            </a:r>
            <a:r>
              <a:rPr lang="nb-NO">
                <a:solidFill>
                  <a:srgbClr val="000000"/>
                </a:solidFill>
                <a:latin typeface="Roboto" panose="02000000000000000000" pitchFamily="2" charset="0"/>
              </a:rPr>
              <a:t> </a:t>
            </a:r>
            <a:r>
              <a:rPr lang="nb-NO" dirty="0" err="1">
                <a:solidFill>
                  <a:srgbClr val="000000"/>
                </a:solidFill>
                <a:latin typeface="Roboto" panose="02000000000000000000" pitchFamily="2" charset="0"/>
              </a:rPr>
              <a:t>both</a:t>
            </a:r>
            <a:r>
              <a:rPr lang="nb-NO" dirty="0">
                <a:solidFill>
                  <a:srgbClr val="000000"/>
                </a:solidFill>
                <a:latin typeface="Roboto" panose="02000000000000000000" pitchFamily="2" charset="0"/>
              </a:rPr>
              <a:t> as a battering ram </a:t>
            </a:r>
            <a:r>
              <a:rPr lang="nb-NO" dirty="0" err="1">
                <a:solidFill>
                  <a:srgbClr val="000000"/>
                </a:solidFill>
                <a:latin typeface="Roboto" panose="02000000000000000000" pitchFamily="2" charset="0"/>
              </a:rPr>
              <a:t>against</a:t>
            </a:r>
            <a:r>
              <a:rPr lang="nb-NO" dirty="0">
                <a:solidFill>
                  <a:srgbClr val="000000"/>
                </a:solidFill>
                <a:latin typeface="Roboto" panose="02000000000000000000" pitchFamily="2" charset="0"/>
              </a:rPr>
              <a:t> </a:t>
            </a:r>
            <a:r>
              <a:rPr lang="nb-NO" dirty="0" err="1">
                <a:solidFill>
                  <a:srgbClr val="000000"/>
                </a:solidFill>
                <a:latin typeface="Roboto" panose="02000000000000000000" pitchFamily="2" charset="0"/>
              </a:rPr>
              <a:t>Russia</a:t>
            </a:r>
            <a:r>
              <a:rPr lang="nb-NO" dirty="0">
                <a:solidFill>
                  <a:srgbClr val="000000"/>
                </a:solidFill>
                <a:latin typeface="Roboto" panose="02000000000000000000" pitchFamily="2" charset="0"/>
              </a:rPr>
              <a:t>, and as an </a:t>
            </a:r>
            <a:r>
              <a:rPr lang="nb-NO" dirty="0" err="1">
                <a:solidFill>
                  <a:srgbClr val="000000"/>
                </a:solidFill>
                <a:latin typeface="Roboto" panose="02000000000000000000" pitchFamily="2" charset="0"/>
              </a:rPr>
              <a:t>artillery</a:t>
            </a:r>
            <a:r>
              <a:rPr lang="nb-NO" dirty="0">
                <a:solidFill>
                  <a:srgbClr val="000000"/>
                </a:solidFill>
                <a:latin typeface="Roboto" panose="02000000000000000000" pitchFamily="2" charset="0"/>
              </a:rPr>
              <a:t> range.’</a:t>
            </a:r>
          </a:p>
          <a:p>
            <a:pPr marL="0" indent="0">
              <a:buNone/>
            </a:pPr>
            <a:endParaRPr lang="nb-NO" dirty="0">
              <a:solidFill>
                <a:srgbClr val="000000"/>
              </a:solidFill>
              <a:latin typeface="Roboto" panose="02000000000000000000" pitchFamily="2" charset="0"/>
            </a:endParaRPr>
          </a:p>
          <a:p>
            <a:pPr marL="0" indent="0">
              <a:buNone/>
            </a:pPr>
            <a:endParaRPr lang="nb-NO" b="0" i="0" dirty="0">
              <a:solidFill>
                <a:srgbClr val="000000"/>
              </a:solidFill>
              <a:effectLst/>
              <a:latin typeface="Roboto" panose="02000000000000000000" pitchFamily="2" charset="0"/>
            </a:endParaRPr>
          </a:p>
          <a:p>
            <a:pPr marL="0" indent="0">
              <a:buNone/>
            </a:pPr>
            <a:endParaRPr lang="ru-RU" b="0" i="0" dirty="0">
              <a:solidFill>
                <a:srgbClr val="000000"/>
              </a:solidFill>
              <a:effectLst/>
              <a:latin typeface="Roboto" panose="02000000000000000000" pitchFamily="2" charset="0"/>
            </a:endParaRPr>
          </a:p>
          <a:p>
            <a:pPr marL="0" indent="0">
              <a:buNone/>
            </a:pPr>
            <a:endParaRPr lang="nb-NO" dirty="0"/>
          </a:p>
        </p:txBody>
      </p:sp>
    </p:spTree>
    <p:extLst>
      <p:ext uri="{BB962C8B-B14F-4D97-AF65-F5344CB8AC3E}">
        <p14:creationId xmlns:p14="http://schemas.microsoft.com/office/powerpoint/2010/main" val="589954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D4B5D-7C93-2AE7-F87C-A61989018FEF}"/>
              </a:ext>
            </a:extLst>
          </p:cNvPr>
          <p:cNvSpPr>
            <a:spLocks noGrp="1"/>
          </p:cNvSpPr>
          <p:nvPr>
            <p:ph type="title"/>
          </p:nvPr>
        </p:nvSpPr>
        <p:spPr/>
        <p:txBody>
          <a:bodyPr/>
          <a:lstStyle/>
          <a:p>
            <a:r>
              <a:rPr lang="nb-NO" dirty="0"/>
              <a:t>Are </a:t>
            </a:r>
            <a:r>
              <a:rPr lang="nb-NO" dirty="0" err="1"/>
              <a:t>grammar</a:t>
            </a:r>
            <a:r>
              <a:rPr lang="nb-NO" dirty="0"/>
              <a:t> and </a:t>
            </a:r>
            <a:r>
              <a:rPr lang="nb-NO" dirty="0" err="1"/>
              <a:t>lexicon</a:t>
            </a:r>
            <a:r>
              <a:rPr lang="nb-NO" dirty="0"/>
              <a:t> </a:t>
            </a:r>
            <a:r>
              <a:rPr lang="nb-NO" dirty="0" err="1"/>
              <a:t>really</a:t>
            </a:r>
            <a:r>
              <a:rPr lang="nb-NO" dirty="0"/>
              <a:t> </a:t>
            </a:r>
            <a:r>
              <a:rPr lang="nb-NO" dirty="0" err="1"/>
              <a:t>distinct</a:t>
            </a:r>
            <a:r>
              <a:rPr lang="nb-NO" dirty="0"/>
              <a:t>?</a:t>
            </a:r>
          </a:p>
        </p:txBody>
      </p:sp>
      <p:sp>
        <p:nvSpPr>
          <p:cNvPr id="3" name="Content Placeholder 2">
            <a:extLst>
              <a:ext uri="{FF2B5EF4-FFF2-40B4-BE49-F238E27FC236}">
                <a16:creationId xmlns:a16="http://schemas.microsoft.com/office/drawing/2014/main" id="{16C04026-C825-F262-E2A6-0A8B7A97BFFB}"/>
              </a:ext>
            </a:extLst>
          </p:cNvPr>
          <p:cNvSpPr>
            <a:spLocks noGrp="1"/>
          </p:cNvSpPr>
          <p:nvPr>
            <p:ph idx="1"/>
          </p:nvPr>
        </p:nvSpPr>
        <p:spPr/>
        <p:txBody>
          <a:bodyPr/>
          <a:lstStyle/>
          <a:p>
            <a:r>
              <a:rPr lang="nb-NO" dirty="0" err="1"/>
              <a:t>Grammar</a:t>
            </a:r>
            <a:r>
              <a:rPr lang="nb-NO" dirty="0"/>
              <a:t> and </a:t>
            </a:r>
            <a:r>
              <a:rPr lang="nb-NO" dirty="0" err="1"/>
              <a:t>lexicon</a:t>
            </a:r>
            <a:r>
              <a:rPr lang="nb-NO" dirty="0"/>
              <a:t> form a </a:t>
            </a:r>
            <a:r>
              <a:rPr lang="nb-NO" dirty="0" err="1"/>
              <a:t>continuum</a:t>
            </a:r>
            <a:endParaRPr lang="nb-NO" dirty="0"/>
          </a:p>
          <a:p>
            <a:r>
              <a:rPr lang="nb-NO" dirty="0" err="1"/>
              <a:t>Many</a:t>
            </a:r>
            <a:r>
              <a:rPr lang="nb-NO" dirty="0"/>
              <a:t> </a:t>
            </a:r>
            <a:r>
              <a:rPr lang="nb-NO" dirty="0" err="1"/>
              <a:t>functions</a:t>
            </a:r>
            <a:r>
              <a:rPr lang="nb-NO" dirty="0"/>
              <a:t> </a:t>
            </a:r>
            <a:r>
              <a:rPr lang="nb-NO" dirty="0" err="1"/>
              <a:t>are</a:t>
            </a:r>
            <a:r>
              <a:rPr lang="nb-NO" dirty="0"/>
              <a:t> </a:t>
            </a:r>
            <a:r>
              <a:rPr lang="nb-NO" dirty="0" err="1"/>
              <a:t>expressed</a:t>
            </a:r>
            <a:r>
              <a:rPr lang="nb-NO" dirty="0"/>
              <a:t> </a:t>
            </a:r>
            <a:r>
              <a:rPr lang="nb-NO" dirty="0" err="1"/>
              <a:t>grammatically</a:t>
            </a:r>
            <a:r>
              <a:rPr lang="nb-NO" dirty="0"/>
              <a:t> in </a:t>
            </a:r>
            <a:r>
              <a:rPr lang="nb-NO" dirty="0" err="1"/>
              <a:t>some</a:t>
            </a:r>
            <a:r>
              <a:rPr lang="nb-NO" dirty="0"/>
              <a:t> </a:t>
            </a:r>
            <a:r>
              <a:rPr lang="nb-NO" dirty="0" err="1"/>
              <a:t>languages</a:t>
            </a:r>
            <a:r>
              <a:rPr lang="nb-NO" dirty="0"/>
              <a:t>, </a:t>
            </a:r>
            <a:r>
              <a:rPr lang="nb-NO" dirty="0" err="1"/>
              <a:t>but</a:t>
            </a:r>
            <a:r>
              <a:rPr lang="nb-NO" dirty="0"/>
              <a:t> </a:t>
            </a:r>
            <a:r>
              <a:rPr lang="nb-NO" dirty="0" err="1"/>
              <a:t>lexically</a:t>
            </a:r>
            <a:r>
              <a:rPr lang="nb-NO" dirty="0"/>
              <a:t> in </a:t>
            </a:r>
            <a:r>
              <a:rPr lang="nb-NO" dirty="0" err="1"/>
              <a:t>others</a:t>
            </a:r>
            <a:endParaRPr lang="nb-NO" dirty="0"/>
          </a:p>
          <a:p>
            <a:pPr lvl="1"/>
            <a:r>
              <a:rPr lang="nb-NO" dirty="0"/>
              <a:t>case </a:t>
            </a:r>
            <a:r>
              <a:rPr lang="nb-NO" dirty="0" err="1"/>
              <a:t>affixes</a:t>
            </a:r>
            <a:r>
              <a:rPr lang="nb-NO" dirty="0"/>
              <a:t> vs. </a:t>
            </a:r>
            <a:r>
              <a:rPr lang="nb-NO" dirty="0" err="1"/>
              <a:t>adpositions</a:t>
            </a:r>
            <a:endParaRPr lang="nb-NO" dirty="0"/>
          </a:p>
          <a:p>
            <a:pPr lvl="1"/>
            <a:r>
              <a:rPr lang="nb-NO" dirty="0" err="1"/>
              <a:t>aspect</a:t>
            </a:r>
            <a:r>
              <a:rPr lang="nb-NO" dirty="0"/>
              <a:t>/</a:t>
            </a:r>
            <a:r>
              <a:rPr lang="nb-NO" dirty="0" err="1"/>
              <a:t>tense</a:t>
            </a:r>
            <a:r>
              <a:rPr lang="nb-NO" dirty="0"/>
              <a:t>/</a:t>
            </a:r>
            <a:r>
              <a:rPr lang="nb-NO" dirty="0" err="1"/>
              <a:t>mood</a:t>
            </a:r>
            <a:r>
              <a:rPr lang="nb-NO" dirty="0"/>
              <a:t> </a:t>
            </a:r>
            <a:r>
              <a:rPr lang="nb-NO" dirty="0" err="1"/>
              <a:t>affixes</a:t>
            </a:r>
            <a:r>
              <a:rPr lang="nb-NO" dirty="0"/>
              <a:t> vs. adverbs</a:t>
            </a:r>
          </a:p>
          <a:p>
            <a:pPr lvl="1"/>
            <a:r>
              <a:rPr lang="nb-NO" dirty="0"/>
              <a:t>in/</a:t>
            </a:r>
            <a:r>
              <a:rPr lang="nb-NO" dirty="0" err="1"/>
              <a:t>definiteness</a:t>
            </a:r>
            <a:r>
              <a:rPr lang="nb-NO" dirty="0"/>
              <a:t> </a:t>
            </a:r>
            <a:r>
              <a:rPr lang="nb-NO" dirty="0" err="1"/>
              <a:t>affixes</a:t>
            </a:r>
            <a:r>
              <a:rPr lang="nb-NO" dirty="0"/>
              <a:t> vs. </a:t>
            </a:r>
            <a:r>
              <a:rPr lang="nb-NO" dirty="0" err="1"/>
              <a:t>articles</a:t>
            </a:r>
            <a:endParaRPr lang="nb-NO" dirty="0"/>
          </a:p>
          <a:p>
            <a:pPr lvl="1"/>
            <a:r>
              <a:rPr lang="nb-NO" dirty="0" err="1"/>
              <a:t>comparative</a:t>
            </a:r>
            <a:r>
              <a:rPr lang="nb-NO" dirty="0"/>
              <a:t>/</a:t>
            </a:r>
            <a:r>
              <a:rPr lang="nb-NO" dirty="0" err="1"/>
              <a:t>superlative</a:t>
            </a:r>
            <a:r>
              <a:rPr lang="nb-NO" dirty="0"/>
              <a:t> </a:t>
            </a:r>
            <a:r>
              <a:rPr lang="nb-NO" dirty="0" err="1"/>
              <a:t>affixes</a:t>
            </a:r>
            <a:r>
              <a:rPr lang="nb-NO" dirty="0"/>
              <a:t> vs. adverbs</a:t>
            </a:r>
          </a:p>
        </p:txBody>
      </p:sp>
      <p:sp>
        <p:nvSpPr>
          <p:cNvPr id="4" name="Rounded Rectangle 3">
            <a:extLst>
              <a:ext uri="{FF2B5EF4-FFF2-40B4-BE49-F238E27FC236}">
                <a16:creationId xmlns:a16="http://schemas.microsoft.com/office/drawing/2014/main" id="{9FD5207F-6922-D69A-8DB0-C797432CA2CF}"/>
              </a:ext>
            </a:extLst>
          </p:cNvPr>
          <p:cNvSpPr/>
          <p:nvPr/>
        </p:nvSpPr>
        <p:spPr>
          <a:xfrm>
            <a:off x="338666" y="5019145"/>
            <a:ext cx="11700933" cy="14737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4400" dirty="0"/>
              <a:t>No </a:t>
            </a:r>
            <a:r>
              <a:rPr lang="nb-NO" sz="4400" dirty="0" err="1"/>
              <a:t>clear</a:t>
            </a:r>
            <a:r>
              <a:rPr lang="nb-NO" sz="4400" dirty="0"/>
              <a:t> </a:t>
            </a:r>
            <a:r>
              <a:rPr lang="nb-NO" sz="4400" dirty="0" err="1"/>
              <a:t>boundary</a:t>
            </a:r>
            <a:r>
              <a:rPr lang="nb-NO" sz="4400" dirty="0"/>
              <a:t> </a:t>
            </a:r>
            <a:r>
              <a:rPr lang="nb-NO" sz="4400" dirty="0" err="1"/>
              <a:t>separating</a:t>
            </a:r>
            <a:r>
              <a:rPr lang="nb-NO" sz="4400" dirty="0"/>
              <a:t> </a:t>
            </a:r>
            <a:r>
              <a:rPr lang="nb-NO" sz="4400" dirty="0" err="1"/>
              <a:t>functions</a:t>
            </a:r>
            <a:r>
              <a:rPr lang="nb-NO" sz="4400" dirty="0"/>
              <a:t> </a:t>
            </a:r>
            <a:r>
              <a:rPr lang="nb-NO" sz="4400" dirty="0" err="1"/>
              <a:t>expressed</a:t>
            </a:r>
            <a:endParaRPr lang="nb-NO" sz="4400" dirty="0"/>
          </a:p>
          <a:p>
            <a:pPr algn="ctr"/>
            <a:r>
              <a:rPr lang="nb-NO" sz="4400" dirty="0"/>
              <a:t> </a:t>
            </a:r>
            <a:r>
              <a:rPr lang="nb-NO" sz="4400" b="1" dirty="0" err="1"/>
              <a:t>synthetically</a:t>
            </a:r>
            <a:r>
              <a:rPr lang="nb-NO" sz="4400" b="1" dirty="0"/>
              <a:t> vs. </a:t>
            </a:r>
            <a:r>
              <a:rPr lang="nb-NO" sz="4400" b="1" dirty="0" err="1"/>
              <a:t>analytically</a:t>
            </a:r>
            <a:r>
              <a:rPr lang="nb-NO" sz="4400" b="1" dirty="0"/>
              <a:t> </a:t>
            </a:r>
          </a:p>
        </p:txBody>
      </p:sp>
    </p:spTree>
    <p:extLst>
      <p:ext uri="{BB962C8B-B14F-4D97-AF65-F5344CB8AC3E}">
        <p14:creationId xmlns:p14="http://schemas.microsoft.com/office/powerpoint/2010/main" val="30222618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291DB-5589-3E46-F190-E5C02F6A2D4C}"/>
              </a:ext>
            </a:extLst>
          </p:cNvPr>
          <p:cNvSpPr>
            <a:spLocks noGrp="1"/>
          </p:cNvSpPr>
          <p:nvPr>
            <p:ph type="title"/>
          </p:nvPr>
        </p:nvSpPr>
        <p:spPr/>
        <p:txBody>
          <a:bodyPr/>
          <a:lstStyle/>
          <a:p>
            <a:r>
              <a:rPr lang="nb-NO" dirty="0" err="1"/>
              <a:t>Russia</a:t>
            </a:r>
            <a:r>
              <a:rPr lang="nb-NO" dirty="0"/>
              <a:t> in 2023</a:t>
            </a:r>
          </a:p>
        </p:txBody>
      </p:sp>
      <p:sp>
        <p:nvSpPr>
          <p:cNvPr id="3" name="Content Placeholder 2">
            <a:extLst>
              <a:ext uri="{FF2B5EF4-FFF2-40B4-BE49-F238E27FC236}">
                <a16:creationId xmlns:a16="http://schemas.microsoft.com/office/drawing/2014/main" id="{8A93D061-A8E4-A4A1-E2CF-3D942168A1F1}"/>
              </a:ext>
            </a:extLst>
          </p:cNvPr>
          <p:cNvSpPr>
            <a:spLocks noGrp="1"/>
          </p:cNvSpPr>
          <p:nvPr>
            <p:ph idx="1"/>
          </p:nvPr>
        </p:nvSpPr>
        <p:spPr>
          <a:xfrm>
            <a:off x="838200" y="1924481"/>
            <a:ext cx="10515600" cy="4351338"/>
          </a:xfrm>
        </p:spPr>
        <p:txBody>
          <a:bodyPr>
            <a:normAutofit fontScale="92500" lnSpcReduction="20000"/>
          </a:bodyPr>
          <a:lstStyle/>
          <a:p>
            <a:r>
              <a:rPr lang="en-NO" sz="3600" dirty="0">
                <a:solidFill>
                  <a:srgbClr val="000000"/>
                </a:solidFill>
                <a:ea typeface="Calibri" panose="020F0502020204030204" pitchFamily="34" charset="0"/>
                <a:cs typeface="Arial" panose="020B0604020202020204" pitchFamily="34" charset="0"/>
              </a:rPr>
              <a:t>Russia represented as</a:t>
            </a:r>
          </a:p>
          <a:p>
            <a:pPr lvl="1"/>
            <a:r>
              <a:rPr lang="en-NO" sz="3600" dirty="0">
                <a:solidFill>
                  <a:srgbClr val="000000"/>
                </a:solidFill>
                <a:effectLst/>
                <a:ea typeface="Calibri" panose="020F0502020204030204" pitchFamily="34" charset="0"/>
                <a:cs typeface="Arial" panose="020B0604020202020204" pitchFamily="34" charset="0"/>
              </a:rPr>
              <a:t>an agent that helps others, remembers, depends on its citizens, an open country (NOM)</a:t>
            </a:r>
          </a:p>
          <a:p>
            <a:pPr lvl="1"/>
            <a:r>
              <a:rPr lang="en-NO" sz="3600" dirty="0">
                <a:solidFill>
                  <a:srgbClr val="000000"/>
                </a:solidFill>
                <a:effectLst/>
                <a:ea typeface="Calibri" panose="020F0502020204030204" pitchFamily="34" charset="0"/>
                <a:cs typeface="Arial" panose="020B0604020202020204" pitchFamily="34" charset="0"/>
              </a:rPr>
              <a:t>a land of great potential and people, unfairly targeted (GEN)</a:t>
            </a:r>
          </a:p>
          <a:p>
            <a:pPr lvl="1"/>
            <a:r>
              <a:rPr lang="en-NO" sz="3600" dirty="0">
                <a:solidFill>
                  <a:srgbClr val="000000"/>
                </a:solidFill>
                <a:ea typeface="Calibri" panose="020F0502020204030204" pitchFamily="34" charset="0"/>
                <a:cs typeface="Arial" panose="020B0604020202020204" pitchFamily="34" charset="0"/>
              </a:rPr>
              <a:t>united (</a:t>
            </a:r>
            <a:r>
              <a:rPr lang="en-NO" sz="3600" i="1" dirty="0">
                <a:solidFill>
                  <a:srgbClr val="000000"/>
                </a:solidFill>
                <a:ea typeface="Calibri" panose="020F0502020204030204" pitchFamily="34" charset="0"/>
                <a:cs typeface="Arial" panose="020B0604020202020204" pitchFamily="34" charset="0"/>
              </a:rPr>
              <a:t>s</a:t>
            </a:r>
            <a:r>
              <a:rPr lang="en-NO" sz="3600" dirty="0">
                <a:solidFill>
                  <a:srgbClr val="000000"/>
                </a:solidFill>
                <a:ea typeface="Calibri" panose="020F0502020204030204" pitchFamily="34" charset="0"/>
                <a:cs typeface="Arial" panose="020B0604020202020204" pitchFamily="34" charset="0"/>
              </a:rPr>
              <a:t> + INS)</a:t>
            </a:r>
          </a:p>
          <a:p>
            <a:pPr lvl="1"/>
            <a:r>
              <a:rPr lang="en-NO" sz="3600" dirty="0">
                <a:solidFill>
                  <a:srgbClr val="000000"/>
                </a:solidFill>
                <a:ea typeface="Calibri" panose="020F0502020204030204" pitchFamily="34" charset="0"/>
                <a:cs typeface="Arial" panose="020B0604020202020204" pitchFamily="34" charset="0"/>
              </a:rPr>
              <a:t>being exploited but cannot be defeated, the place to invest (ACC)</a:t>
            </a:r>
          </a:p>
          <a:p>
            <a:pPr lvl="1"/>
            <a:r>
              <a:rPr lang="en-NO" sz="3600" dirty="0">
                <a:solidFill>
                  <a:srgbClr val="000000"/>
                </a:solidFill>
                <a:effectLst/>
                <a:ea typeface="Calibri" panose="020F0502020204030204" pitchFamily="34" charset="0"/>
                <a:cs typeface="Arial" panose="020B0604020202020204" pitchFamily="34" charset="0"/>
              </a:rPr>
              <a:t>humanized and victimized, in no need of cooperation with western economies </a:t>
            </a:r>
            <a:r>
              <a:rPr lang="en-NO" sz="3600" dirty="0">
                <a:solidFill>
                  <a:srgbClr val="000000"/>
                </a:solidFill>
                <a:ea typeface="Calibri" panose="020F0502020204030204" pitchFamily="34" charset="0"/>
                <a:cs typeface="Arial" panose="020B0604020202020204" pitchFamily="34" charset="0"/>
              </a:rPr>
              <a:t>(DAT)</a:t>
            </a:r>
          </a:p>
          <a:p>
            <a:pPr lvl="1"/>
            <a:r>
              <a:rPr lang="en-NO" sz="3600" dirty="0">
                <a:solidFill>
                  <a:srgbClr val="000000"/>
                </a:solidFill>
                <a:effectLst/>
                <a:ea typeface="Calibri" panose="020F0502020204030204" pitchFamily="34" charset="0"/>
                <a:cs typeface="Arial" panose="020B0604020202020204" pitchFamily="34" charset="0"/>
              </a:rPr>
              <a:t>a place with a s</a:t>
            </a:r>
            <a:r>
              <a:rPr lang="en-NO" sz="3600" dirty="0">
                <a:solidFill>
                  <a:srgbClr val="000000"/>
                </a:solidFill>
                <a:ea typeface="Calibri" panose="020F0502020204030204" pitchFamily="34" charset="0"/>
                <a:cs typeface="Arial" panose="020B0604020202020204" pitchFamily="34" charset="0"/>
              </a:rPr>
              <a:t>trong economy and values (LOC)</a:t>
            </a:r>
            <a:endParaRPr lang="en-NO" sz="3600" dirty="0">
              <a:effectLst/>
              <a:ea typeface="Calibri" panose="020F0502020204030204" pitchFamily="34" charset="0"/>
              <a:cs typeface="Arial" panose="020B0604020202020204" pitchFamily="34" charset="0"/>
            </a:endParaRPr>
          </a:p>
          <a:p>
            <a:endParaRPr lang="nb-NO" dirty="0"/>
          </a:p>
        </p:txBody>
      </p:sp>
      <p:pic>
        <p:nvPicPr>
          <p:cNvPr id="4098" name="Picture 2" descr="Flag of Russia - Wikipedia">
            <a:extLst>
              <a:ext uri="{FF2B5EF4-FFF2-40B4-BE49-F238E27FC236}">
                <a16:creationId xmlns:a16="http://schemas.microsoft.com/office/drawing/2014/main" id="{BA540A1D-72DB-552B-CA4B-40115814F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9500" y="0"/>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0313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40C77-85F8-9E1E-9F85-FCD6D9272289}"/>
              </a:ext>
            </a:extLst>
          </p:cNvPr>
          <p:cNvSpPr>
            <a:spLocks noGrp="1"/>
          </p:cNvSpPr>
          <p:nvPr>
            <p:ph type="title"/>
          </p:nvPr>
        </p:nvSpPr>
        <p:spPr>
          <a:xfrm>
            <a:off x="838199" y="365125"/>
            <a:ext cx="10641227" cy="1325563"/>
          </a:xfrm>
        </p:spPr>
        <p:txBody>
          <a:bodyPr/>
          <a:lstStyle/>
          <a:p>
            <a:r>
              <a:rPr lang="nb-NO" dirty="0"/>
              <a:t>Putin 2022 vs. Putin 2023: </a:t>
            </a:r>
            <a:r>
              <a:rPr lang="nb-NO" dirty="0" err="1"/>
              <a:t>What</a:t>
            </a:r>
            <a:r>
              <a:rPr lang="nb-NO" dirty="0"/>
              <a:t> has </a:t>
            </a:r>
            <a:r>
              <a:rPr lang="nb-NO" dirty="0" err="1"/>
              <a:t>changed</a:t>
            </a:r>
            <a:r>
              <a:rPr lang="nb-NO" dirty="0"/>
              <a:t>?</a:t>
            </a:r>
          </a:p>
        </p:txBody>
      </p:sp>
      <p:sp>
        <p:nvSpPr>
          <p:cNvPr id="3" name="Content Placeholder 2">
            <a:extLst>
              <a:ext uri="{FF2B5EF4-FFF2-40B4-BE49-F238E27FC236}">
                <a16:creationId xmlns:a16="http://schemas.microsoft.com/office/drawing/2014/main" id="{9B79841A-6AA1-5BFE-805D-ADEB8ED12D31}"/>
              </a:ext>
            </a:extLst>
          </p:cNvPr>
          <p:cNvSpPr>
            <a:spLocks noGrp="1"/>
          </p:cNvSpPr>
          <p:nvPr>
            <p:ph idx="1"/>
          </p:nvPr>
        </p:nvSpPr>
        <p:spPr/>
        <p:txBody>
          <a:bodyPr/>
          <a:lstStyle/>
          <a:p>
            <a:r>
              <a:rPr lang="nb-NO" dirty="0"/>
              <a:t>NATO </a:t>
            </a:r>
          </a:p>
          <a:p>
            <a:pPr lvl="1"/>
            <a:r>
              <a:rPr lang="nb-NO" dirty="0" err="1"/>
              <a:t>no</a:t>
            </a:r>
            <a:r>
              <a:rPr lang="nb-NO" dirty="0"/>
              <a:t> longer </a:t>
            </a:r>
            <a:r>
              <a:rPr lang="nb-NO" dirty="0" err="1"/>
              <a:t>the</a:t>
            </a:r>
            <a:r>
              <a:rPr lang="nb-NO" dirty="0"/>
              <a:t> </a:t>
            </a:r>
            <a:r>
              <a:rPr lang="nb-NO" dirty="0" err="1"/>
              <a:t>destination</a:t>
            </a:r>
            <a:r>
              <a:rPr lang="nb-NO" dirty="0"/>
              <a:t> </a:t>
            </a:r>
            <a:r>
              <a:rPr lang="nb-NO" dirty="0" err="1"/>
              <a:t>of</a:t>
            </a:r>
            <a:r>
              <a:rPr lang="nb-NO" dirty="0"/>
              <a:t> </a:t>
            </a:r>
            <a:r>
              <a:rPr lang="nb-NO" dirty="0" err="1"/>
              <a:t>Ukraine</a:t>
            </a:r>
            <a:endParaRPr lang="nb-NO" dirty="0"/>
          </a:p>
          <a:p>
            <a:pPr lvl="1"/>
            <a:r>
              <a:rPr lang="nb-NO" dirty="0" err="1"/>
              <a:t>foregrounded</a:t>
            </a:r>
            <a:r>
              <a:rPr lang="nb-NO" dirty="0"/>
              <a:t> as </a:t>
            </a:r>
            <a:r>
              <a:rPr lang="nb-NO" dirty="0" err="1"/>
              <a:t>the</a:t>
            </a:r>
            <a:r>
              <a:rPr lang="nb-NO" dirty="0"/>
              <a:t> aggressor</a:t>
            </a:r>
          </a:p>
          <a:p>
            <a:r>
              <a:rPr lang="nb-NO" dirty="0" err="1"/>
              <a:t>Ukraine</a:t>
            </a:r>
            <a:r>
              <a:rPr lang="nb-NO" dirty="0"/>
              <a:t> </a:t>
            </a:r>
          </a:p>
          <a:p>
            <a:pPr lvl="1"/>
            <a:r>
              <a:rPr lang="nb-NO" dirty="0"/>
              <a:t>sinks </a:t>
            </a:r>
            <a:r>
              <a:rPr lang="nb-NO" dirty="0" err="1"/>
              <a:t>further</a:t>
            </a:r>
            <a:r>
              <a:rPr lang="nb-NO" dirty="0"/>
              <a:t> </a:t>
            </a:r>
            <a:r>
              <a:rPr lang="nb-NO" dirty="0" err="1"/>
              <a:t>into</a:t>
            </a:r>
            <a:r>
              <a:rPr lang="nb-NO" dirty="0"/>
              <a:t> </a:t>
            </a:r>
            <a:r>
              <a:rPr lang="nb-NO" dirty="0" err="1"/>
              <a:t>background</a:t>
            </a:r>
            <a:endParaRPr lang="nb-NO" dirty="0"/>
          </a:p>
          <a:p>
            <a:pPr lvl="1"/>
            <a:r>
              <a:rPr lang="nb-NO" dirty="0" err="1"/>
              <a:t>Russia’s</a:t>
            </a:r>
            <a:r>
              <a:rPr lang="nb-NO" dirty="0"/>
              <a:t> “</a:t>
            </a:r>
            <a:r>
              <a:rPr lang="nb-NO" dirty="0" err="1"/>
              <a:t>historical</a:t>
            </a:r>
            <a:r>
              <a:rPr lang="nb-NO" dirty="0"/>
              <a:t> </a:t>
            </a:r>
            <a:r>
              <a:rPr lang="nb-NO" dirty="0" err="1"/>
              <a:t>territories</a:t>
            </a:r>
            <a:r>
              <a:rPr lang="nb-NO" dirty="0"/>
              <a:t>”, </a:t>
            </a:r>
            <a:r>
              <a:rPr lang="nb-NO" dirty="0" err="1"/>
              <a:t>the</a:t>
            </a:r>
            <a:r>
              <a:rPr lang="nb-NO" dirty="0"/>
              <a:t> </a:t>
            </a:r>
            <a:r>
              <a:rPr lang="nb-NO" dirty="0" err="1"/>
              <a:t>West’s</a:t>
            </a:r>
            <a:r>
              <a:rPr lang="nb-NO" dirty="0"/>
              <a:t> “Anti-</a:t>
            </a:r>
            <a:r>
              <a:rPr lang="nb-NO" dirty="0" err="1"/>
              <a:t>Russia</a:t>
            </a:r>
            <a:r>
              <a:rPr lang="nb-NO" dirty="0"/>
              <a:t>”</a:t>
            </a:r>
          </a:p>
          <a:p>
            <a:r>
              <a:rPr lang="nb-NO" dirty="0" err="1"/>
              <a:t>Russia</a:t>
            </a:r>
            <a:endParaRPr lang="nb-NO" dirty="0"/>
          </a:p>
          <a:p>
            <a:pPr lvl="1"/>
            <a:r>
              <a:rPr lang="nb-NO" dirty="0" err="1"/>
              <a:t>self-sufficient</a:t>
            </a:r>
            <a:r>
              <a:rPr lang="nb-NO" dirty="0"/>
              <a:t> </a:t>
            </a:r>
            <a:r>
              <a:rPr lang="nb-NO" dirty="0" err="1"/>
              <a:t>economy</a:t>
            </a:r>
            <a:r>
              <a:rPr lang="nb-NO" dirty="0"/>
              <a:t> </a:t>
            </a:r>
            <a:r>
              <a:rPr lang="nb-NO" dirty="0" err="1"/>
              <a:t>with</a:t>
            </a:r>
            <a:r>
              <a:rPr lang="nb-NO" dirty="0"/>
              <a:t> </a:t>
            </a:r>
            <a:r>
              <a:rPr lang="nb-NO" dirty="0" err="1"/>
              <a:t>great</a:t>
            </a:r>
            <a:r>
              <a:rPr lang="nb-NO" dirty="0"/>
              <a:t> </a:t>
            </a:r>
            <a:r>
              <a:rPr lang="nb-NO" dirty="0" err="1"/>
              <a:t>potential</a:t>
            </a:r>
            <a:endParaRPr lang="nb-NO" dirty="0"/>
          </a:p>
          <a:p>
            <a:pPr lvl="1"/>
            <a:r>
              <a:rPr lang="nb-NO" dirty="0" err="1"/>
              <a:t>unfairly</a:t>
            </a:r>
            <a:r>
              <a:rPr lang="nb-NO" dirty="0"/>
              <a:t> </a:t>
            </a:r>
            <a:r>
              <a:rPr lang="nb-NO" dirty="0" err="1"/>
              <a:t>targeted</a:t>
            </a:r>
            <a:r>
              <a:rPr lang="nb-NO" dirty="0"/>
              <a:t> by </a:t>
            </a:r>
            <a:r>
              <a:rPr lang="nb-NO" dirty="0" err="1"/>
              <a:t>the</a:t>
            </a:r>
            <a:r>
              <a:rPr lang="nb-NO" dirty="0"/>
              <a:t> West</a:t>
            </a:r>
          </a:p>
          <a:p>
            <a:pPr lvl="1"/>
            <a:endParaRPr lang="nb-NO" dirty="0"/>
          </a:p>
          <a:p>
            <a:endParaRPr lang="nb-NO" dirty="0"/>
          </a:p>
        </p:txBody>
      </p:sp>
    </p:spTree>
    <p:extLst>
      <p:ext uri="{BB962C8B-B14F-4D97-AF65-F5344CB8AC3E}">
        <p14:creationId xmlns:p14="http://schemas.microsoft.com/office/powerpoint/2010/main" val="3882849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80649-21CA-BC3C-313B-E5BD618ACDDC}"/>
              </a:ext>
            </a:extLst>
          </p:cNvPr>
          <p:cNvSpPr>
            <a:spLocks noGrp="1"/>
          </p:cNvSpPr>
          <p:nvPr>
            <p:ph type="title"/>
          </p:nvPr>
        </p:nvSpPr>
        <p:spPr/>
        <p:txBody>
          <a:bodyPr/>
          <a:lstStyle/>
          <a:p>
            <a:r>
              <a:rPr lang="nb-NO" dirty="0" err="1"/>
              <a:t>What</a:t>
            </a:r>
            <a:r>
              <a:rPr lang="nb-NO" dirty="0"/>
              <a:t> </a:t>
            </a:r>
            <a:r>
              <a:rPr lang="nb-NO" dirty="0" err="1"/>
              <a:t>does</a:t>
            </a:r>
            <a:r>
              <a:rPr lang="nb-NO" dirty="0"/>
              <a:t> </a:t>
            </a:r>
            <a:r>
              <a:rPr lang="nb-NO" dirty="0" err="1"/>
              <a:t>this</a:t>
            </a:r>
            <a:r>
              <a:rPr lang="nb-NO" dirty="0"/>
              <a:t> </a:t>
            </a:r>
            <a:r>
              <a:rPr lang="nb-NO" dirty="0" err="1"/>
              <a:t>buy</a:t>
            </a:r>
            <a:r>
              <a:rPr lang="nb-NO" dirty="0"/>
              <a:t> </a:t>
            </a:r>
            <a:r>
              <a:rPr lang="nb-NO" dirty="0" err="1"/>
              <a:t>us</a:t>
            </a:r>
            <a:r>
              <a:rPr lang="nb-NO" dirty="0"/>
              <a:t>?</a:t>
            </a:r>
          </a:p>
        </p:txBody>
      </p:sp>
      <p:sp>
        <p:nvSpPr>
          <p:cNvPr id="3" name="Content Placeholder 2">
            <a:extLst>
              <a:ext uri="{FF2B5EF4-FFF2-40B4-BE49-F238E27FC236}">
                <a16:creationId xmlns:a16="http://schemas.microsoft.com/office/drawing/2014/main" id="{DD85D136-E1F6-8EB5-7243-223CF730A3D4}"/>
              </a:ext>
            </a:extLst>
          </p:cNvPr>
          <p:cNvSpPr>
            <a:spLocks noGrp="1"/>
          </p:cNvSpPr>
          <p:nvPr>
            <p:ph idx="1"/>
          </p:nvPr>
        </p:nvSpPr>
        <p:spPr/>
        <p:txBody>
          <a:bodyPr/>
          <a:lstStyle/>
          <a:p>
            <a:r>
              <a:rPr lang="nb-NO" dirty="0" err="1"/>
              <a:t>Proof-of-concept</a:t>
            </a:r>
            <a:r>
              <a:rPr lang="nb-NO" dirty="0"/>
              <a:t> for </a:t>
            </a:r>
            <a:r>
              <a:rPr lang="nb-NO" dirty="0" err="1"/>
              <a:t>Keymorph</a:t>
            </a:r>
            <a:r>
              <a:rPr lang="nb-NO" dirty="0"/>
              <a:t> Analysis </a:t>
            </a:r>
            <a:r>
              <a:rPr lang="nb-NO" dirty="0" err="1"/>
              <a:t>applied</a:t>
            </a:r>
            <a:r>
              <a:rPr lang="nb-NO" dirty="0"/>
              <a:t> to Russian data</a:t>
            </a:r>
          </a:p>
          <a:p>
            <a:r>
              <a:rPr lang="nb-NO" dirty="0" err="1"/>
              <a:t>Keymorph</a:t>
            </a:r>
            <a:r>
              <a:rPr lang="nb-NO" dirty="0"/>
              <a:t> Analysis is </a:t>
            </a:r>
            <a:r>
              <a:rPr lang="nb-NO" dirty="0" err="1"/>
              <a:t>unique</a:t>
            </a:r>
            <a:r>
              <a:rPr lang="nb-NO" dirty="0"/>
              <a:t>, </a:t>
            </a:r>
            <a:r>
              <a:rPr lang="nb-NO" dirty="0" err="1"/>
              <a:t>can</a:t>
            </a:r>
            <a:r>
              <a:rPr lang="nb-NO" dirty="0"/>
              <a:t> </a:t>
            </a:r>
            <a:r>
              <a:rPr lang="nb-NO" dirty="0" err="1"/>
              <a:t>complement</a:t>
            </a:r>
            <a:r>
              <a:rPr lang="nb-NO" dirty="0"/>
              <a:t> </a:t>
            </a:r>
            <a:r>
              <a:rPr lang="nb-NO" dirty="0" err="1"/>
              <a:t>Keyword</a:t>
            </a:r>
            <a:r>
              <a:rPr lang="nb-NO" dirty="0"/>
              <a:t> Analysis and </a:t>
            </a:r>
            <a:r>
              <a:rPr lang="nb-NO" dirty="0" err="1"/>
              <a:t>other</a:t>
            </a:r>
            <a:r>
              <a:rPr lang="nb-NO" dirty="0"/>
              <a:t> </a:t>
            </a:r>
            <a:r>
              <a:rPr lang="nb-NO" dirty="0" err="1"/>
              <a:t>traditional</a:t>
            </a:r>
            <a:r>
              <a:rPr lang="nb-NO" dirty="0"/>
              <a:t> </a:t>
            </a:r>
            <a:r>
              <a:rPr lang="nb-NO" dirty="0" err="1"/>
              <a:t>methods</a:t>
            </a:r>
            <a:r>
              <a:rPr lang="nb-NO" dirty="0"/>
              <a:t> </a:t>
            </a:r>
            <a:r>
              <a:rPr lang="nb-NO" dirty="0" err="1"/>
              <a:t>of</a:t>
            </a:r>
            <a:r>
              <a:rPr lang="nb-NO" dirty="0"/>
              <a:t> </a:t>
            </a:r>
            <a:r>
              <a:rPr lang="nb-NO" dirty="0" err="1"/>
              <a:t>discourse</a:t>
            </a:r>
            <a:r>
              <a:rPr lang="nb-NO" dirty="0"/>
              <a:t> </a:t>
            </a:r>
            <a:r>
              <a:rPr lang="nb-NO" dirty="0" err="1"/>
              <a:t>analysis</a:t>
            </a:r>
            <a:endParaRPr lang="nb-NO" dirty="0"/>
          </a:p>
          <a:p>
            <a:r>
              <a:rPr lang="nb-NO" dirty="0"/>
              <a:t>Analysis </a:t>
            </a:r>
            <a:r>
              <a:rPr lang="nb-NO" dirty="0" err="1"/>
              <a:t>of</a:t>
            </a:r>
            <a:r>
              <a:rPr lang="nb-NO" dirty="0"/>
              <a:t> </a:t>
            </a:r>
            <a:r>
              <a:rPr lang="nb-NO" dirty="0" err="1"/>
              <a:t>grammatical</a:t>
            </a:r>
            <a:r>
              <a:rPr lang="nb-NO" dirty="0"/>
              <a:t> case reveals </a:t>
            </a:r>
            <a:r>
              <a:rPr lang="nb-NO" dirty="0" err="1"/>
              <a:t>roles</a:t>
            </a:r>
            <a:r>
              <a:rPr lang="nb-NO" dirty="0"/>
              <a:t> </a:t>
            </a:r>
            <a:r>
              <a:rPr lang="nb-NO" dirty="0" err="1"/>
              <a:t>of</a:t>
            </a:r>
            <a:r>
              <a:rPr lang="nb-NO" dirty="0"/>
              <a:t> </a:t>
            </a:r>
            <a:r>
              <a:rPr lang="nb-NO" dirty="0" err="1"/>
              <a:t>social</a:t>
            </a:r>
            <a:r>
              <a:rPr lang="nb-NO" dirty="0"/>
              <a:t> </a:t>
            </a:r>
            <a:r>
              <a:rPr lang="nb-NO" dirty="0" err="1"/>
              <a:t>actors</a:t>
            </a:r>
            <a:r>
              <a:rPr lang="nb-NO" dirty="0"/>
              <a:t> in </a:t>
            </a:r>
            <a:r>
              <a:rPr lang="nb-NO" dirty="0" err="1"/>
              <a:t>discourse</a:t>
            </a:r>
            <a:endParaRPr lang="nb-NO" dirty="0"/>
          </a:p>
          <a:p>
            <a:r>
              <a:rPr lang="nb-NO" dirty="0" err="1"/>
              <a:t>Consistent</a:t>
            </a:r>
            <a:r>
              <a:rPr lang="nb-NO" dirty="0"/>
              <a:t> </a:t>
            </a:r>
            <a:r>
              <a:rPr lang="nb-NO" dirty="0" err="1"/>
              <a:t>deviation</a:t>
            </a:r>
            <a:r>
              <a:rPr lang="nb-NO" dirty="0"/>
              <a:t> from norms </a:t>
            </a:r>
            <a:r>
              <a:rPr lang="nb-NO" dirty="0" err="1"/>
              <a:t>likely</a:t>
            </a:r>
            <a:r>
              <a:rPr lang="nb-NO" dirty="0"/>
              <a:t> has an </a:t>
            </a:r>
            <a:r>
              <a:rPr lang="nb-NO" dirty="0" err="1"/>
              <a:t>impact</a:t>
            </a:r>
            <a:r>
              <a:rPr lang="nb-NO" dirty="0"/>
              <a:t> </a:t>
            </a:r>
            <a:r>
              <a:rPr lang="nb-NO" dirty="0" err="1"/>
              <a:t>on</a:t>
            </a:r>
            <a:r>
              <a:rPr lang="nb-NO" dirty="0"/>
              <a:t> </a:t>
            </a:r>
            <a:r>
              <a:rPr lang="nb-NO" dirty="0" err="1"/>
              <a:t>hearers</a:t>
            </a:r>
            <a:endParaRPr lang="nb-NO" dirty="0"/>
          </a:p>
          <a:p>
            <a:r>
              <a:rPr lang="nb-NO" dirty="0" err="1"/>
              <a:t>Useful</a:t>
            </a:r>
            <a:r>
              <a:rPr lang="nb-NO" dirty="0"/>
              <a:t> not </a:t>
            </a:r>
            <a:r>
              <a:rPr lang="nb-NO" dirty="0" err="1"/>
              <a:t>only</a:t>
            </a:r>
            <a:r>
              <a:rPr lang="nb-NO" dirty="0"/>
              <a:t> for </a:t>
            </a:r>
            <a:r>
              <a:rPr lang="nb-NO" dirty="0" err="1"/>
              <a:t>linguistics</a:t>
            </a:r>
            <a:r>
              <a:rPr lang="nb-NO" dirty="0"/>
              <a:t>, </a:t>
            </a:r>
            <a:r>
              <a:rPr lang="nb-NO" dirty="0" err="1"/>
              <a:t>but</a:t>
            </a:r>
            <a:r>
              <a:rPr lang="nb-NO" dirty="0"/>
              <a:t> for </a:t>
            </a:r>
            <a:r>
              <a:rPr lang="nb-NO" dirty="0" err="1"/>
              <a:t>history</a:t>
            </a:r>
            <a:r>
              <a:rPr lang="nb-NO" dirty="0"/>
              <a:t>, </a:t>
            </a:r>
            <a:r>
              <a:rPr lang="nb-NO" dirty="0" err="1"/>
              <a:t>political</a:t>
            </a:r>
            <a:r>
              <a:rPr lang="nb-NO" dirty="0"/>
              <a:t> science, and </a:t>
            </a:r>
            <a:r>
              <a:rPr lang="nb-NO" dirty="0" err="1"/>
              <a:t>other</a:t>
            </a:r>
            <a:r>
              <a:rPr lang="nb-NO" dirty="0"/>
              <a:t> </a:t>
            </a:r>
            <a:r>
              <a:rPr lang="nb-NO" dirty="0" err="1"/>
              <a:t>disciplines</a:t>
            </a:r>
            <a:r>
              <a:rPr lang="nb-NO" dirty="0"/>
              <a:t> in </a:t>
            </a:r>
            <a:r>
              <a:rPr lang="nb-NO" dirty="0" err="1"/>
              <a:t>the</a:t>
            </a:r>
            <a:r>
              <a:rPr lang="nb-NO" dirty="0"/>
              <a:t> </a:t>
            </a:r>
            <a:r>
              <a:rPr lang="nb-NO" dirty="0" err="1"/>
              <a:t>social</a:t>
            </a:r>
            <a:r>
              <a:rPr lang="nb-NO" dirty="0"/>
              <a:t> </a:t>
            </a:r>
            <a:r>
              <a:rPr lang="nb-NO" dirty="0" err="1"/>
              <a:t>sciences</a:t>
            </a:r>
            <a:r>
              <a:rPr lang="nb-NO" dirty="0"/>
              <a:t> </a:t>
            </a:r>
          </a:p>
          <a:p>
            <a:r>
              <a:rPr lang="nb-NO" dirty="0" err="1"/>
              <a:t>Invites</a:t>
            </a:r>
            <a:r>
              <a:rPr lang="nb-NO" dirty="0"/>
              <a:t> </a:t>
            </a:r>
            <a:r>
              <a:rPr lang="nb-NO" dirty="0" err="1"/>
              <a:t>further</a:t>
            </a:r>
            <a:r>
              <a:rPr lang="nb-NO" dirty="0"/>
              <a:t> </a:t>
            </a:r>
            <a:r>
              <a:rPr lang="nb-NO" dirty="0" err="1"/>
              <a:t>comparisons</a:t>
            </a:r>
            <a:r>
              <a:rPr lang="nb-NO" dirty="0"/>
              <a:t> (Putin vs. </a:t>
            </a:r>
            <a:r>
              <a:rPr lang="nb-NO" dirty="0" err="1"/>
              <a:t>other</a:t>
            </a:r>
            <a:r>
              <a:rPr lang="nb-NO" dirty="0"/>
              <a:t> </a:t>
            </a:r>
            <a:r>
              <a:rPr lang="nb-NO" dirty="0" err="1"/>
              <a:t>politicians</a:t>
            </a:r>
            <a:r>
              <a:rPr lang="nb-NO" dirty="0"/>
              <a:t>, etc.)</a:t>
            </a:r>
          </a:p>
          <a:p>
            <a:r>
              <a:rPr lang="nb-NO" dirty="0"/>
              <a:t>Method </a:t>
            </a:r>
            <a:r>
              <a:rPr lang="nb-NO" dirty="0" err="1"/>
              <a:t>could</a:t>
            </a:r>
            <a:r>
              <a:rPr lang="nb-NO" dirty="0"/>
              <a:t> be used to </a:t>
            </a:r>
            <a:r>
              <a:rPr lang="nb-NO" dirty="0" err="1"/>
              <a:t>analyze</a:t>
            </a:r>
            <a:r>
              <a:rPr lang="nb-NO" dirty="0"/>
              <a:t> </a:t>
            </a:r>
            <a:r>
              <a:rPr lang="nb-NO" dirty="0" err="1"/>
              <a:t>other</a:t>
            </a:r>
            <a:r>
              <a:rPr lang="nb-NO" dirty="0"/>
              <a:t> types </a:t>
            </a:r>
            <a:r>
              <a:rPr lang="nb-NO" dirty="0" err="1"/>
              <a:t>of</a:t>
            </a:r>
            <a:r>
              <a:rPr lang="nb-NO" dirty="0"/>
              <a:t> manipulative </a:t>
            </a:r>
            <a:r>
              <a:rPr lang="nb-NO" dirty="0" err="1"/>
              <a:t>texts</a:t>
            </a:r>
            <a:r>
              <a:rPr lang="nb-NO" dirty="0"/>
              <a:t> </a:t>
            </a:r>
          </a:p>
        </p:txBody>
      </p:sp>
    </p:spTree>
    <p:extLst>
      <p:ext uri="{BB962C8B-B14F-4D97-AF65-F5344CB8AC3E}">
        <p14:creationId xmlns:p14="http://schemas.microsoft.com/office/powerpoint/2010/main" val="36320742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CAB1-CF0D-BC49-B1D9-01E2235E02CB}"/>
              </a:ext>
            </a:extLst>
          </p:cNvPr>
          <p:cNvSpPr>
            <a:spLocks noGrp="1"/>
          </p:cNvSpPr>
          <p:nvPr>
            <p:ph type="title"/>
          </p:nvPr>
        </p:nvSpPr>
        <p:spPr/>
        <p:txBody>
          <a:bodyPr>
            <a:normAutofit/>
          </a:bodyPr>
          <a:lstStyle/>
          <a:p>
            <a:r>
              <a:rPr lang="nb-NO" sz="5400" b="1" dirty="0" err="1"/>
              <a:t>Thank</a:t>
            </a:r>
            <a:r>
              <a:rPr lang="nb-NO" sz="5400" b="1" dirty="0"/>
              <a:t> </a:t>
            </a:r>
            <a:r>
              <a:rPr lang="nb-NO" sz="5400" b="1" dirty="0" err="1"/>
              <a:t>you</a:t>
            </a:r>
            <a:r>
              <a:rPr lang="nb-NO" sz="5400" b="1" dirty="0"/>
              <a:t>!</a:t>
            </a:r>
          </a:p>
        </p:txBody>
      </p:sp>
      <p:sp>
        <p:nvSpPr>
          <p:cNvPr id="3" name="Content Placeholder 2">
            <a:extLst>
              <a:ext uri="{FF2B5EF4-FFF2-40B4-BE49-F238E27FC236}">
                <a16:creationId xmlns:a16="http://schemas.microsoft.com/office/drawing/2014/main" id="{09E278E5-C416-88AD-7030-406B45BEF0A1}"/>
              </a:ext>
            </a:extLst>
          </p:cNvPr>
          <p:cNvSpPr>
            <a:spLocks noGrp="1"/>
          </p:cNvSpPr>
          <p:nvPr>
            <p:ph idx="1"/>
          </p:nvPr>
        </p:nvSpPr>
        <p:spPr>
          <a:xfrm>
            <a:off x="838200" y="2124474"/>
            <a:ext cx="7159388" cy="4052488"/>
          </a:xfrm>
        </p:spPr>
        <p:txBody>
          <a:bodyPr>
            <a:normAutofit/>
          </a:bodyPr>
          <a:lstStyle/>
          <a:p>
            <a:r>
              <a:rPr lang="nb-NO" dirty="0" err="1"/>
              <a:t>Threat-Defuser</a:t>
            </a:r>
            <a:r>
              <a:rPr lang="nb-NO" dirty="0"/>
              <a:t>: </a:t>
            </a:r>
            <a:r>
              <a:rPr lang="nb-NO" dirty="0">
                <a:hlinkClick r:id="rId2"/>
              </a:rPr>
              <a:t>https://threat-defuser.org/</a:t>
            </a:r>
            <a:r>
              <a:rPr lang="nb-NO" dirty="0"/>
              <a:t> </a:t>
            </a:r>
          </a:p>
          <a:p>
            <a:pPr marL="0" indent="0">
              <a:buNone/>
            </a:pPr>
            <a:r>
              <a:rPr lang="nb-NO" dirty="0" err="1"/>
              <a:t>Funded</a:t>
            </a:r>
            <a:r>
              <a:rPr lang="nb-NO" dirty="0"/>
              <a:t> by </a:t>
            </a:r>
            <a:r>
              <a:rPr lang="nb-NO" dirty="0" err="1"/>
              <a:t>the</a:t>
            </a:r>
            <a:r>
              <a:rPr lang="nb-NO" dirty="0"/>
              <a:t> Norwegian Research Council</a:t>
            </a:r>
          </a:p>
          <a:p>
            <a:pPr marL="0" indent="0">
              <a:buNone/>
            </a:pPr>
            <a:endParaRPr lang="nb-NO" dirty="0"/>
          </a:p>
          <a:p>
            <a:r>
              <a:rPr lang="nb-NO" dirty="0"/>
              <a:t>CLEAR: </a:t>
            </a:r>
            <a:r>
              <a:rPr lang="nb-NO" dirty="0" err="1"/>
              <a:t>Cognitive</a:t>
            </a:r>
            <a:r>
              <a:rPr lang="nb-NO" dirty="0"/>
              <a:t> </a:t>
            </a:r>
            <a:r>
              <a:rPr lang="nb-NO" dirty="0" err="1"/>
              <a:t>Linguistics</a:t>
            </a:r>
            <a:r>
              <a:rPr lang="nb-NO" dirty="0"/>
              <a:t>: </a:t>
            </a:r>
            <a:r>
              <a:rPr lang="nb-NO" dirty="0" err="1"/>
              <a:t>Empirical</a:t>
            </a:r>
            <a:r>
              <a:rPr lang="nb-NO" dirty="0"/>
              <a:t> </a:t>
            </a:r>
            <a:r>
              <a:rPr lang="nb-NO" dirty="0" err="1"/>
              <a:t>Approaches</a:t>
            </a:r>
            <a:r>
              <a:rPr lang="nb-NO" dirty="0"/>
              <a:t> to Russian: </a:t>
            </a:r>
            <a:r>
              <a:rPr lang="nb-NO" dirty="0">
                <a:hlinkClick r:id="rId3"/>
              </a:rPr>
              <a:t>https://site.uit.no/clear/</a:t>
            </a:r>
            <a:r>
              <a:rPr lang="nb-NO" dirty="0"/>
              <a:t> </a:t>
            </a:r>
          </a:p>
          <a:p>
            <a:pPr marL="0" indent="0">
              <a:buNone/>
            </a:pPr>
            <a:endParaRPr lang="nb-NO" dirty="0"/>
          </a:p>
        </p:txBody>
      </p:sp>
      <p:pic>
        <p:nvPicPr>
          <p:cNvPr id="4" name="Picture 3">
            <a:extLst>
              <a:ext uri="{FF2B5EF4-FFF2-40B4-BE49-F238E27FC236}">
                <a16:creationId xmlns:a16="http://schemas.microsoft.com/office/drawing/2014/main" id="{624CA666-6F5D-9FD7-222E-F48CE91333DD}"/>
              </a:ext>
            </a:extLst>
          </p:cNvPr>
          <p:cNvPicPr>
            <a:picLocks noChangeAspect="1"/>
          </p:cNvPicPr>
          <p:nvPr/>
        </p:nvPicPr>
        <p:blipFill>
          <a:blip r:embed="rId4"/>
          <a:stretch>
            <a:fillRect/>
          </a:stretch>
        </p:blipFill>
        <p:spPr>
          <a:xfrm>
            <a:off x="9091777" y="1213338"/>
            <a:ext cx="2532186" cy="2215662"/>
          </a:xfrm>
          <a:prstGeom prst="rect">
            <a:avLst/>
          </a:prstGeom>
        </p:spPr>
      </p:pic>
      <p:pic>
        <p:nvPicPr>
          <p:cNvPr id="5" name="Picture 4" descr="A picture containing text, logo&#10;&#10;Description automatically generated">
            <a:extLst>
              <a:ext uri="{FF2B5EF4-FFF2-40B4-BE49-F238E27FC236}">
                <a16:creationId xmlns:a16="http://schemas.microsoft.com/office/drawing/2014/main" id="{30C27A6D-CB36-F17B-4F5F-AD40AD206B29}"/>
              </a:ext>
            </a:extLst>
          </p:cNvPr>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494191" y="3649601"/>
            <a:ext cx="4697809" cy="1421086"/>
          </a:xfrm>
          <a:prstGeom prst="rect">
            <a:avLst/>
          </a:prstGeom>
        </p:spPr>
      </p:pic>
    </p:spTree>
    <p:extLst>
      <p:ext uri="{BB962C8B-B14F-4D97-AF65-F5344CB8AC3E}">
        <p14:creationId xmlns:p14="http://schemas.microsoft.com/office/powerpoint/2010/main" val="1958360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A92FD-BB96-4344-9BF2-6A1ED37B7B5F}"/>
              </a:ext>
            </a:extLst>
          </p:cNvPr>
          <p:cNvSpPr>
            <a:spLocks noGrp="1"/>
          </p:cNvSpPr>
          <p:nvPr>
            <p:ph type="title"/>
          </p:nvPr>
        </p:nvSpPr>
        <p:spPr/>
        <p:txBody>
          <a:bodyPr/>
          <a:lstStyle/>
          <a:p>
            <a:r>
              <a:rPr lang="nb-NO" dirty="0" err="1"/>
              <a:t>Does</a:t>
            </a:r>
            <a:r>
              <a:rPr lang="nb-NO" dirty="0"/>
              <a:t> </a:t>
            </a:r>
            <a:r>
              <a:rPr lang="nb-NO" dirty="0" err="1"/>
              <a:t>grammar</a:t>
            </a:r>
            <a:r>
              <a:rPr lang="nb-NO" dirty="0"/>
              <a:t> have </a:t>
            </a:r>
            <a:r>
              <a:rPr lang="nb-NO" dirty="0" err="1"/>
              <a:t>meaning</a:t>
            </a:r>
            <a:r>
              <a:rPr lang="nb-NO" dirty="0"/>
              <a:t>?</a:t>
            </a:r>
          </a:p>
        </p:txBody>
      </p:sp>
      <p:sp>
        <p:nvSpPr>
          <p:cNvPr id="3" name="Content Placeholder 2">
            <a:extLst>
              <a:ext uri="{FF2B5EF4-FFF2-40B4-BE49-F238E27FC236}">
                <a16:creationId xmlns:a16="http://schemas.microsoft.com/office/drawing/2014/main" id="{AF39B4F1-2ADF-40EC-8350-719FFD18B987}"/>
              </a:ext>
            </a:extLst>
          </p:cNvPr>
          <p:cNvSpPr>
            <a:spLocks noGrp="1"/>
          </p:cNvSpPr>
          <p:nvPr>
            <p:ph idx="1"/>
          </p:nvPr>
        </p:nvSpPr>
        <p:spPr>
          <a:xfrm>
            <a:off x="838199" y="1825625"/>
            <a:ext cx="10918371" cy="4351338"/>
          </a:xfrm>
        </p:spPr>
        <p:txBody>
          <a:bodyPr>
            <a:noAutofit/>
          </a:bodyPr>
          <a:lstStyle/>
          <a:p>
            <a:r>
              <a:rPr lang="nb-NO" sz="3600" dirty="0"/>
              <a:t>PURPOSE </a:t>
            </a:r>
            <a:r>
              <a:rPr lang="nb-NO" sz="3600" dirty="0" err="1"/>
              <a:t>of</a:t>
            </a:r>
            <a:r>
              <a:rPr lang="nb-NO" sz="3600" dirty="0"/>
              <a:t> all </a:t>
            </a:r>
            <a:r>
              <a:rPr lang="nb-NO" sz="3600" dirty="0" err="1"/>
              <a:t>language</a:t>
            </a:r>
            <a:r>
              <a:rPr lang="nb-NO" sz="3600" dirty="0"/>
              <a:t> </a:t>
            </a:r>
            <a:r>
              <a:rPr lang="nb-NO" sz="3600" dirty="0" err="1"/>
              <a:t>phenomena</a:t>
            </a:r>
            <a:r>
              <a:rPr lang="nb-NO" sz="3600" dirty="0"/>
              <a:t> is to </a:t>
            </a:r>
            <a:r>
              <a:rPr lang="nb-NO" sz="3600" dirty="0" err="1"/>
              <a:t>convey</a:t>
            </a:r>
            <a:r>
              <a:rPr lang="nb-NO" sz="3600" dirty="0"/>
              <a:t> </a:t>
            </a:r>
            <a:r>
              <a:rPr lang="nb-NO" sz="3600" b="1" dirty="0" err="1"/>
              <a:t>meaning</a:t>
            </a:r>
            <a:endParaRPr lang="nb-NO" sz="3600" b="1" dirty="0"/>
          </a:p>
          <a:p>
            <a:pPr lvl="1"/>
            <a:endParaRPr lang="nb-NO" sz="3600" dirty="0"/>
          </a:p>
          <a:p>
            <a:r>
              <a:rPr lang="nb-NO" sz="3600" dirty="0"/>
              <a:t>THEREFORE: all </a:t>
            </a:r>
            <a:r>
              <a:rPr lang="nb-NO" sz="3600" dirty="0" err="1"/>
              <a:t>morphemes</a:t>
            </a:r>
            <a:r>
              <a:rPr lang="nb-NO" sz="3600" dirty="0"/>
              <a:t>, </a:t>
            </a:r>
            <a:r>
              <a:rPr lang="nb-NO" sz="3600" dirty="0" err="1"/>
              <a:t>including</a:t>
            </a:r>
            <a:r>
              <a:rPr lang="nb-NO" sz="3600" dirty="0"/>
              <a:t> </a:t>
            </a:r>
            <a:r>
              <a:rPr lang="nb-NO" sz="3600" dirty="0" err="1"/>
              <a:t>grammatical</a:t>
            </a:r>
            <a:r>
              <a:rPr lang="nb-NO" sz="3600" dirty="0"/>
              <a:t> </a:t>
            </a:r>
            <a:r>
              <a:rPr lang="nb-NO" sz="3600" dirty="0" err="1"/>
              <a:t>ones</a:t>
            </a:r>
            <a:r>
              <a:rPr lang="nb-NO" sz="3600" dirty="0"/>
              <a:t>, </a:t>
            </a:r>
            <a:r>
              <a:rPr lang="nb-NO" sz="3600" dirty="0" err="1"/>
              <a:t>convey</a:t>
            </a:r>
            <a:r>
              <a:rPr lang="nb-NO" sz="3600" dirty="0"/>
              <a:t> </a:t>
            </a:r>
            <a:r>
              <a:rPr lang="nb-NO" sz="3600" dirty="0" err="1"/>
              <a:t>meaning</a:t>
            </a:r>
            <a:endParaRPr lang="nb-NO" sz="3600" dirty="0"/>
          </a:p>
          <a:p>
            <a:endParaRPr lang="nb-NO" sz="3600" dirty="0"/>
          </a:p>
          <a:p>
            <a:r>
              <a:rPr lang="nb-NO" sz="3600" dirty="0"/>
              <a:t>BUT: </a:t>
            </a:r>
            <a:r>
              <a:rPr lang="nb-NO" sz="3600" dirty="0" err="1"/>
              <a:t>grammatical</a:t>
            </a:r>
            <a:r>
              <a:rPr lang="nb-NO" sz="3600" dirty="0"/>
              <a:t> </a:t>
            </a:r>
            <a:r>
              <a:rPr lang="nb-NO" sz="3600" dirty="0" err="1"/>
              <a:t>meaning</a:t>
            </a:r>
            <a:r>
              <a:rPr lang="nb-NO" sz="3600" dirty="0"/>
              <a:t> </a:t>
            </a:r>
            <a:r>
              <a:rPr lang="nb-NO" sz="3600" dirty="0" err="1"/>
              <a:t>does</a:t>
            </a:r>
            <a:r>
              <a:rPr lang="nb-NO" sz="3600" dirty="0"/>
              <a:t> </a:t>
            </a:r>
            <a:r>
              <a:rPr lang="nb-NO" sz="3600" dirty="0" err="1"/>
              <a:t>tend</a:t>
            </a:r>
            <a:r>
              <a:rPr lang="nb-NO" sz="3600" dirty="0"/>
              <a:t> to be more </a:t>
            </a:r>
            <a:r>
              <a:rPr lang="nb-NO" sz="3600" dirty="0" err="1"/>
              <a:t>abstract</a:t>
            </a:r>
            <a:r>
              <a:rPr lang="nb-NO" sz="3600" dirty="0"/>
              <a:t>, </a:t>
            </a:r>
            <a:r>
              <a:rPr lang="nb-NO" sz="3600" dirty="0" err="1"/>
              <a:t>schematic</a:t>
            </a:r>
            <a:r>
              <a:rPr lang="nb-NO" sz="3600" dirty="0"/>
              <a:t>, </a:t>
            </a:r>
            <a:r>
              <a:rPr lang="nb-NO" sz="3600" dirty="0" err="1"/>
              <a:t>polysemous</a:t>
            </a:r>
            <a:endParaRPr lang="nb-NO" sz="3600" dirty="0"/>
          </a:p>
          <a:p>
            <a:pPr lvl="1"/>
            <a:endParaRPr lang="nb-NO" sz="3600" dirty="0"/>
          </a:p>
        </p:txBody>
      </p:sp>
    </p:spTree>
    <p:extLst>
      <p:ext uri="{BB962C8B-B14F-4D97-AF65-F5344CB8AC3E}">
        <p14:creationId xmlns:p14="http://schemas.microsoft.com/office/powerpoint/2010/main" val="4231096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B8561-41DA-1ABE-872D-4FDAD3404A5B}"/>
              </a:ext>
            </a:extLst>
          </p:cNvPr>
          <p:cNvSpPr>
            <a:spLocks noGrp="1"/>
          </p:cNvSpPr>
          <p:nvPr>
            <p:ph type="title"/>
          </p:nvPr>
        </p:nvSpPr>
        <p:spPr/>
        <p:txBody>
          <a:bodyPr/>
          <a:lstStyle/>
          <a:p>
            <a:r>
              <a:rPr lang="nb-NO" dirty="0"/>
              <a:t>If </a:t>
            </a:r>
            <a:r>
              <a:rPr lang="nb-NO" dirty="0" err="1"/>
              <a:t>grammar</a:t>
            </a:r>
            <a:r>
              <a:rPr lang="nb-NO" dirty="0"/>
              <a:t> has </a:t>
            </a:r>
            <a:r>
              <a:rPr lang="nb-NO" dirty="0" err="1"/>
              <a:t>meaning</a:t>
            </a:r>
            <a:r>
              <a:rPr lang="nb-NO" dirty="0"/>
              <a:t>, </a:t>
            </a:r>
            <a:r>
              <a:rPr lang="nb-NO" dirty="0" err="1"/>
              <a:t>how</a:t>
            </a:r>
            <a:r>
              <a:rPr lang="nb-NO" dirty="0"/>
              <a:t> </a:t>
            </a:r>
            <a:r>
              <a:rPr lang="nb-NO" dirty="0" err="1"/>
              <a:t>does</a:t>
            </a:r>
            <a:r>
              <a:rPr lang="nb-NO" dirty="0"/>
              <a:t> it </a:t>
            </a:r>
            <a:r>
              <a:rPr lang="nb-NO" dirty="0" err="1"/>
              <a:t>work</a:t>
            </a:r>
            <a:r>
              <a:rPr lang="nb-NO" dirty="0"/>
              <a:t>?</a:t>
            </a:r>
          </a:p>
        </p:txBody>
      </p:sp>
      <p:sp>
        <p:nvSpPr>
          <p:cNvPr id="3" name="Content Placeholder 2">
            <a:extLst>
              <a:ext uri="{FF2B5EF4-FFF2-40B4-BE49-F238E27FC236}">
                <a16:creationId xmlns:a16="http://schemas.microsoft.com/office/drawing/2014/main" id="{8EF3370B-0B5C-088E-08B2-D64D0B4B746E}"/>
              </a:ext>
            </a:extLst>
          </p:cNvPr>
          <p:cNvSpPr>
            <a:spLocks noGrp="1"/>
          </p:cNvSpPr>
          <p:nvPr>
            <p:ph idx="1"/>
          </p:nvPr>
        </p:nvSpPr>
        <p:spPr>
          <a:xfrm>
            <a:off x="838200" y="1825625"/>
            <a:ext cx="6527800" cy="4351338"/>
          </a:xfrm>
        </p:spPr>
        <p:txBody>
          <a:bodyPr/>
          <a:lstStyle/>
          <a:p>
            <a:r>
              <a:rPr lang="nb-NO" dirty="0" err="1"/>
              <a:t>Homonymy</a:t>
            </a:r>
            <a:r>
              <a:rPr lang="nb-NO" dirty="0"/>
              <a:t> vs. </a:t>
            </a:r>
            <a:r>
              <a:rPr lang="nb-NO" dirty="0" err="1"/>
              <a:t>structured</a:t>
            </a:r>
            <a:r>
              <a:rPr lang="nb-NO" dirty="0"/>
              <a:t> </a:t>
            </a:r>
            <a:r>
              <a:rPr lang="nb-NO" dirty="0" err="1"/>
              <a:t>polysemy</a:t>
            </a:r>
            <a:endParaRPr lang="nb-NO" dirty="0"/>
          </a:p>
          <a:p>
            <a:pPr lvl="1"/>
            <a:r>
              <a:rPr lang="nb-NO" dirty="0" err="1"/>
              <a:t>meanings</a:t>
            </a:r>
            <a:r>
              <a:rPr lang="nb-NO" dirty="0"/>
              <a:t> </a:t>
            </a:r>
            <a:r>
              <a:rPr lang="nb-NO" dirty="0" err="1"/>
              <a:t>are</a:t>
            </a:r>
            <a:r>
              <a:rPr lang="nb-NO" dirty="0"/>
              <a:t> not random lists </a:t>
            </a:r>
            <a:r>
              <a:rPr lang="nb-NO" dirty="0" err="1"/>
              <a:t>of</a:t>
            </a:r>
            <a:r>
              <a:rPr lang="nb-NO" dirty="0"/>
              <a:t> </a:t>
            </a:r>
            <a:r>
              <a:rPr lang="nb-NO" dirty="0" err="1"/>
              <a:t>disconnected</a:t>
            </a:r>
            <a:r>
              <a:rPr lang="nb-NO" dirty="0"/>
              <a:t> </a:t>
            </a:r>
            <a:r>
              <a:rPr lang="nb-NO" dirty="0" err="1"/>
              <a:t>items</a:t>
            </a:r>
            <a:endParaRPr lang="nb-NO" dirty="0"/>
          </a:p>
          <a:p>
            <a:pPr lvl="1"/>
            <a:r>
              <a:rPr lang="nb-NO" dirty="0" err="1"/>
              <a:t>meanings</a:t>
            </a:r>
            <a:r>
              <a:rPr lang="nb-NO" dirty="0"/>
              <a:t> </a:t>
            </a:r>
            <a:r>
              <a:rPr lang="nb-NO" dirty="0" err="1"/>
              <a:t>are</a:t>
            </a:r>
            <a:r>
              <a:rPr lang="nb-NO" dirty="0"/>
              <a:t> </a:t>
            </a:r>
            <a:r>
              <a:rPr lang="nb-NO" dirty="0" err="1"/>
              <a:t>related</a:t>
            </a:r>
            <a:r>
              <a:rPr lang="nb-NO" dirty="0"/>
              <a:t> to </a:t>
            </a:r>
            <a:r>
              <a:rPr lang="nb-NO" dirty="0" err="1"/>
              <a:t>each</a:t>
            </a:r>
            <a:r>
              <a:rPr lang="nb-NO" dirty="0"/>
              <a:t> </a:t>
            </a:r>
            <a:r>
              <a:rPr lang="nb-NO" dirty="0" err="1"/>
              <a:t>other</a:t>
            </a:r>
            <a:endParaRPr lang="nb-NO" dirty="0"/>
          </a:p>
          <a:p>
            <a:r>
              <a:rPr lang="nb-NO" dirty="0" err="1"/>
              <a:t>Aristotelian</a:t>
            </a:r>
            <a:r>
              <a:rPr lang="nb-NO" dirty="0"/>
              <a:t> </a:t>
            </a:r>
            <a:r>
              <a:rPr lang="nb-NO" dirty="0" err="1"/>
              <a:t>categories</a:t>
            </a:r>
            <a:r>
              <a:rPr lang="nb-NO" dirty="0"/>
              <a:t> vs. radial </a:t>
            </a:r>
            <a:r>
              <a:rPr lang="nb-NO" dirty="0" err="1"/>
              <a:t>categories</a:t>
            </a:r>
            <a:endParaRPr lang="nb-NO" dirty="0"/>
          </a:p>
          <a:p>
            <a:pPr lvl="1"/>
            <a:r>
              <a:rPr lang="nb-NO" dirty="0" err="1"/>
              <a:t>meaning</a:t>
            </a:r>
            <a:r>
              <a:rPr lang="nb-NO" dirty="0"/>
              <a:t> is not “+” vs. “-”</a:t>
            </a:r>
          </a:p>
          <a:p>
            <a:pPr lvl="1"/>
            <a:r>
              <a:rPr lang="nb-NO" dirty="0" err="1"/>
              <a:t>meaning</a:t>
            </a:r>
            <a:r>
              <a:rPr lang="nb-NO" dirty="0"/>
              <a:t> is not </a:t>
            </a:r>
            <a:r>
              <a:rPr lang="nb-NO" dirty="0" err="1"/>
              <a:t>about</a:t>
            </a:r>
            <a:r>
              <a:rPr lang="nb-NO" dirty="0"/>
              <a:t> </a:t>
            </a:r>
            <a:r>
              <a:rPr lang="nb-NO" dirty="0" err="1"/>
              <a:t>sets</a:t>
            </a:r>
            <a:r>
              <a:rPr lang="nb-NO" dirty="0"/>
              <a:t> and </a:t>
            </a:r>
            <a:r>
              <a:rPr lang="nb-NO" dirty="0" err="1"/>
              <a:t>boundaries</a:t>
            </a:r>
            <a:endParaRPr lang="nb-NO" dirty="0"/>
          </a:p>
          <a:p>
            <a:pPr lvl="1"/>
            <a:r>
              <a:rPr lang="nb-NO" dirty="0" err="1"/>
              <a:t>meaning</a:t>
            </a:r>
            <a:r>
              <a:rPr lang="nb-NO" dirty="0"/>
              <a:t> is </a:t>
            </a:r>
            <a:r>
              <a:rPr lang="nb-NO" dirty="0" err="1"/>
              <a:t>about</a:t>
            </a:r>
            <a:r>
              <a:rPr lang="nb-NO" dirty="0"/>
              <a:t> prototypes and </a:t>
            </a:r>
            <a:r>
              <a:rPr lang="nb-NO" dirty="0" err="1"/>
              <a:t>extensions</a:t>
            </a:r>
            <a:r>
              <a:rPr lang="nb-NO" dirty="0"/>
              <a:t> from/</a:t>
            </a:r>
            <a:r>
              <a:rPr lang="nb-NO" dirty="0" err="1"/>
              <a:t>relations</a:t>
            </a:r>
            <a:r>
              <a:rPr lang="nb-NO" dirty="0"/>
              <a:t> to prototypes</a:t>
            </a:r>
          </a:p>
          <a:p>
            <a:endParaRPr lang="nb-NO" dirty="0"/>
          </a:p>
        </p:txBody>
      </p:sp>
      <p:pic>
        <p:nvPicPr>
          <p:cNvPr id="1026" name="Picture 2" descr="Eleanor H. Rosch | UC Psych">
            <a:extLst>
              <a:ext uri="{FF2B5EF4-FFF2-40B4-BE49-F238E27FC236}">
                <a16:creationId xmlns:a16="http://schemas.microsoft.com/office/drawing/2014/main" id="{BBF7AF68-7A75-0DB8-C7EF-739EC3A58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1464" y="2682875"/>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2AF7C6B-E363-C73B-35F3-4589CC5A4993}"/>
              </a:ext>
            </a:extLst>
          </p:cNvPr>
          <p:cNvSpPr txBox="1"/>
          <p:nvPr/>
        </p:nvSpPr>
        <p:spPr>
          <a:xfrm>
            <a:off x="7501464" y="1690688"/>
            <a:ext cx="3810000" cy="830997"/>
          </a:xfrm>
          <a:prstGeom prst="rect">
            <a:avLst/>
          </a:prstGeom>
          <a:noFill/>
        </p:spPr>
        <p:txBody>
          <a:bodyPr wrap="square" rtlCol="0">
            <a:spAutoFit/>
          </a:bodyPr>
          <a:lstStyle/>
          <a:p>
            <a:pPr algn="ctr"/>
            <a:r>
              <a:rPr lang="nb-NO" sz="2400" dirty="0"/>
              <a:t>Eleanor </a:t>
            </a:r>
            <a:r>
              <a:rPr lang="nb-NO" sz="2400" dirty="0" err="1"/>
              <a:t>Rosch</a:t>
            </a:r>
            <a:r>
              <a:rPr lang="nb-NO" sz="2400" dirty="0"/>
              <a:t> </a:t>
            </a:r>
            <a:r>
              <a:rPr lang="nb-NO" sz="2400" dirty="0" err="1"/>
              <a:t>on</a:t>
            </a:r>
            <a:r>
              <a:rPr lang="nb-NO" sz="2400" dirty="0"/>
              <a:t> </a:t>
            </a:r>
          </a:p>
          <a:p>
            <a:pPr algn="ctr"/>
            <a:r>
              <a:rPr lang="nb-NO" sz="2400" dirty="0"/>
              <a:t>Human Natural </a:t>
            </a:r>
            <a:r>
              <a:rPr lang="nb-NO" sz="2400" dirty="0" err="1"/>
              <a:t>Categories</a:t>
            </a:r>
            <a:endParaRPr lang="nb-NO" sz="2400" dirty="0"/>
          </a:p>
        </p:txBody>
      </p:sp>
    </p:spTree>
    <p:extLst>
      <p:ext uri="{BB962C8B-B14F-4D97-AF65-F5344CB8AC3E}">
        <p14:creationId xmlns:p14="http://schemas.microsoft.com/office/powerpoint/2010/main" val="28739098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3295</TotalTime>
  <Words>3979</Words>
  <Application>Microsoft Macintosh PowerPoint</Application>
  <PresentationFormat>Widescreen</PresentationFormat>
  <Paragraphs>435</Paragraphs>
  <Slides>73</Slides>
  <Notes>8</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Arial</vt:lpstr>
      <vt:lpstr>Calibri</vt:lpstr>
      <vt:lpstr>Calibri Light</vt:lpstr>
      <vt:lpstr>Roboto</vt:lpstr>
      <vt:lpstr>Segoe UI</vt:lpstr>
      <vt:lpstr>Times New Roman</vt:lpstr>
      <vt:lpstr>Office Theme</vt:lpstr>
      <vt:lpstr>What goes around, comes around:  Cases that keep me going </vt:lpstr>
      <vt:lpstr>Overview</vt:lpstr>
      <vt:lpstr>Case Semantics </vt:lpstr>
      <vt:lpstr>PowerPoint Presentation</vt:lpstr>
      <vt:lpstr>PowerPoint Presentation</vt:lpstr>
      <vt:lpstr>Philosophical questions</vt:lpstr>
      <vt:lpstr>Are grammar and lexicon really distinct?</vt:lpstr>
      <vt:lpstr>Does grammar have meaning?</vt:lpstr>
      <vt:lpstr>If grammar has meaning, how does it work?</vt:lpstr>
      <vt:lpstr>Case Meanings in Russian  (and Czech)</vt:lpstr>
      <vt:lpstr>Overview of the case meanings (Russian)</vt:lpstr>
      <vt:lpstr>Nominative: Identification</vt:lpstr>
      <vt:lpstr>Genitive: Backgrounded with respect to something in proximity </vt:lpstr>
      <vt:lpstr>Dative: Capacity to interact with surroundings </vt:lpstr>
      <vt:lpstr>Accusative: Path toward a destination </vt:lpstr>
      <vt:lpstr>Instrumental: Peripheral conduit or attachment </vt:lpstr>
      <vt:lpstr>Locative: Location</vt:lpstr>
      <vt:lpstr>Two Tools </vt:lpstr>
      <vt:lpstr>PowerPoint Presentation</vt:lpstr>
      <vt:lpstr>PowerPoint Presentation</vt:lpstr>
      <vt:lpstr>What is a construction?</vt:lpstr>
      <vt:lpstr>Examples of  Russian constructions</vt:lpstr>
      <vt:lpstr>Filling in the gaps</vt:lpstr>
      <vt:lpstr>What is a constructicon?</vt:lpstr>
      <vt:lpstr>PowerPoint Presentation</vt:lpstr>
      <vt:lpstr>PowerPoint Presentation</vt:lpstr>
      <vt:lpstr>PowerPoint Presentation</vt:lpstr>
      <vt:lpstr>Launch of a new educational resource for learning Russian</vt:lpstr>
      <vt:lpstr>PowerPoint Presentation</vt:lpstr>
      <vt:lpstr>Our choice: discourse constructions </vt:lpstr>
      <vt:lpstr>PowerPoint Presentation</vt:lpstr>
      <vt:lpstr>Spin-offs from the Russian Constructicon</vt:lpstr>
      <vt:lpstr>Construxercise: Important points</vt:lpstr>
      <vt:lpstr>The Strategic Mastery of Russian Tool</vt:lpstr>
      <vt:lpstr>Team</vt:lpstr>
      <vt:lpstr>SMARTool: Empirical Basis</vt:lpstr>
      <vt:lpstr>Computational Learning Experiment</vt:lpstr>
      <vt:lpstr>How Can We Escape From  Overstuffed Paradigms?</vt:lpstr>
      <vt:lpstr>Introducing the SMARTool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https://smartool.github.io/exercises/ </vt:lpstr>
      <vt:lpstr>PowerPoint Presentation</vt:lpstr>
      <vt:lpstr>PowerPoint Presentation</vt:lpstr>
      <vt:lpstr>Putin Makes His (Grammatical) Case </vt:lpstr>
      <vt:lpstr>PowerPoint Presentation</vt:lpstr>
      <vt:lpstr>Philosophical issues:  norms, meaning, and grammar</vt:lpstr>
      <vt:lpstr>Overview</vt:lpstr>
      <vt:lpstr>PowerPoint Presentation</vt:lpstr>
      <vt:lpstr>Keymorph Analysis as an extension of Keyword Analysis</vt:lpstr>
      <vt:lpstr>Meanings of Russian grammatical cases</vt:lpstr>
      <vt:lpstr>Macro-level quantitative comparison:  Putin’s use of case vs. reference corpus</vt:lpstr>
      <vt:lpstr>Data: Putin’s speeches 10.02.-02.03.2022 </vt:lpstr>
      <vt:lpstr>Comparison with reference corpus</vt:lpstr>
      <vt:lpstr>Micro-level qualitative interpretation of Putin’s use of case</vt:lpstr>
      <vt:lpstr>NATO in 2022</vt:lpstr>
      <vt:lpstr>Ukraine in 2022</vt:lpstr>
      <vt:lpstr>Russia in 2022</vt:lpstr>
      <vt:lpstr>Putin’s speech to the Federal Assembly Feb 21, 2023: 10,538 tokens</vt:lpstr>
      <vt:lpstr>PowerPoint Presentation</vt:lpstr>
      <vt:lpstr>NATO in 2023</vt:lpstr>
      <vt:lpstr>Ukraine in 2023</vt:lpstr>
      <vt:lpstr>‘Ukraine’ appears only 12 times in 2023 speech: </vt:lpstr>
      <vt:lpstr>Russia in 2023</vt:lpstr>
      <vt:lpstr>Putin 2022 vs. Putin 2023: What has changed?</vt:lpstr>
      <vt:lpstr>What does this buy us?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Russian’s ICONic constructICON </dc:title>
  <dc:creator>Laura A Janda</dc:creator>
  <cp:lastModifiedBy>Laura Alexis Janda</cp:lastModifiedBy>
  <cp:revision>1</cp:revision>
  <cp:lastPrinted>2023-02-28T18:12:38Z</cp:lastPrinted>
  <dcterms:created xsi:type="dcterms:W3CDTF">2021-10-15T08:12:02Z</dcterms:created>
  <dcterms:modified xsi:type="dcterms:W3CDTF">2023-07-27T07:59:16Z</dcterms:modified>
</cp:coreProperties>
</file>