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2" r:id="rId3"/>
    <p:sldId id="291" r:id="rId4"/>
    <p:sldId id="259" r:id="rId5"/>
    <p:sldId id="262" r:id="rId6"/>
    <p:sldId id="269" r:id="rId7"/>
    <p:sldId id="260" r:id="rId8"/>
    <p:sldId id="266" r:id="rId9"/>
    <p:sldId id="267" r:id="rId10"/>
    <p:sldId id="261" r:id="rId11"/>
    <p:sldId id="263" r:id="rId12"/>
    <p:sldId id="264" r:id="rId13"/>
    <p:sldId id="268" r:id="rId14"/>
    <p:sldId id="283" r:id="rId15"/>
    <p:sldId id="257" r:id="rId16"/>
    <p:sldId id="289" r:id="rId17"/>
    <p:sldId id="290" r:id="rId18"/>
    <p:sldId id="284" r:id="rId19"/>
    <p:sldId id="265" r:id="rId20"/>
    <p:sldId id="271" r:id="rId21"/>
    <p:sldId id="272" r:id="rId22"/>
    <p:sldId id="273" r:id="rId23"/>
    <p:sldId id="274" r:id="rId24"/>
    <p:sldId id="277" r:id="rId25"/>
    <p:sldId id="279" r:id="rId26"/>
    <p:sldId id="280" r:id="rId27"/>
    <p:sldId id="281" r:id="rId28"/>
    <p:sldId id="275" r:id="rId29"/>
    <p:sldId id="276" r:id="rId30"/>
    <p:sldId id="282" r:id="rId31"/>
    <p:sldId id="270" r:id="rId32"/>
    <p:sldId id="285" r:id="rId33"/>
    <p:sldId id="286" r:id="rId34"/>
    <p:sldId id="287" r:id="rId35"/>
    <p:sldId id="288" r:id="rId36"/>
    <p:sldId id="295" r:id="rId37"/>
    <p:sldId id="293" r:id="rId38"/>
    <p:sldId id="296" r:id="rId39"/>
    <p:sldId id="294" r:id="rId40"/>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390F8-BEAD-3F48-8571-AA3B150AF237}" v="117" dt="2026-04-16T07:40:44.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2"/>
    <p:restoredTop sz="94689"/>
  </p:normalViewPr>
  <p:slideViewPr>
    <p:cSldViewPr snapToGrid="0">
      <p:cViewPr varScale="1">
        <p:scale>
          <a:sx n="173" d="100"/>
          <a:sy n="173" d="100"/>
        </p:scale>
        <p:origin x="200" y="488"/>
      </p:cViewPr>
      <p:guideLst/>
    </p:cSldViewPr>
  </p:slideViewPr>
  <p:notesTextViewPr>
    <p:cViewPr>
      <p:scale>
        <a:sx n="1" d="1"/>
        <a:sy n="1" d="1"/>
      </p:scale>
      <p:origin x="0" y="0"/>
    </p:cViewPr>
  </p:notesTextViewPr>
  <p:sorterViewPr>
    <p:cViewPr>
      <p:scale>
        <a:sx n="183" d="100"/>
        <a:sy n="18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lexis Janda" userId="1f227e26-6259-47d3-b693-dce21943f79e" providerId="ADAL" clId="{AC126249-B622-5691-8DDC-0CA2049A161D}"/>
    <pc:docChg chg="undo custSel addSld delSld modSld sldOrd">
      <pc:chgData name="Laura Alexis Janda" userId="1f227e26-6259-47d3-b693-dce21943f79e" providerId="ADAL" clId="{AC126249-B622-5691-8DDC-0CA2049A161D}" dt="2026-04-16T07:46:55.905" v="7009" actId="20577"/>
      <pc:docMkLst>
        <pc:docMk/>
      </pc:docMkLst>
      <pc:sldChg chg="modSp mod">
        <pc:chgData name="Laura Alexis Janda" userId="1f227e26-6259-47d3-b693-dce21943f79e" providerId="ADAL" clId="{AC126249-B622-5691-8DDC-0CA2049A161D}" dt="2026-03-27T10:03:35.113" v="1188" actId="790"/>
        <pc:sldMkLst>
          <pc:docMk/>
          <pc:sldMk cId="1592115085" sldId="256"/>
        </pc:sldMkLst>
        <pc:spChg chg="mod">
          <ac:chgData name="Laura Alexis Janda" userId="1f227e26-6259-47d3-b693-dce21943f79e" providerId="ADAL" clId="{AC126249-B622-5691-8DDC-0CA2049A161D}" dt="2026-03-27T10:03:35.113" v="1188" actId="790"/>
          <ac:spMkLst>
            <pc:docMk/>
            <pc:sldMk cId="1592115085" sldId="256"/>
            <ac:spMk id="2" creationId="{FF582A24-A4DC-0936-B780-CC73C3070694}"/>
          </ac:spMkLst>
        </pc:spChg>
        <pc:spChg chg="mod">
          <ac:chgData name="Laura Alexis Janda" userId="1f227e26-6259-47d3-b693-dce21943f79e" providerId="ADAL" clId="{AC126249-B622-5691-8DDC-0CA2049A161D}" dt="2026-03-27T10:03:35.113" v="1188" actId="790"/>
          <ac:spMkLst>
            <pc:docMk/>
            <pc:sldMk cId="1592115085" sldId="256"/>
            <ac:spMk id="3" creationId="{DE082F30-F2CC-548C-A9DD-2289D833C998}"/>
          </ac:spMkLst>
        </pc:spChg>
      </pc:sldChg>
      <pc:sldChg chg="addSp modSp mod ord">
        <pc:chgData name="Laura Alexis Janda" userId="1f227e26-6259-47d3-b693-dce21943f79e" providerId="ADAL" clId="{AC126249-B622-5691-8DDC-0CA2049A161D}" dt="2026-03-31T11:08:30.547" v="3869" actId="15"/>
        <pc:sldMkLst>
          <pc:docMk/>
          <pc:sldMk cId="1823599760" sldId="257"/>
        </pc:sldMkLst>
        <pc:spChg chg="add mod">
          <ac:chgData name="Laura Alexis Janda" userId="1f227e26-6259-47d3-b693-dce21943f79e" providerId="ADAL" clId="{AC126249-B622-5691-8DDC-0CA2049A161D}" dt="2026-03-31T11:01:21.760" v="3422" actId="20577"/>
          <ac:spMkLst>
            <pc:docMk/>
            <pc:sldMk cId="1823599760" sldId="257"/>
            <ac:spMk id="2" creationId="{B7C1F1AE-C6E9-D7AF-1800-BF08C96EEA8F}"/>
          </ac:spMkLst>
        </pc:spChg>
        <pc:spChg chg="add mod">
          <ac:chgData name="Laura Alexis Janda" userId="1f227e26-6259-47d3-b693-dce21943f79e" providerId="ADAL" clId="{AC126249-B622-5691-8DDC-0CA2049A161D}" dt="2026-03-31T11:08:30.547" v="3869" actId="15"/>
          <ac:spMkLst>
            <pc:docMk/>
            <pc:sldMk cId="1823599760" sldId="257"/>
            <ac:spMk id="3" creationId="{FEE2675C-7E5D-BC3E-15DD-B93387BEF58E}"/>
          </ac:spMkLst>
        </pc:spChg>
        <pc:picChg chg="mod">
          <ac:chgData name="Laura Alexis Janda" userId="1f227e26-6259-47d3-b693-dce21943f79e" providerId="ADAL" clId="{AC126249-B622-5691-8DDC-0CA2049A161D}" dt="2026-03-31T11:00:07.759" v="3362" actId="1076"/>
          <ac:picMkLst>
            <pc:docMk/>
            <pc:sldMk cId="1823599760" sldId="257"/>
            <ac:picMk id="5" creationId="{E2BDE4EB-B336-44B3-6D14-12C181878D8E}"/>
          </ac:picMkLst>
        </pc:picChg>
      </pc:sldChg>
      <pc:sldChg chg="modSp new mod">
        <pc:chgData name="Laura Alexis Janda" userId="1f227e26-6259-47d3-b693-dce21943f79e" providerId="ADAL" clId="{AC126249-B622-5691-8DDC-0CA2049A161D}" dt="2026-04-16T07:35:57.064" v="6203" actId="20577"/>
        <pc:sldMkLst>
          <pc:docMk/>
          <pc:sldMk cId="3837805188" sldId="259"/>
        </pc:sldMkLst>
        <pc:spChg chg="mod">
          <ac:chgData name="Laura Alexis Janda" userId="1f227e26-6259-47d3-b693-dce21943f79e" providerId="ADAL" clId="{AC126249-B622-5691-8DDC-0CA2049A161D}" dt="2026-04-16T07:34:46.094" v="6194" actId="20577"/>
          <ac:spMkLst>
            <pc:docMk/>
            <pc:sldMk cId="3837805188" sldId="259"/>
            <ac:spMk id="2" creationId="{A43A7544-C4A2-3B7F-B2CE-19B32AA60C5D}"/>
          </ac:spMkLst>
        </pc:spChg>
        <pc:spChg chg="mod">
          <ac:chgData name="Laura Alexis Janda" userId="1f227e26-6259-47d3-b693-dce21943f79e" providerId="ADAL" clId="{AC126249-B622-5691-8DDC-0CA2049A161D}" dt="2026-04-16T07:35:57.064" v="6203" actId="20577"/>
          <ac:spMkLst>
            <pc:docMk/>
            <pc:sldMk cId="3837805188" sldId="259"/>
            <ac:spMk id="3" creationId="{C622D525-C7E8-13FA-B351-B6D0C5757537}"/>
          </ac:spMkLst>
        </pc:spChg>
      </pc:sldChg>
      <pc:sldChg chg="addSp delSp modSp new mod">
        <pc:chgData name="Laura Alexis Janda" userId="1f227e26-6259-47d3-b693-dce21943f79e" providerId="ADAL" clId="{AC126249-B622-5691-8DDC-0CA2049A161D}" dt="2026-03-27T10:11:53.976" v="1210" actId="478"/>
        <pc:sldMkLst>
          <pc:docMk/>
          <pc:sldMk cId="1753591116" sldId="260"/>
        </pc:sldMkLst>
        <pc:spChg chg="mod">
          <ac:chgData name="Laura Alexis Janda" userId="1f227e26-6259-47d3-b693-dce21943f79e" providerId="ADAL" clId="{AC126249-B622-5691-8DDC-0CA2049A161D}" dt="2026-03-27T09:57:11.261" v="708" actId="20577"/>
          <ac:spMkLst>
            <pc:docMk/>
            <pc:sldMk cId="1753591116" sldId="260"/>
            <ac:spMk id="2" creationId="{94911522-F052-AB87-4A73-109329DD6104}"/>
          </ac:spMkLst>
        </pc:spChg>
        <pc:spChg chg="add mod">
          <ac:chgData name="Laura Alexis Janda" userId="1f227e26-6259-47d3-b693-dce21943f79e" providerId="ADAL" clId="{AC126249-B622-5691-8DDC-0CA2049A161D}" dt="2026-03-27T10:11:53.976" v="1210" actId="478"/>
          <ac:spMkLst>
            <pc:docMk/>
            <pc:sldMk cId="1753591116" sldId="260"/>
            <ac:spMk id="7" creationId="{A4920E08-3918-346D-5EB2-29A34B12369B}"/>
          </ac:spMkLst>
        </pc:spChg>
      </pc:sldChg>
      <pc:sldChg chg="modSp new mod">
        <pc:chgData name="Laura Alexis Janda" userId="1f227e26-6259-47d3-b693-dce21943f79e" providerId="ADAL" clId="{AC126249-B622-5691-8DDC-0CA2049A161D}" dt="2026-03-27T10:01:06.783" v="1104" actId="14"/>
        <pc:sldMkLst>
          <pc:docMk/>
          <pc:sldMk cId="874776642" sldId="261"/>
        </pc:sldMkLst>
        <pc:spChg chg="mod">
          <ac:chgData name="Laura Alexis Janda" userId="1f227e26-6259-47d3-b693-dce21943f79e" providerId="ADAL" clId="{AC126249-B622-5691-8DDC-0CA2049A161D}" dt="2026-03-27T09:58:04.448" v="799" actId="20577"/>
          <ac:spMkLst>
            <pc:docMk/>
            <pc:sldMk cId="874776642" sldId="261"/>
            <ac:spMk id="2" creationId="{5B5B1073-26AA-990D-06BB-862FD4A6FCD6}"/>
          </ac:spMkLst>
        </pc:spChg>
        <pc:spChg chg="mod">
          <ac:chgData name="Laura Alexis Janda" userId="1f227e26-6259-47d3-b693-dce21943f79e" providerId="ADAL" clId="{AC126249-B622-5691-8DDC-0CA2049A161D}" dt="2026-03-27T10:01:06.783" v="1104" actId="14"/>
          <ac:spMkLst>
            <pc:docMk/>
            <pc:sldMk cId="874776642" sldId="261"/>
            <ac:spMk id="3" creationId="{913E710F-2EA5-6A2C-8ED2-455392E6D7F1}"/>
          </ac:spMkLst>
        </pc:spChg>
      </pc:sldChg>
      <pc:sldChg chg="modSp new mod">
        <pc:chgData name="Laura Alexis Janda" userId="1f227e26-6259-47d3-b693-dce21943f79e" providerId="ADAL" clId="{AC126249-B622-5691-8DDC-0CA2049A161D}" dt="2026-03-27T10:19:00.822" v="1405" actId="20577"/>
        <pc:sldMkLst>
          <pc:docMk/>
          <pc:sldMk cId="3034698723" sldId="262"/>
        </pc:sldMkLst>
        <pc:spChg chg="mod">
          <ac:chgData name="Laura Alexis Janda" userId="1f227e26-6259-47d3-b693-dce21943f79e" providerId="ADAL" clId="{AC126249-B622-5691-8DDC-0CA2049A161D}" dt="2026-03-27T09:59:37.469" v="941" actId="20577"/>
          <ac:spMkLst>
            <pc:docMk/>
            <pc:sldMk cId="3034698723" sldId="262"/>
            <ac:spMk id="2" creationId="{BE28698D-5130-F4F9-80D9-0299056C40C5}"/>
          </ac:spMkLst>
        </pc:spChg>
        <pc:spChg chg="mod">
          <ac:chgData name="Laura Alexis Janda" userId="1f227e26-6259-47d3-b693-dce21943f79e" providerId="ADAL" clId="{AC126249-B622-5691-8DDC-0CA2049A161D}" dt="2026-03-27T10:19:00.822" v="1405" actId="20577"/>
          <ac:spMkLst>
            <pc:docMk/>
            <pc:sldMk cId="3034698723" sldId="262"/>
            <ac:spMk id="3" creationId="{536C3F64-4A45-836D-A67E-A88354EA069D}"/>
          </ac:spMkLst>
        </pc:spChg>
      </pc:sldChg>
      <pc:sldChg chg="modSp new mod">
        <pc:chgData name="Laura Alexis Janda" userId="1f227e26-6259-47d3-b693-dce21943f79e" providerId="ADAL" clId="{AC126249-B622-5691-8DDC-0CA2049A161D}" dt="2026-04-16T07:10:54.416" v="5444" actId="20577"/>
        <pc:sldMkLst>
          <pc:docMk/>
          <pc:sldMk cId="2736626232" sldId="263"/>
        </pc:sldMkLst>
        <pc:spChg chg="mod">
          <ac:chgData name="Laura Alexis Janda" userId="1f227e26-6259-47d3-b693-dce21943f79e" providerId="ADAL" clId="{AC126249-B622-5691-8DDC-0CA2049A161D}" dt="2026-03-27T10:02:02.942" v="1175" actId="20577"/>
          <ac:spMkLst>
            <pc:docMk/>
            <pc:sldMk cId="2736626232" sldId="263"/>
            <ac:spMk id="2" creationId="{4B799555-3DA5-949E-B7C3-2D26B0FC358C}"/>
          </ac:spMkLst>
        </pc:spChg>
        <pc:spChg chg="mod">
          <ac:chgData name="Laura Alexis Janda" userId="1f227e26-6259-47d3-b693-dce21943f79e" providerId="ADAL" clId="{AC126249-B622-5691-8DDC-0CA2049A161D}" dt="2026-04-16T07:10:54.416" v="5444" actId="20577"/>
          <ac:spMkLst>
            <pc:docMk/>
            <pc:sldMk cId="2736626232" sldId="263"/>
            <ac:spMk id="3" creationId="{2FC12BEE-D108-3DF0-29EE-808EB02584D4}"/>
          </ac:spMkLst>
        </pc:spChg>
      </pc:sldChg>
      <pc:sldChg chg="modSp new mod">
        <pc:chgData name="Laura Alexis Janda" userId="1f227e26-6259-47d3-b693-dce21943f79e" providerId="ADAL" clId="{AC126249-B622-5691-8DDC-0CA2049A161D}" dt="2026-04-16T07:00:01.548" v="5345" actId="20577"/>
        <pc:sldMkLst>
          <pc:docMk/>
          <pc:sldMk cId="1425018869" sldId="264"/>
        </pc:sldMkLst>
        <pc:spChg chg="mod">
          <ac:chgData name="Laura Alexis Janda" userId="1f227e26-6259-47d3-b693-dce21943f79e" providerId="ADAL" clId="{AC126249-B622-5691-8DDC-0CA2049A161D}" dt="2026-03-27T10:02:51.073" v="1181" actId="20577"/>
          <ac:spMkLst>
            <pc:docMk/>
            <pc:sldMk cId="1425018869" sldId="264"/>
            <ac:spMk id="2" creationId="{657BC477-9695-C0A2-8417-CF9874DC13C7}"/>
          </ac:spMkLst>
        </pc:spChg>
        <pc:spChg chg="mod">
          <ac:chgData name="Laura Alexis Janda" userId="1f227e26-6259-47d3-b693-dce21943f79e" providerId="ADAL" clId="{AC126249-B622-5691-8DDC-0CA2049A161D}" dt="2026-04-16T07:00:01.548" v="5345" actId="20577"/>
          <ac:spMkLst>
            <pc:docMk/>
            <pc:sldMk cId="1425018869" sldId="264"/>
            <ac:spMk id="3" creationId="{9FB6075F-3C14-BE85-ACE7-186FCB14E7BE}"/>
          </ac:spMkLst>
        </pc:spChg>
      </pc:sldChg>
      <pc:sldChg chg="addSp modSp new mod">
        <pc:chgData name="Laura Alexis Janda" userId="1f227e26-6259-47d3-b693-dce21943f79e" providerId="ADAL" clId="{AC126249-B622-5691-8DDC-0CA2049A161D}" dt="2026-04-16T06:40:10.825" v="4971" actId="20577"/>
        <pc:sldMkLst>
          <pc:docMk/>
          <pc:sldMk cId="2930922050" sldId="265"/>
        </pc:sldMkLst>
        <pc:spChg chg="mod">
          <ac:chgData name="Laura Alexis Janda" userId="1f227e26-6259-47d3-b693-dce21943f79e" providerId="ADAL" clId="{AC126249-B622-5691-8DDC-0CA2049A161D}" dt="2026-03-27T10:06:05.387" v="1199" actId="114"/>
          <ac:spMkLst>
            <pc:docMk/>
            <pc:sldMk cId="2930922050" sldId="265"/>
            <ac:spMk id="2" creationId="{717CB5E0-188A-1C17-AD9D-06FDCA5A7D7A}"/>
          </ac:spMkLst>
        </pc:spChg>
        <pc:spChg chg="mod">
          <ac:chgData name="Laura Alexis Janda" userId="1f227e26-6259-47d3-b693-dce21943f79e" providerId="ADAL" clId="{AC126249-B622-5691-8DDC-0CA2049A161D}" dt="2026-04-16T06:40:10.825" v="4971" actId="20577"/>
          <ac:spMkLst>
            <pc:docMk/>
            <pc:sldMk cId="2930922050" sldId="265"/>
            <ac:spMk id="3" creationId="{743352DC-C0FE-865B-447A-6016F94A62A8}"/>
          </ac:spMkLst>
        </pc:spChg>
        <pc:picChg chg="add mod">
          <ac:chgData name="Laura Alexis Janda" userId="1f227e26-6259-47d3-b693-dce21943f79e" providerId="ADAL" clId="{AC126249-B622-5691-8DDC-0CA2049A161D}" dt="2026-04-16T06:39:31.799" v="4943" actId="1076"/>
          <ac:picMkLst>
            <pc:docMk/>
            <pc:sldMk cId="2930922050" sldId="265"/>
            <ac:picMk id="5" creationId="{665F092B-5C4E-03D0-6AF7-3197AFD27703}"/>
          </ac:picMkLst>
        </pc:picChg>
      </pc:sldChg>
      <pc:sldChg chg="modSp add mod">
        <pc:chgData name="Laura Alexis Janda" userId="1f227e26-6259-47d3-b693-dce21943f79e" providerId="ADAL" clId="{AC126249-B622-5691-8DDC-0CA2049A161D}" dt="2026-04-16T06:41:11.861" v="4980" actId="20577"/>
        <pc:sldMkLst>
          <pc:docMk/>
          <pc:sldMk cId="3023001793" sldId="266"/>
        </pc:sldMkLst>
        <pc:spChg chg="mod">
          <ac:chgData name="Laura Alexis Janda" userId="1f227e26-6259-47d3-b693-dce21943f79e" providerId="ADAL" clId="{AC126249-B622-5691-8DDC-0CA2049A161D}" dt="2026-04-16T06:41:11.861" v="4980" actId="20577"/>
          <ac:spMkLst>
            <pc:docMk/>
            <pc:sldMk cId="3023001793" sldId="266"/>
            <ac:spMk id="2" creationId="{B507103A-2197-7D23-C3A7-24CCA42ABD45}"/>
          </ac:spMkLst>
        </pc:spChg>
      </pc:sldChg>
      <pc:sldChg chg="addSp delSp modSp new mod">
        <pc:chgData name="Laura Alexis Janda" userId="1f227e26-6259-47d3-b693-dce21943f79e" providerId="ADAL" clId="{AC126249-B622-5691-8DDC-0CA2049A161D}" dt="2026-04-16T06:42:00.623" v="4989" actId="20577"/>
        <pc:sldMkLst>
          <pc:docMk/>
          <pc:sldMk cId="946856086" sldId="267"/>
        </pc:sldMkLst>
        <pc:spChg chg="mod">
          <ac:chgData name="Laura Alexis Janda" userId="1f227e26-6259-47d3-b693-dce21943f79e" providerId="ADAL" clId="{AC126249-B622-5691-8DDC-0CA2049A161D}" dt="2026-04-16T06:42:00.623" v="4989" actId="20577"/>
          <ac:spMkLst>
            <pc:docMk/>
            <pc:sldMk cId="946856086" sldId="267"/>
            <ac:spMk id="2" creationId="{345361FA-120D-4435-0D6C-842776B65656}"/>
          </ac:spMkLst>
        </pc:spChg>
        <pc:picChg chg="add mod ord">
          <ac:chgData name="Laura Alexis Janda" userId="1f227e26-6259-47d3-b693-dce21943f79e" providerId="ADAL" clId="{AC126249-B622-5691-8DDC-0CA2049A161D}" dt="2026-03-27T10:14:03.197" v="1293"/>
          <ac:picMkLst>
            <pc:docMk/>
            <pc:sldMk cId="946856086" sldId="267"/>
            <ac:picMk id="5" creationId="{22F90EC4-4FB0-7722-2C0C-00444C9E423B}"/>
          </ac:picMkLst>
        </pc:picChg>
      </pc:sldChg>
      <pc:sldChg chg="modSp new mod">
        <pc:chgData name="Laura Alexis Janda" userId="1f227e26-6259-47d3-b693-dce21943f79e" providerId="ADAL" clId="{AC126249-B622-5691-8DDC-0CA2049A161D}" dt="2026-03-27T10:20:35.370" v="1409"/>
        <pc:sldMkLst>
          <pc:docMk/>
          <pc:sldMk cId="1590173570" sldId="268"/>
        </pc:sldMkLst>
        <pc:spChg chg="mod">
          <ac:chgData name="Laura Alexis Janda" userId="1f227e26-6259-47d3-b693-dce21943f79e" providerId="ADAL" clId="{AC126249-B622-5691-8DDC-0CA2049A161D}" dt="2026-03-27T10:20:35.370" v="1409"/>
          <ac:spMkLst>
            <pc:docMk/>
            <pc:sldMk cId="1590173570" sldId="268"/>
            <ac:spMk id="2" creationId="{E12F1A54-066D-3893-258C-7009FB96D98B}"/>
          </ac:spMkLst>
        </pc:spChg>
      </pc:sldChg>
      <pc:sldChg chg="modSp new mod">
        <pc:chgData name="Laura Alexis Janda" userId="1f227e26-6259-47d3-b693-dce21943f79e" providerId="ADAL" clId="{AC126249-B622-5691-8DDC-0CA2049A161D}" dt="2026-03-27T10:19:21.213" v="1408" actId="20577"/>
        <pc:sldMkLst>
          <pc:docMk/>
          <pc:sldMk cId="2368711062" sldId="269"/>
        </pc:sldMkLst>
        <pc:spChg chg="mod">
          <ac:chgData name="Laura Alexis Janda" userId="1f227e26-6259-47d3-b693-dce21943f79e" providerId="ADAL" clId="{AC126249-B622-5691-8DDC-0CA2049A161D}" dt="2026-03-27T10:19:21.213" v="1408" actId="20577"/>
          <ac:spMkLst>
            <pc:docMk/>
            <pc:sldMk cId="2368711062" sldId="269"/>
            <ac:spMk id="2" creationId="{AB5700A8-40AE-A640-925A-DE58C84024E6}"/>
          </ac:spMkLst>
        </pc:spChg>
      </pc:sldChg>
      <pc:sldChg chg="modSp new mod">
        <pc:chgData name="Laura Alexis Janda" userId="1f227e26-6259-47d3-b693-dce21943f79e" providerId="ADAL" clId="{AC126249-B622-5691-8DDC-0CA2049A161D}" dt="2026-03-27T10:21:06.772" v="1412" actId="20577"/>
        <pc:sldMkLst>
          <pc:docMk/>
          <pc:sldMk cId="1595077575" sldId="270"/>
        </pc:sldMkLst>
        <pc:spChg chg="mod">
          <ac:chgData name="Laura Alexis Janda" userId="1f227e26-6259-47d3-b693-dce21943f79e" providerId="ADAL" clId="{AC126249-B622-5691-8DDC-0CA2049A161D}" dt="2026-03-27T10:21:06.772" v="1412" actId="20577"/>
          <ac:spMkLst>
            <pc:docMk/>
            <pc:sldMk cId="1595077575" sldId="270"/>
            <ac:spMk id="2" creationId="{FD75538D-3CD4-1113-CD0D-71F216ECDDEA}"/>
          </ac:spMkLst>
        </pc:spChg>
      </pc:sldChg>
      <pc:sldChg chg="modSp new mod">
        <pc:chgData name="Laura Alexis Janda" userId="1f227e26-6259-47d3-b693-dce21943f79e" providerId="ADAL" clId="{AC126249-B622-5691-8DDC-0CA2049A161D}" dt="2026-03-27T11:27:58.172" v="1491" actId="5793"/>
        <pc:sldMkLst>
          <pc:docMk/>
          <pc:sldMk cId="2043148738" sldId="271"/>
        </pc:sldMkLst>
        <pc:spChg chg="mod">
          <ac:chgData name="Laura Alexis Janda" userId="1f227e26-6259-47d3-b693-dce21943f79e" providerId="ADAL" clId="{AC126249-B622-5691-8DDC-0CA2049A161D}" dt="2026-03-27T11:25:42.612" v="1464" actId="20577"/>
          <ac:spMkLst>
            <pc:docMk/>
            <pc:sldMk cId="2043148738" sldId="271"/>
            <ac:spMk id="2" creationId="{65F10757-F7BF-28B6-D382-A3C6E9096B56}"/>
          </ac:spMkLst>
        </pc:spChg>
        <pc:spChg chg="mod">
          <ac:chgData name="Laura Alexis Janda" userId="1f227e26-6259-47d3-b693-dce21943f79e" providerId="ADAL" clId="{AC126249-B622-5691-8DDC-0CA2049A161D}" dt="2026-03-27T11:27:58.172" v="1491" actId="5793"/>
          <ac:spMkLst>
            <pc:docMk/>
            <pc:sldMk cId="2043148738" sldId="271"/>
            <ac:spMk id="3" creationId="{F348CB08-1921-E831-E227-6715682AB27A}"/>
          </ac:spMkLst>
        </pc:spChg>
      </pc:sldChg>
      <pc:sldChg chg="addSp delSp modSp new mod">
        <pc:chgData name="Laura Alexis Janda" userId="1f227e26-6259-47d3-b693-dce21943f79e" providerId="ADAL" clId="{AC126249-B622-5691-8DDC-0CA2049A161D}" dt="2026-04-16T07:01:43.592" v="5362" actId="20577"/>
        <pc:sldMkLst>
          <pc:docMk/>
          <pc:sldMk cId="3140770967" sldId="272"/>
        </pc:sldMkLst>
        <pc:spChg chg="mod">
          <ac:chgData name="Laura Alexis Janda" userId="1f227e26-6259-47d3-b693-dce21943f79e" providerId="ADAL" clId="{AC126249-B622-5691-8DDC-0CA2049A161D}" dt="2026-04-16T07:01:43.592" v="5362" actId="20577"/>
          <ac:spMkLst>
            <pc:docMk/>
            <pc:sldMk cId="3140770967" sldId="272"/>
            <ac:spMk id="2" creationId="{4466887A-846B-348E-DB99-6B8F813A7D82}"/>
          </ac:spMkLst>
        </pc:spChg>
        <pc:picChg chg="add mod">
          <ac:chgData name="Laura Alexis Janda" userId="1f227e26-6259-47d3-b693-dce21943f79e" providerId="ADAL" clId="{AC126249-B622-5691-8DDC-0CA2049A161D}" dt="2026-03-27T11:30:58.301" v="1534" actId="1076"/>
          <ac:picMkLst>
            <pc:docMk/>
            <pc:sldMk cId="3140770967" sldId="272"/>
            <ac:picMk id="5" creationId="{EC12ACC0-B0D3-0516-CA9E-AF48AF0E1744}"/>
          </ac:picMkLst>
        </pc:picChg>
        <pc:picChg chg="add mod">
          <ac:chgData name="Laura Alexis Janda" userId="1f227e26-6259-47d3-b693-dce21943f79e" providerId="ADAL" clId="{AC126249-B622-5691-8DDC-0CA2049A161D}" dt="2026-03-27T11:31:40.417" v="1537" actId="1076"/>
          <ac:picMkLst>
            <pc:docMk/>
            <pc:sldMk cId="3140770967" sldId="272"/>
            <ac:picMk id="7" creationId="{FDF4183C-A570-4E90-2229-1CE60EC28DB0}"/>
          </ac:picMkLst>
        </pc:picChg>
      </pc:sldChg>
      <pc:sldChg chg="addSp delSp modSp new mod">
        <pc:chgData name="Laura Alexis Janda" userId="1f227e26-6259-47d3-b693-dce21943f79e" providerId="ADAL" clId="{AC126249-B622-5691-8DDC-0CA2049A161D}" dt="2026-04-16T07:04:22.283" v="5378"/>
        <pc:sldMkLst>
          <pc:docMk/>
          <pc:sldMk cId="3678918485" sldId="273"/>
        </pc:sldMkLst>
        <pc:spChg chg="mod">
          <ac:chgData name="Laura Alexis Janda" userId="1f227e26-6259-47d3-b693-dce21943f79e" providerId="ADAL" clId="{AC126249-B622-5691-8DDC-0CA2049A161D}" dt="2026-04-16T07:03:55.601" v="5375" actId="20577"/>
          <ac:spMkLst>
            <pc:docMk/>
            <pc:sldMk cId="3678918485" sldId="273"/>
            <ac:spMk id="2" creationId="{2B433BC1-55CC-B39B-71B1-6EC48B3146B4}"/>
          </ac:spMkLst>
        </pc:spChg>
        <pc:spChg chg="add del mod">
          <ac:chgData name="Laura Alexis Janda" userId="1f227e26-6259-47d3-b693-dce21943f79e" providerId="ADAL" clId="{AC126249-B622-5691-8DDC-0CA2049A161D}" dt="2026-04-16T07:04:22.283" v="5378"/>
          <ac:spMkLst>
            <pc:docMk/>
            <pc:sldMk cId="3678918485" sldId="273"/>
            <ac:spMk id="4" creationId="{73FC31FB-4A7C-DCD7-1AC2-C2673A862BC5}"/>
          </ac:spMkLst>
        </pc:spChg>
        <pc:picChg chg="add del mod ord">
          <ac:chgData name="Laura Alexis Janda" userId="1f227e26-6259-47d3-b693-dce21943f79e" providerId="ADAL" clId="{AC126249-B622-5691-8DDC-0CA2049A161D}" dt="2026-04-16T07:04:00.193" v="5376" actId="478"/>
          <ac:picMkLst>
            <pc:docMk/>
            <pc:sldMk cId="3678918485" sldId="273"/>
            <ac:picMk id="5" creationId="{8AD38E98-CFB1-324B-4434-A09F64AC1111}"/>
          </ac:picMkLst>
        </pc:picChg>
        <pc:picChg chg="add mod ord">
          <ac:chgData name="Laura Alexis Janda" userId="1f227e26-6259-47d3-b693-dce21943f79e" providerId="ADAL" clId="{AC126249-B622-5691-8DDC-0CA2049A161D}" dt="2026-04-16T07:04:22.283" v="5378"/>
          <ac:picMkLst>
            <pc:docMk/>
            <pc:sldMk cId="3678918485" sldId="273"/>
            <ac:picMk id="7" creationId="{25DC272E-F753-4210-80C0-A43C8916AB83}"/>
          </ac:picMkLst>
        </pc:picChg>
      </pc:sldChg>
      <pc:sldChg chg="modSp new mod">
        <pc:chgData name="Laura Alexis Janda" userId="1f227e26-6259-47d3-b693-dce21943f79e" providerId="ADAL" clId="{AC126249-B622-5691-8DDC-0CA2049A161D}" dt="2026-04-16T07:10:29.479" v="5442" actId="20577"/>
        <pc:sldMkLst>
          <pc:docMk/>
          <pc:sldMk cId="238795817" sldId="274"/>
        </pc:sldMkLst>
        <pc:spChg chg="mod">
          <ac:chgData name="Laura Alexis Janda" userId="1f227e26-6259-47d3-b693-dce21943f79e" providerId="ADAL" clId="{AC126249-B622-5691-8DDC-0CA2049A161D}" dt="2026-03-27T11:38:08.919" v="1653" actId="20577"/>
          <ac:spMkLst>
            <pc:docMk/>
            <pc:sldMk cId="238795817" sldId="274"/>
            <ac:spMk id="2" creationId="{6F515857-7D62-908A-87CA-211630D5DF54}"/>
          </ac:spMkLst>
        </pc:spChg>
        <pc:spChg chg="mod">
          <ac:chgData name="Laura Alexis Janda" userId="1f227e26-6259-47d3-b693-dce21943f79e" providerId="ADAL" clId="{AC126249-B622-5691-8DDC-0CA2049A161D}" dt="2026-04-16T07:10:29.479" v="5442" actId="20577"/>
          <ac:spMkLst>
            <pc:docMk/>
            <pc:sldMk cId="238795817" sldId="274"/>
            <ac:spMk id="3" creationId="{45C8D71B-596A-E0C6-1064-55DA0D9D3B77}"/>
          </ac:spMkLst>
        </pc:spChg>
      </pc:sldChg>
      <pc:sldChg chg="addSp delSp modSp new mod">
        <pc:chgData name="Laura Alexis Janda" userId="1f227e26-6259-47d3-b693-dce21943f79e" providerId="ADAL" clId="{AC126249-B622-5691-8DDC-0CA2049A161D}" dt="2026-04-16T07:15:08.666" v="5481" actId="20577"/>
        <pc:sldMkLst>
          <pc:docMk/>
          <pc:sldMk cId="2930523581" sldId="275"/>
        </pc:sldMkLst>
        <pc:spChg chg="mod">
          <ac:chgData name="Laura Alexis Janda" userId="1f227e26-6259-47d3-b693-dce21943f79e" providerId="ADAL" clId="{AC126249-B622-5691-8DDC-0CA2049A161D}" dt="2026-03-27T11:46:46.809" v="1856" actId="20577"/>
          <ac:spMkLst>
            <pc:docMk/>
            <pc:sldMk cId="2930523581" sldId="275"/>
            <ac:spMk id="2" creationId="{546C0D4E-2EB0-057B-E2EE-59BA2DD51853}"/>
          </ac:spMkLst>
        </pc:spChg>
        <pc:spChg chg="add mod">
          <ac:chgData name="Laura Alexis Janda" userId="1f227e26-6259-47d3-b693-dce21943f79e" providerId="ADAL" clId="{AC126249-B622-5691-8DDC-0CA2049A161D}" dt="2026-04-16T07:14:44.348" v="5470" actId="20577"/>
          <ac:spMkLst>
            <pc:docMk/>
            <pc:sldMk cId="2930523581" sldId="275"/>
            <ac:spMk id="12" creationId="{31542A32-177C-B231-9DB2-A62E628FF503}"/>
          </ac:spMkLst>
        </pc:spChg>
        <pc:spChg chg="add mod">
          <ac:chgData name="Laura Alexis Janda" userId="1f227e26-6259-47d3-b693-dce21943f79e" providerId="ADAL" clId="{AC126249-B622-5691-8DDC-0CA2049A161D}" dt="2026-04-16T07:15:08.666" v="5481" actId="20577"/>
          <ac:spMkLst>
            <pc:docMk/>
            <pc:sldMk cId="2930523581" sldId="275"/>
            <ac:spMk id="13" creationId="{D953348F-AE48-9195-6556-3A89706CF2A4}"/>
          </ac:spMkLst>
        </pc:spChg>
        <pc:picChg chg="add mod">
          <ac:chgData name="Laura Alexis Janda" userId="1f227e26-6259-47d3-b693-dce21943f79e" providerId="ADAL" clId="{AC126249-B622-5691-8DDC-0CA2049A161D}" dt="2026-03-27T12:07:11.161" v="2699" actId="1036"/>
          <ac:picMkLst>
            <pc:docMk/>
            <pc:sldMk cId="2930523581" sldId="275"/>
            <ac:picMk id="7" creationId="{34CEE729-4800-5E34-877D-64BDDCE0EC0E}"/>
          </ac:picMkLst>
        </pc:picChg>
      </pc:sldChg>
      <pc:sldChg chg="modSp new mod">
        <pc:chgData name="Laura Alexis Janda" userId="1f227e26-6259-47d3-b693-dce21943f79e" providerId="ADAL" clId="{AC126249-B622-5691-8DDC-0CA2049A161D}" dt="2026-04-16T07:17:19.334" v="5493" actId="20577"/>
        <pc:sldMkLst>
          <pc:docMk/>
          <pc:sldMk cId="1116621021" sldId="276"/>
        </pc:sldMkLst>
        <pc:spChg chg="mod">
          <ac:chgData name="Laura Alexis Janda" userId="1f227e26-6259-47d3-b693-dce21943f79e" providerId="ADAL" clId="{AC126249-B622-5691-8DDC-0CA2049A161D}" dt="2026-03-27T11:50:40.746" v="2100" actId="20577"/>
          <ac:spMkLst>
            <pc:docMk/>
            <pc:sldMk cId="1116621021" sldId="276"/>
            <ac:spMk id="2" creationId="{4A246768-CDC5-BD7F-E580-626768981F34}"/>
          </ac:spMkLst>
        </pc:spChg>
        <pc:spChg chg="mod">
          <ac:chgData name="Laura Alexis Janda" userId="1f227e26-6259-47d3-b693-dce21943f79e" providerId="ADAL" clId="{AC126249-B622-5691-8DDC-0CA2049A161D}" dt="2026-04-16T07:17:19.334" v="5493" actId="20577"/>
          <ac:spMkLst>
            <pc:docMk/>
            <pc:sldMk cId="1116621021" sldId="276"/>
            <ac:spMk id="3" creationId="{CCFC977C-0BB8-1FCE-2522-C0D2528FE7BF}"/>
          </ac:spMkLst>
        </pc:spChg>
      </pc:sldChg>
      <pc:sldChg chg="modSp new mod">
        <pc:chgData name="Laura Alexis Janda" userId="1f227e26-6259-47d3-b693-dce21943f79e" providerId="ADAL" clId="{AC126249-B622-5691-8DDC-0CA2049A161D}" dt="2026-04-16T07:06:33.620" v="5396" actId="20577"/>
        <pc:sldMkLst>
          <pc:docMk/>
          <pc:sldMk cId="1788568146" sldId="277"/>
        </pc:sldMkLst>
        <pc:spChg chg="mod">
          <ac:chgData name="Laura Alexis Janda" userId="1f227e26-6259-47d3-b693-dce21943f79e" providerId="ADAL" clId="{AC126249-B622-5691-8DDC-0CA2049A161D}" dt="2026-03-27T12:18:59.563" v="2810" actId="20577"/>
          <ac:spMkLst>
            <pc:docMk/>
            <pc:sldMk cId="1788568146" sldId="277"/>
            <ac:spMk id="2" creationId="{64AE5FBC-59AA-1B3A-FB1A-C8D25A6322BB}"/>
          </ac:spMkLst>
        </pc:spChg>
        <pc:spChg chg="mod">
          <ac:chgData name="Laura Alexis Janda" userId="1f227e26-6259-47d3-b693-dce21943f79e" providerId="ADAL" clId="{AC126249-B622-5691-8DDC-0CA2049A161D}" dt="2026-04-16T07:06:33.620" v="5396" actId="20577"/>
          <ac:spMkLst>
            <pc:docMk/>
            <pc:sldMk cId="1788568146" sldId="277"/>
            <ac:spMk id="3" creationId="{A155217A-3F57-4843-AECA-45553474153F}"/>
          </ac:spMkLst>
        </pc:spChg>
      </pc:sldChg>
      <pc:sldChg chg="modSp new del mod">
        <pc:chgData name="Laura Alexis Janda" userId="1f227e26-6259-47d3-b693-dce21943f79e" providerId="ADAL" clId="{AC126249-B622-5691-8DDC-0CA2049A161D}" dt="2026-04-16T07:10:39.670" v="5443" actId="2696"/>
        <pc:sldMkLst>
          <pc:docMk/>
          <pc:sldMk cId="92471033" sldId="278"/>
        </pc:sldMkLst>
      </pc:sldChg>
      <pc:sldChg chg="modSp new mod">
        <pc:chgData name="Laura Alexis Janda" userId="1f227e26-6259-47d3-b693-dce21943f79e" providerId="ADAL" clId="{AC126249-B622-5691-8DDC-0CA2049A161D}" dt="2026-04-16T07:12:47.684" v="5448" actId="20577"/>
        <pc:sldMkLst>
          <pc:docMk/>
          <pc:sldMk cId="3191118875" sldId="279"/>
        </pc:sldMkLst>
        <pc:spChg chg="mod">
          <ac:chgData name="Laura Alexis Janda" userId="1f227e26-6259-47d3-b693-dce21943f79e" providerId="ADAL" clId="{AC126249-B622-5691-8DDC-0CA2049A161D}" dt="2026-03-27T12:23:13.668" v="2892" actId="20577"/>
          <ac:spMkLst>
            <pc:docMk/>
            <pc:sldMk cId="3191118875" sldId="279"/>
            <ac:spMk id="2" creationId="{142DFC11-DA01-4A02-D354-1160C0FE70F4}"/>
          </ac:spMkLst>
        </pc:spChg>
        <pc:spChg chg="mod">
          <ac:chgData name="Laura Alexis Janda" userId="1f227e26-6259-47d3-b693-dce21943f79e" providerId="ADAL" clId="{AC126249-B622-5691-8DDC-0CA2049A161D}" dt="2026-04-16T07:12:47.684" v="5448" actId="20577"/>
          <ac:spMkLst>
            <pc:docMk/>
            <pc:sldMk cId="3191118875" sldId="279"/>
            <ac:spMk id="3" creationId="{9F4285B5-2722-A915-CF9A-7D5E65019690}"/>
          </ac:spMkLst>
        </pc:spChg>
      </pc:sldChg>
      <pc:sldChg chg="modSp new mod">
        <pc:chgData name="Laura Alexis Janda" userId="1f227e26-6259-47d3-b693-dce21943f79e" providerId="ADAL" clId="{AC126249-B622-5691-8DDC-0CA2049A161D}" dt="2026-04-16T07:13:22.291" v="5452" actId="20577"/>
        <pc:sldMkLst>
          <pc:docMk/>
          <pc:sldMk cId="2469097058" sldId="280"/>
        </pc:sldMkLst>
        <pc:spChg chg="mod">
          <ac:chgData name="Laura Alexis Janda" userId="1f227e26-6259-47d3-b693-dce21943f79e" providerId="ADAL" clId="{AC126249-B622-5691-8DDC-0CA2049A161D}" dt="2026-03-27T12:22:29.814" v="2880" actId="20577"/>
          <ac:spMkLst>
            <pc:docMk/>
            <pc:sldMk cId="2469097058" sldId="280"/>
            <ac:spMk id="2" creationId="{24BB22B5-0C98-17D6-E493-264A4B228BAF}"/>
          </ac:spMkLst>
        </pc:spChg>
        <pc:spChg chg="mod">
          <ac:chgData name="Laura Alexis Janda" userId="1f227e26-6259-47d3-b693-dce21943f79e" providerId="ADAL" clId="{AC126249-B622-5691-8DDC-0CA2049A161D}" dt="2026-04-16T07:13:22.291" v="5452" actId="20577"/>
          <ac:spMkLst>
            <pc:docMk/>
            <pc:sldMk cId="2469097058" sldId="280"/>
            <ac:spMk id="3" creationId="{FAE5B3CF-1B20-BD68-3B64-45C93B41F1AB}"/>
          </ac:spMkLst>
        </pc:spChg>
      </pc:sldChg>
      <pc:sldChg chg="modSp new mod">
        <pc:chgData name="Laura Alexis Janda" userId="1f227e26-6259-47d3-b693-dce21943f79e" providerId="ADAL" clId="{AC126249-B622-5691-8DDC-0CA2049A161D}" dt="2026-04-16T07:14:26.338" v="5462" actId="20577"/>
        <pc:sldMkLst>
          <pc:docMk/>
          <pc:sldMk cId="2782302671" sldId="281"/>
        </pc:sldMkLst>
        <pc:spChg chg="mod">
          <ac:chgData name="Laura Alexis Janda" userId="1f227e26-6259-47d3-b693-dce21943f79e" providerId="ADAL" clId="{AC126249-B622-5691-8DDC-0CA2049A161D}" dt="2026-03-27T12:23:48.913" v="2904" actId="20577"/>
          <ac:spMkLst>
            <pc:docMk/>
            <pc:sldMk cId="2782302671" sldId="281"/>
            <ac:spMk id="2" creationId="{822B68CA-EF3B-ED20-DCA4-FD1E9586F9B1}"/>
          </ac:spMkLst>
        </pc:spChg>
        <pc:spChg chg="mod">
          <ac:chgData name="Laura Alexis Janda" userId="1f227e26-6259-47d3-b693-dce21943f79e" providerId="ADAL" clId="{AC126249-B622-5691-8DDC-0CA2049A161D}" dt="2026-04-16T07:14:26.338" v="5462" actId="20577"/>
          <ac:spMkLst>
            <pc:docMk/>
            <pc:sldMk cId="2782302671" sldId="281"/>
            <ac:spMk id="3" creationId="{5E9FC7A4-DE9E-B147-0835-952B06524A3B}"/>
          </ac:spMkLst>
        </pc:spChg>
      </pc:sldChg>
      <pc:sldChg chg="addSp modSp new mod modClrScheme chgLayout">
        <pc:chgData name="Laura Alexis Janda" userId="1f227e26-6259-47d3-b693-dce21943f79e" providerId="ADAL" clId="{AC126249-B622-5691-8DDC-0CA2049A161D}" dt="2026-04-16T07:18:05.739" v="5497" actId="20577"/>
        <pc:sldMkLst>
          <pc:docMk/>
          <pc:sldMk cId="3729289553" sldId="282"/>
        </pc:sldMkLst>
        <pc:spChg chg="add mod">
          <ac:chgData name="Laura Alexis Janda" userId="1f227e26-6259-47d3-b693-dce21943f79e" providerId="ADAL" clId="{AC126249-B622-5691-8DDC-0CA2049A161D}" dt="2026-04-16T07:18:05.739" v="5497" actId="20577"/>
          <ac:spMkLst>
            <pc:docMk/>
            <pc:sldMk cId="3729289553" sldId="282"/>
            <ac:spMk id="2" creationId="{CE4237BF-76E1-439F-14A1-B51CE17E5353}"/>
          </ac:spMkLst>
        </pc:spChg>
        <pc:spChg chg="add mod">
          <ac:chgData name="Laura Alexis Janda" userId="1f227e26-6259-47d3-b693-dce21943f79e" providerId="ADAL" clId="{AC126249-B622-5691-8DDC-0CA2049A161D}" dt="2026-03-30T14:02:06.304" v="3038" actId="20577"/>
          <ac:spMkLst>
            <pc:docMk/>
            <pc:sldMk cId="3729289553" sldId="282"/>
            <ac:spMk id="3" creationId="{53D40BCA-6073-B412-4736-E099DCFF3139}"/>
          </ac:spMkLst>
        </pc:spChg>
      </pc:sldChg>
      <pc:sldChg chg="modSp new mod ord">
        <pc:chgData name="Laura Alexis Janda" userId="1f227e26-6259-47d3-b693-dce21943f79e" providerId="ADAL" clId="{AC126249-B622-5691-8DDC-0CA2049A161D}" dt="2026-04-16T06:33:19.673" v="4918" actId="20577"/>
        <pc:sldMkLst>
          <pc:docMk/>
          <pc:sldMk cId="636662526" sldId="283"/>
        </pc:sldMkLst>
        <pc:spChg chg="mod">
          <ac:chgData name="Laura Alexis Janda" userId="1f227e26-6259-47d3-b693-dce21943f79e" providerId="ADAL" clId="{AC126249-B622-5691-8DDC-0CA2049A161D}" dt="2026-04-16T06:33:19.673" v="4918" actId="20577"/>
          <ac:spMkLst>
            <pc:docMk/>
            <pc:sldMk cId="636662526" sldId="283"/>
            <ac:spMk id="2" creationId="{B43A0F4D-B90B-9AD7-DE96-E5B760FD8F56}"/>
          </ac:spMkLst>
        </pc:spChg>
        <pc:spChg chg="mod">
          <ac:chgData name="Laura Alexis Janda" userId="1f227e26-6259-47d3-b693-dce21943f79e" providerId="ADAL" clId="{AC126249-B622-5691-8DDC-0CA2049A161D}" dt="2026-03-30T14:05:04.408" v="3070" actId="255"/>
          <ac:spMkLst>
            <pc:docMk/>
            <pc:sldMk cId="636662526" sldId="283"/>
            <ac:spMk id="3" creationId="{014A8352-BE89-9714-6211-FAD218C29324}"/>
          </ac:spMkLst>
        </pc:spChg>
      </pc:sldChg>
      <pc:sldChg chg="addSp delSp modSp new mod modClrScheme chgLayout">
        <pc:chgData name="Laura Alexis Janda" userId="1f227e26-6259-47d3-b693-dce21943f79e" providerId="ADAL" clId="{AC126249-B622-5691-8DDC-0CA2049A161D}" dt="2026-04-16T07:00:39.234" v="5346" actId="20577"/>
        <pc:sldMkLst>
          <pc:docMk/>
          <pc:sldMk cId="963725608" sldId="284"/>
        </pc:sldMkLst>
        <pc:spChg chg="add mod ord">
          <ac:chgData name="Laura Alexis Janda" userId="1f227e26-6259-47d3-b693-dce21943f79e" providerId="ADAL" clId="{AC126249-B622-5691-8DDC-0CA2049A161D}" dt="2026-03-30T14:13:49.585" v="3169" actId="20577"/>
          <ac:spMkLst>
            <pc:docMk/>
            <pc:sldMk cId="963725608" sldId="284"/>
            <ac:spMk id="4" creationId="{2BD33CA3-F1D4-665A-0312-0FB631944B87}"/>
          </ac:spMkLst>
        </pc:spChg>
        <pc:spChg chg="add mod ord">
          <ac:chgData name="Laura Alexis Janda" userId="1f227e26-6259-47d3-b693-dce21943f79e" providerId="ADAL" clId="{AC126249-B622-5691-8DDC-0CA2049A161D}" dt="2026-04-16T07:00:39.234" v="5346" actId="20577"/>
          <ac:spMkLst>
            <pc:docMk/>
            <pc:sldMk cId="963725608" sldId="284"/>
            <ac:spMk id="5" creationId="{A8FD549A-3469-1DEA-A5B9-4483A1460CEE}"/>
          </ac:spMkLst>
        </pc:spChg>
        <pc:picChg chg="add mod">
          <ac:chgData name="Laura Alexis Janda" userId="1f227e26-6259-47d3-b693-dce21943f79e" providerId="ADAL" clId="{AC126249-B622-5691-8DDC-0CA2049A161D}" dt="2026-03-30T14:15:30.566" v="3177" actId="14100"/>
          <ac:picMkLst>
            <pc:docMk/>
            <pc:sldMk cId="963725608" sldId="284"/>
            <ac:picMk id="7" creationId="{99AE48E2-EDCC-0B9F-3B33-49FB40A02A54}"/>
          </ac:picMkLst>
        </pc:picChg>
      </pc:sldChg>
      <pc:sldChg chg="modSp new mod">
        <pc:chgData name="Laura Alexis Janda" userId="1f227e26-6259-47d3-b693-dce21943f79e" providerId="ADAL" clId="{AC126249-B622-5691-8DDC-0CA2049A161D}" dt="2026-03-30T14:16:49.154" v="3210" actId="255"/>
        <pc:sldMkLst>
          <pc:docMk/>
          <pc:sldMk cId="1005840103" sldId="285"/>
        </pc:sldMkLst>
        <pc:spChg chg="mod">
          <ac:chgData name="Laura Alexis Janda" userId="1f227e26-6259-47d3-b693-dce21943f79e" providerId="ADAL" clId="{AC126249-B622-5691-8DDC-0CA2049A161D}" dt="2026-03-30T14:16:33.137" v="3207" actId="5793"/>
          <ac:spMkLst>
            <pc:docMk/>
            <pc:sldMk cId="1005840103" sldId="285"/>
            <ac:spMk id="2" creationId="{7501A20E-BEB3-04D2-6112-3CA54CF8445A}"/>
          </ac:spMkLst>
        </pc:spChg>
        <pc:spChg chg="mod">
          <ac:chgData name="Laura Alexis Janda" userId="1f227e26-6259-47d3-b693-dce21943f79e" providerId="ADAL" clId="{AC126249-B622-5691-8DDC-0CA2049A161D}" dt="2026-03-30T14:16:49.154" v="3210" actId="255"/>
          <ac:spMkLst>
            <pc:docMk/>
            <pc:sldMk cId="1005840103" sldId="285"/>
            <ac:spMk id="3" creationId="{904AB792-8EF0-A496-A04C-AB3856569C84}"/>
          </ac:spMkLst>
        </pc:spChg>
      </pc:sldChg>
      <pc:sldChg chg="modSp new mod">
        <pc:chgData name="Laura Alexis Janda" userId="1f227e26-6259-47d3-b693-dce21943f79e" providerId="ADAL" clId="{AC126249-B622-5691-8DDC-0CA2049A161D}" dt="2026-03-30T14:18:30.059" v="3294" actId="255"/>
        <pc:sldMkLst>
          <pc:docMk/>
          <pc:sldMk cId="3517355857" sldId="286"/>
        </pc:sldMkLst>
        <pc:spChg chg="mod">
          <ac:chgData name="Laura Alexis Janda" userId="1f227e26-6259-47d3-b693-dce21943f79e" providerId="ADAL" clId="{AC126249-B622-5691-8DDC-0CA2049A161D}" dt="2026-03-30T14:18:21.127" v="3291" actId="5793"/>
          <ac:spMkLst>
            <pc:docMk/>
            <pc:sldMk cId="3517355857" sldId="286"/>
            <ac:spMk id="2" creationId="{047AE42F-5243-11D8-8B1C-DE5B94D29D56}"/>
          </ac:spMkLst>
        </pc:spChg>
        <pc:spChg chg="mod">
          <ac:chgData name="Laura Alexis Janda" userId="1f227e26-6259-47d3-b693-dce21943f79e" providerId="ADAL" clId="{AC126249-B622-5691-8DDC-0CA2049A161D}" dt="2026-03-30T14:18:30.059" v="3294" actId="255"/>
          <ac:spMkLst>
            <pc:docMk/>
            <pc:sldMk cId="3517355857" sldId="286"/>
            <ac:spMk id="3" creationId="{F0655FFF-6783-98FF-875C-F000BBFCC9D4}"/>
          </ac:spMkLst>
        </pc:spChg>
      </pc:sldChg>
      <pc:sldChg chg="modSp new mod">
        <pc:chgData name="Laura Alexis Janda" userId="1f227e26-6259-47d3-b693-dce21943f79e" providerId="ADAL" clId="{AC126249-B622-5691-8DDC-0CA2049A161D}" dt="2026-03-30T14:19:40.177" v="3321" actId="255"/>
        <pc:sldMkLst>
          <pc:docMk/>
          <pc:sldMk cId="4256460083" sldId="287"/>
        </pc:sldMkLst>
        <pc:spChg chg="mod">
          <ac:chgData name="Laura Alexis Janda" userId="1f227e26-6259-47d3-b693-dce21943f79e" providerId="ADAL" clId="{AC126249-B622-5691-8DDC-0CA2049A161D}" dt="2026-03-30T14:19:15.146" v="3316" actId="20577"/>
          <ac:spMkLst>
            <pc:docMk/>
            <pc:sldMk cId="4256460083" sldId="287"/>
            <ac:spMk id="2" creationId="{B33F4137-F652-5B2C-69FF-0DBCC9F77D05}"/>
          </ac:spMkLst>
        </pc:spChg>
        <pc:spChg chg="mod">
          <ac:chgData name="Laura Alexis Janda" userId="1f227e26-6259-47d3-b693-dce21943f79e" providerId="ADAL" clId="{AC126249-B622-5691-8DDC-0CA2049A161D}" dt="2026-03-30T14:19:40.177" v="3321" actId="255"/>
          <ac:spMkLst>
            <pc:docMk/>
            <pc:sldMk cId="4256460083" sldId="287"/>
            <ac:spMk id="3" creationId="{C981BD49-9BE1-B7AE-1584-2C59EEDAB3FE}"/>
          </ac:spMkLst>
        </pc:spChg>
      </pc:sldChg>
      <pc:sldChg chg="modSp new mod">
        <pc:chgData name="Laura Alexis Janda" userId="1f227e26-6259-47d3-b693-dce21943f79e" providerId="ADAL" clId="{AC126249-B622-5691-8DDC-0CA2049A161D}" dt="2026-03-30T14:20:33.490" v="3360" actId="255"/>
        <pc:sldMkLst>
          <pc:docMk/>
          <pc:sldMk cId="1440964235" sldId="288"/>
        </pc:sldMkLst>
        <pc:spChg chg="mod">
          <ac:chgData name="Laura Alexis Janda" userId="1f227e26-6259-47d3-b693-dce21943f79e" providerId="ADAL" clId="{AC126249-B622-5691-8DDC-0CA2049A161D}" dt="2026-03-30T14:20:10.087" v="3357" actId="5793"/>
          <ac:spMkLst>
            <pc:docMk/>
            <pc:sldMk cId="1440964235" sldId="288"/>
            <ac:spMk id="2" creationId="{50E0406E-3344-CF58-C62E-2534645D73F1}"/>
          </ac:spMkLst>
        </pc:spChg>
        <pc:spChg chg="mod">
          <ac:chgData name="Laura Alexis Janda" userId="1f227e26-6259-47d3-b693-dce21943f79e" providerId="ADAL" clId="{AC126249-B622-5691-8DDC-0CA2049A161D}" dt="2026-03-30T14:20:33.490" v="3360" actId="255"/>
          <ac:spMkLst>
            <pc:docMk/>
            <pc:sldMk cId="1440964235" sldId="288"/>
            <ac:spMk id="3" creationId="{BAEA15DF-1051-D5FD-A69A-B51B759089B6}"/>
          </ac:spMkLst>
        </pc:spChg>
      </pc:sldChg>
      <pc:sldChg chg="addSp delSp modSp new mod">
        <pc:chgData name="Laura Alexis Janda" userId="1f227e26-6259-47d3-b693-dce21943f79e" providerId="ADAL" clId="{AC126249-B622-5691-8DDC-0CA2049A161D}" dt="2026-03-31T11:32:58.348" v="4471" actId="20577"/>
        <pc:sldMkLst>
          <pc:docMk/>
          <pc:sldMk cId="2640149622" sldId="289"/>
        </pc:sldMkLst>
        <pc:spChg chg="mod">
          <ac:chgData name="Laura Alexis Janda" userId="1f227e26-6259-47d3-b693-dce21943f79e" providerId="ADAL" clId="{AC126249-B622-5691-8DDC-0CA2049A161D}" dt="2026-03-31T11:09:13.648" v="3878" actId="20577"/>
          <ac:spMkLst>
            <pc:docMk/>
            <pc:sldMk cId="2640149622" sldId="289"/>
            <ac:spMk id="2" creationId="{8430D5B9-77F9-529E-141B-F8F6B7806F41}"/>
          </ac:spMkLst>
        </pc:spChg>
        <pc:spChg chg="add mod">
          <ac:chgData name="Laura Alexis Janda" userId="1f227e26-6259-47d3-b693-dce21943f79e" providerId="ADAL" clId="{AC126249-B622-5691-8DDC-0CA2049A161D}" dt="2026-03-31T11:28:29.812" v="4377" actId="1035"/>
          <ac:spMkLst>
            <pc:docMk/>
            <pc:sldMk cId="2640149622" sldId="289"/>
            <ac:spMk id="6" creationId="{9D430E2B-BD3E-79E3-950A-E4E5BC35F0C7}"/>
          </ac:spMkLst>
        </pc:spChg>
        <pc:spChg chg="add mod">
          <ac:chgData name="Laura Alexis Janda" userId="1f227e26-6259-47d3-b693-dce21943f79e" providerId="ADAL" clId="{AC126249-B622-5691-8DDC-0CA2049A161D}" dt="2026-03-31T11:28:59.151" v="4388" actId="14100"/>
          <ac:spMkLst>
            <pc:docMk/>
            <pc:sldMk cId="2640149622" sldId="289"/>
            <ac:spMk id="7" creationId="{C84C5AE1-B8EE-9C6E-7CEF-35A53CAD1F4C}"/>
          </ac:spMkLst>
        </pc:spChg>
        <pc:spChg chg="add mod">
          <ac:chgData name="Laura Alexis Janda" userId="1f227e26-6259-47d3-b693-dce21943f79e" providerId="ADAL" clId="{AC126249-B622-5691-8DDC-0CA2049A161D}" dt="2026-03-31T11:29:28.955" v="4396" actId="1037"/>
          <ac:spMkLst>
            <pc:docMk/>
            <pc:sldMk cId="2640149622" sldId="289"/>
            <ac:spMk id="8" creationId="{8F656B7F-05B0-028E-7E03-68CC87D90538}"/>
          </ac:spMkLst>
        </pc:spChg>
        <pc:spChg chg="add mod">
          <ac:chgData name="Laura Alexis Janda" userId="1f227e26-6259-47d3-b693-dce21943f79e" providerId="ADAL" clId="{AC126249-B622-5691-8DDC-0CA2049A161D}" dt="2026-03-31T11:30:07.869" v="4400" actId="14100"/>
          <ac:spMkLst>
            <pc:docMk/>
            <pc:sldMk cId="2640149622" sldId="289"/>
            <ac:spMk id="9" creationId="{54E881B7-3DAA-924C-D53D-CF67B0316C7A}"/>
          </ac:spMkLst>
        </pc:spChg>
        <pc:spChg chg="add mod">
          <ac:chgData name="Laura Alexis Janda" userId="1f227e26-6259-47d3-b693-dce21943f79e" providerId="ADAL" clId="{AC126249-B622-5691-8DDC-0CA2049A161D}" dt="2026-03-31T11:30:21.101" v="4403" actId="14100"/>
          <ac:spMkLst>
            <pc:docMk/>
            <pc:sldMk cId="2640149622" sldId="289"/>
            <ac:spMk id="10" creationId="{AFBD71F5-9C11-7310-A1A6-25EFF389F6B9}"/>
          </ac:spMkLst>
        </pc:spChg>
        <pc:spChg chg="add mod">
          <ac:chgData name="Laura Alexis Janda" userId="1f227e26-6259-47d3-b693-dce21943f79e" providerId="ADAL" clId="{AC126249-B622-5691-8DDC-0CA2049A161D}" dt="2026-03-31T11:30:39.822" v="4407" actId="1037"/>
          <ac:spMkLst>
            <pc:docMk/>
            <pc:sldMk cId="2640149622" sldId="289"/>
            <ac:spMk id="11" creationId="{B10CED74-A230-7526-0F3F-B839CE22D68C}"/>
          </ac:spMkLst>
        </pc:spChg>
        <pc:spChg chg="add mod">
          <ac:chgData name="Laura Alexis Janda" userId="1f227e26-6259-47d3-b693-dce21943f79e" providerId="ADAL" clId="{AC126249-B622-5691-8DDC-0CA2049A161D}" dt="2026-03-31T11:32:32.333" v="4459" actId="14100"/>
          <ac:spMkLst>
            <pc:docMk/>
            <pc:sldMk cId="2640149622" sldId="289"/>
            <ac:spMk id="12" creationId="{7F853FF4-F3B8-B45D-D8A5-A4335597D540}"/>
          </ac:spMkLst>
        </pc:spChg>
        <pc:spChg chg="add mod">
          <ac:chgData name="Laura Alexis Janda" userId="1f227e26-6259-47d3-b693-dce21943f79e" providerId="ADAL" clId="{AC126249-B622-5691-8DDC-0CA2049A161D}" dt="2026-03-31T11:32:58.348" v="4471" actId="20577"/>
          <ac:spMkLst>
            <pc:docMk/>
            <pc:sldMk cId="2640149622" sldId="289"/>
            <ac:spMk id="13" creationId="{2EC911F7-1CBC-F8FA-9AE0-E3BDC88CEA96}"/>
          </ac:spMkLst>
        </pc:spChg>
        <pc:picChg chg="add mod ord">
          <ac:chgData name="Laura Alexis Janda" userId="1f227e26-6259-47d3-b693-dce21943f79e" providerId="ADAL" clId="{AC126249-B622-5691-8DDC-0CA2049A161D}" dt="2026-03-31T11:29:08.333" v="4391" actId="1076"/>
          <ac:picMkLst>
            <pc:docMk/>
            <pc:sldMk cId="2640149622" sldId="289"/>
            <ac:picMk id="5" creationId="{D341828B-78FA-C46E-FFDD-22605BD91238}"/>
          </ac:picMkLst>
        </pc:picChg>
      </pc:sldChg>
      <pc:sldChg chg="modSp new mod">
        <pc:chgData name="Laura Alexis Janda" userId="1f227e26-6259-47d3-b693-dce21943f79e" providerId="ADAL" clId="{AC126249-B622-5691-8DDC-0CA2049A161D}" dt="2026-03-31T11:26:34.482" v="4363" actId="255"/>
        <pc:sldMkLst>
          <pc:docMk/>
          <pc:sldMk cId="1997763453" sldId="290"/>
        </pc:sldMkLst>
        <pc:spChg chg="mod">
          <ac:chgData name="Laura Alexis Janda" userId="1f227e26-6259-47d3-b693-dce21943f79e" providerId="ADAL" clId="{AC126249-B622-5691-8DDC-0CA2049A161D}" dt="2026-03-31T11:19:42.236" v="3945" actId="14100"/>
          <ac:spMkLst>
            <pc:docMk/>
            <pc:sldMk cId="1997763453" sldId="290"/>
            <ac:spMk id="2" creationId="{868313E9-4212-21C9-4893-DC06B6495E3D}"/>
          </ac:spMkLst>
        </pc:spChg>
        <pc:spChg chg="mod">
          <ac:chgData name="Laura Alexis Janda" userId="1f227e26-6259-47d3-b693-dce21943f79e" providerId="ADAL" clId="{AC126249-B622-5691-8DDC-0CA2049A161D}" dt="2026-03-31T11:26:34.482" v="4363" actId="255"/>
          <ac:spMkLst>
            <pc:docMk/>
            <pc:sldMk cId="1997763453" sldId="290"/>
            <ac:spMk id="3" creationId="{A1743C31-9A18-EB52-A96D-3918AC7F52FE}"/>
          </ac:spMkLst>
        </pc:spChg>
      </pc:sldChg>
      <pc:sldChg chg="modSp new mod">
        <pc:chgData name="Laura Alexis Janda" userId="1f227e26-6259-47d3-b693-dce21943f79e" providerId="ADAL" clId="{AC126249-B622-5691-8DDC-0CA2049A161D}" dt="2026-04-16T06:23:51.226" v="4742" actId="113"/>
        <pc:sldMkLst>
          <pc:docMk/>
          <pc:sldMk cId="2397710766" sldId="291"/>
        </pc:sldMkLst>
        <pc:spChg chg="mod">
          <ac:chgData name="Laura Alexis Janda" userId="1f227e26-6259-47d3-b693-dce21943f79e" providerId="ADAL" clId="{AC126249-B622-5691-8DDC-0CA2049A161D}" dt="2026-04-16T06:18:46.833" v="4549" actId="20577"/>
          <ac:spMkLst>
            <pc:docMk/>
            <pc:sldMk cId="2397710766" sldId="291"/>
            <ac:spMk id="2" creationId="{87CC54D6-C41B-05D8-E533-BBD820740E40}"/>
          </ac:spMkLst>
        </pc:spChg>
        <pc:spChg chg="mod">
          <ac:chgData name="Laura Alexis Janda" userId="1f227e26-6259-47d3-b693-dce21943f79e" providerId="ADAL" clId="{AC126249-B622-5691-8DDC-0CA2049A161D}" dt="2026-04-16T06:23:51.226" v="4742" actId="113"/>
          <ac:spMkLst>
            <pc:docMk/>
            <pc:sldMk cId="2397710766" sldId="291"/>
            <ac:spMk id="3" creationId="{268EF74B-7BAD-C411-389F-37581DD2D864}"/>
          </ac:spMkLst>
        </pc:spChg>
      </pc:sldChg>
      <pc:sldChg chg="modSp new mod">
        <pc:chgData name="Laura Alexis Janda" userId="1f227e26-6259-47d3-b693-dce21943f79e" providerId="ADAL" clId="{AC126249-B622-5691-8DDC-0CA2049A161D}" dt="2026-04-16T07:22:49.897" v="5828" actId="20577"/>
        <pc:sldMkLst>
          <pc:docMk/>
          <pc:sldMk cId="2507017514" sldId="292"/>
        </pc:sldMkLst>
        <pc:spChg chg="mod">
          <ac:chgData name="Laura Alexis Janda" userId="1f227e26-6259-47d3-b693-dce21943f79e" providerId="ADAL" clId="{AC126249-B622-5691-8DDC-0CA2049A161D}" dt="2026-04-16T07:19:23.430" v="5505" actId="20577"/>
          <ac:spMkLst>
            <pc:docMk/>
            <pc:sldMk cId="2507017514" sldId="292"/>
            <ac:spMk id="2" creationId="{0FC3344D-CEFB-B2AD-FDB6-5BED69738603}"/>
          </ac:spMkLst>
        </pc:spChg>
        <pc:spChg chg="mod">
          <ac:chgData name="Laura Alexis Janda" userId="1f227e26-6259-47d3-b693-dce21943f79e" providerId="ADAL" clId="{AC126249-B622-5691-8DDC-0CA2049A161D}" dt="2026-04-16T07:22:49.897" v="5828" actId="20577"/>
          <ac:spMkLst>
            <pc:docMk/>
            <pc:sldMk cId="2507017514" sldId="292"/>
            <ac:spMk id="3" creationId="{32172C45-D5FA-C929-BF90-2C2EB7680451}"/>
          </ac:spMkLst>
        </pc:spChg>
      </pc:sldChg>
      <pc:sldChg chg="modSp new mod">
        <pc:chgData name="Laura Alexis Janda" userId="1f227e26-6259-47d3-b693-dce21943f79e" providerId="ADAL" clId="{AC126249-B622-5691-8DDC-0CA2049A161D}" dt="2026-04-16T07:39:20.980" v="6329" actId="20577"/>
        <pc:sldMkLst>
          <pc:docMk/>
          <pc:sldMk cId="2724950341" sldId="293"/>
        </pc:sldMkLst>
        <pc:spChg chg="mod">
          <ac:chgData name="Laura Alexis Janda" userId="1f227e26-6259-47d3-b693-dce21943f79e" providerId="ADAL" clId="{AC126249-B622-5691-8DDC-0CA2049A161D}" dt="2026-04-16T07:38:30.504" v="6287" actId="20577"/>
          <ac:spMkLst>
            <pc:docMk/>
            <pc:sldMk cId="2724950341" sldId="293"/>
            <ac:spMk id="2" creationId="{CFD0CFD4-3E9B-5F40-77B6-FE765BF9FF21}"/>
          </ac:spMkLst>
        </pc:spChg>
        <pc:spChg chg="mod">
          <ac:chgData name="Laura Alexis Janda" userId="1f227e26-6259-47d3-b693-dce21943f79e" providerId="ADAL" clId="{AC126249-B622-5691-8DDC-0CA2049A161D}" dt="2026-04-16T07:39:20.980" v="6329" actId="20577"/>
          <ac:spMkLst>
            <pc:docMk/>
            <pc:sldMk cId="2724950341" sldId="293"/>
            <ac:spMk id="3" creationId="{B16AE894-5D22-61E6-1C7A-4D46B1FD41DA}"/>
          </ac:spMkLst>
        </pc:spChg>
      </pc:sldChg>
      <pc:sldChg chg="modSp new mod">
        <pc:chgData name="Laura Alexis Janda" userId="1f227e26-6259-47d3-b693-dce21943f79e" providerId="ADAL" clId="{AC126249-B622-5691-8DDC-0CA2049A161D}" dt="2026-04-16T07:30:24.173" v="6068" actId="27636"/>
        <pc:sldMkLst>
          <pc:docMk/>
          <pc:sldMk cId="2205221152" sldId="294"/>
        </pc:sldMkLst>
        <pc:spChg chg="mod">
          <ac:chgData name="Laura Alexis Janda" userId="1f227e26-6259-47d3-b693-dce21943f79e" providerId="ADAL" clId="{AC126249-B622-5691-8DDC-0CA2049A161D}" dt="2026-04-16T07:23:36.164" v="5836" actId="27636"/>
          <ac:spMkLst>
            <pc:docMk/>
            <pc:sldMk cId="2205221152" sldId="294"/>
            <ac:spMk id="2" creationId="{7B610E94-86F2-41CC-2194-128B4836E555}"/>
          </ac:spMkLst>
        </pc:spChg>
        <pc:spChg chg="mod">
          <ac:chgData name="Laura Alexis Janda" userId="1f227e26-6259-47d3-b693-dce21943f79e" providerId="ADAL" clId="{AC126249-B622-5691-8DDC-0CA2049A161D}" dt="2026-04-16T07:30:24.173" v="6068" actId="27636"/>
          <ac:spMkLst>
            <pc:docMk/>
            <pc:sldMk cId="2205221152" sldId="294"/>
            <ac:spMk id="3" creationId="{2314C026-0C41-2BAF-C0F2-78E89900E55E}"/>
          </ac:spMkLst>
        </pc:spChg>
      </pc:sldChg>
      <pc:sldChg chg="modSp new">
        <pc:chgData name="Laura Alexis Janda" userId="1f227e26-6259-47d3-b693-dce21943f79e" providerId="ADAL" clId="{AC126249-B622-5691-8DDC-0CA2049A161D}" dt="2026-04-16T07:38:22.767" v="6286"/>
        <pc:sldMkLst>
          <pc:docMk/>
          <pc:sldMk cId="3607216245" sldId="295"/>
        </pc:sldMkLst>
        <pc:spChg chg="mod">
          <ac:chgData name="Laura Alexis Janda" userId="1f227e26-6259-47d3-b693-dce21943f79e" providerId="ADAL" clId="{AC126249-B622-5691-8DDC-0CA2049A161D}" dt="2026-04-16T07:38:22.767" v="6286"/>
          <ac:spMkLst>
            <pc:docMk/>
            <pc:sldMk cId="3607216245" sldId="295"/>
            <ac:spMk id="2" creationId="{F6C67930-780F-1B43-8EC1-BB182DAF9C2E}"/>
          </ac:spMkLst>
        </pc:spChg>
      </pc:sldChg>
      <pc:sldChg chg="modSp new mod">
        <pc:chgData name="Laura Alexis Janda" userId="1f227e26-6259-47d3-b693-dce21943f79e" providerId="ADAL" clId="{AC126249-B622-5691-8DDC-0CA2049A161D}" dt="2026-04-16T07:46:55.905" v="7009" actId="20577"/>
        <pc:sldMkLst>
          <pc:docMk/>
          <pc:sldMk cId="580705807" sldId="296"/>
        </pc:sldMkLst>
        <pc:spChg chg="mod">
          <ac:chgData name="Laura Alexis Janda" userId="1f227e26-6259-47d3-b693-dce21943f79e" providerId="ADAL" clId="{AC126249-B622-5691-8DDC-0CA2049A161D}" dt="2026-04-16T07:38:40.905" v="6303" actId="20577"/>
          <ac:spMkLst>
            <pc:docMk/>
            <pc:sldMk cId="580705807" sldId="296"/>
            <ac:spMk id="2" creationId="{FFC5B56D-3DF3-AF7F-253E-15FEE8FF2B4D}"/>
          </ac:spMkLst>
        </pc:spChg>
        <pc:spChg chg="mod">
          <ac:chgData name="Laura Alexis Janda" userId="1f227e26-6259-47d3-b693-dce21943f79e" providerId="ADAL" clId="{AC126249-B622-5691-8DDC-0CA2049A161D}" dt="2026-04-16T07:46:55.905" v="7009" actId="20577"/>
          <ac:spMkLst>
            <pc:docMk/>
            <pc:sldMk cId="580705807" sldId="296"/>
            <ac:spMk id="3" creationId="{F7A66430-F08A-6F59-7B3A-D75E33E5E99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61F2-32C5-8054-FA1A-4554694DF05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689DC010-568D-D0A6-89A3-8B0B222B9D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00AFC9C6-92AC-CCB9-6DA7-B60F063506FC}"/>
              </a:ext>
            </a:extLst>
          </p:cNvPr>
          <p:cNvSpPr>
            <a:spLocks noGrp="1"/>
          </p:cNvSpPr>
          <p:nvPr>
            <p:ph type="dt" sz="half" idx="10"/>
          </p:nvPr>
        </p:nvSpPr>
        <p:spPr/>
        <p:txBody>
          <a:bodyPr/>
          <a:lstStyle/>
          <a:p>
            <a:fld id="{030363FA-4D50-AA4A-BDD8-F6880B5DC018}" type="datetimeFigureOut">
              <a:rPr lang="en-NO" smtClean="0"/>
              <a:t>16/04/2026</a:t>
            </a:fld>
            <a:endParaRPr lang="en-NO"/>
          </a:p>
        </p:txBody>
      </p:sp>
      <p:sp>
        <p:nvSpPr>
          <p:cNvPr id="5" name="Footer Placeholder 4">
            <a:extLst>
              <a:ext uri="{FF2B5EF4-FFF2-40B4-BE49-F238E27FC236}">
                <a16:creationId xmlns:a16="http://schemas.microsoft.com/office/drawing/2014/main" id="{4F5B6248-B03D-5A8F-13AD-A3B9D3434D97}"/>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3779E39D-54A2-8FC6-51F6-BBAA72CE2BB2}"/>
              </a:ext>
            </a:extLst>
          </p:cNvPr>
          <p:cNvSpPr>
            <a:spLocks noGrp="1"/>
          </p:cNvSpPr>
          <p:nvPr>
            <p:ph type="sldNum" sz="quarter" idx="12"/>
          </p:nvPr>
        </p:nvSpPr>
        <p:spPr/>
        <p:txBody>
          <a:bodyPr/>
          <a:lstStyle/>
          <a:p>
            <a:fld id="{4655E8DC-6AE8-0245-8677-EFFBD39D26CD}" type="slidenum">
              <a:rPr lang="en-NO" smtClean="0"/>
              <a:t>‹#›</a:t>
            </a:fld>
            <a:endParaRPr lang="en-NO"/>
          </a:p>
        </p:txBody>
      </p:sp>
    </p:spTree>
    <p:extLst>
      <p:ext uri="{BB962C8B-B14F-4D97-AF65-F5344CB8AC3E}">
        <p14:creationId xmlns:p14="http://schemas.microsoft.com/office/powerpoint/2010/main" val="207634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6AD5-8424-B960-08F6-343E53D68097}"/>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53D6CF46-E7F1-CA74-EC16-CAA3163746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4B020D3-F060-B16D-0229-3786534B09DC}"/>
              </a:ext>
            </a:extLst>
          </p:cNvPr>
          <p:cNvSpPr>
            <a:spLocks noGrp="1"/>
          </p:cNvSpPr>
          <p:nvPr>
            <p:ph type="dt" sz="half" idx="10"/>
          </p:nvPr>
        </p:nvSpPr>
        <p:spPr/>
        <p:txBody>
          <a:bodyPr/>
          <a:lstStyle/>
          <a:p>
            <a:fld id="{030363FA-4D50-AA4A-BDD8-F6880B5DC018}" type="datetimeFigureOut">
              <a:rPr lang="en-NO" smtClean="0"/>
              <a:t>16/04/2026</a:t>
            </a:fld>
            <a:endParaRPr lang="en-NO"/>
          </a:p>
        </p:txBody>
      </p:sp>
      <p:sp>
        <p:nvSpPr>
          <p:cNvPr id="5" name="Footer Placeholder 4">
            <a:extLst>
              <a:ext uri="{FF2B5EF4-FFF2-40B4-BE49-F238E27FC236}">
                <a16:creationId xmlns:a16="http://schemas.microsoft.com/office/drawing/2014/main" id="{54D46B5D-C70E-60CB-F103-FB5DDCAED6F4}"/>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9DE41518-9385-CB5F-6F88-52A06AF5321A}"/>
              </a:ext>
            </a:extLst>
          </p:cNvPr>
          <p:cNvSpPr>
            <a:spLocks noGrp="1"/>
          </p:cNvSpPr>
          <p:nvPr>
            <p:ph type="sldNum" sz="quarter" idx="12"/>
          </p:nvPr>
        </p:nvSpPr>
        <p:spPr/>
        <p:txBody>
          <a:bodyPr/>
          <a:lstStyle/>
          <a:p>
            <a:fld id="{4655E8DC-6AE8-0245-8677-EFFBD39D26CD}" type="slidenum">
              <a:rPr lang="en-NO" smtClean="0"/>
              <a:t>‹#›</a:t>
            </a:fld>
            <a:endParaRPr lang="en-NO"/>
          </a:p>
        </p:txBody>
      </p:sp>
    </p:spTree>
    <p:extLst>
      <p:ext uri="{BB962C8B-B14F-4D97-AF65-F5344CB8AC3E}">
        <p14:creationId xmlns:p14="http://schemas.microsoft.com/office/powerpoint/2010/main" val="15834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2961B2-0CFA-36B4-B788-4C514BB7F32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AB202C30-5EA5-C082-184E-7F5A2BC5665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D89FA439-B645-DB8B-5786-AF3C2AA0D6F7}"/>
              </a:ext>
            </a:extLst>
          </p:cNvPr>
          <p:cNvSpPr>
            <a:spLocks noGrp="1"/>
          </p:cNvSpPr>
          <p:nvPr>
            <p:ph type="dt" sz="half" idx="10"/>
          </p:nvPr>
        </p:nvSpPr>
        <p:spPr/>
        <p:txBody>
          <a:bodyPr/>
          <a:lstStyle/>
          <a:p>
            <a:fld id="{030363FA-4D50-AA4A-BDD8-F6880B5DC018}" type="datetimeFigureOut">
              <a:rPr lang="en-NO" smtClean="0"/>
              <a:t>16/04/2026</a:t>
            </a:fld>
            <a:endParaRPr lang="en-NO"/>
          </a:p>
        </p:txBody>
      </p:sp>
      <p:sp>
        <p:nvSpPr>
          <p:cNvPr id="5" name="Footer Placeholder 4">
            <a:extLst>
              <a:ext uri="{FF2B5EF4-FFF2-40B4-BE49-F238E27FC236}">
                <a16:creationId xmlns:a16="http://schemas.microsoft.com/office/drawing/2014/main" id="{173E527D-457C-DF6B-B296-B263ACC7DE3F}"/>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6306FB3F-A1BA-1580-F907-08A7421A0D11}"/>
              </a:ext>
            </a:extLst>
          </p:cNvPr>
          <p:cNvSpPr>
            <a:spLocks noGrp="1"/>
          </p:cNvSpPr>
          <p:nvPr>
            <p:ph type="sldNum" sz="quarter" idx="12"/>
          </p:nvPr>
        </p:nvSpPr>
        <p:spPr/>
        <p:txBody>
          <a:bodyPr/>
          <a:lstStyle/>
          <a:p>
            <a:fld id="{4655E8DC-6AE8-0245-8677-EFFBD39D26CD}" type="slidenum">
              <a:rPr lang="en-NO" smtClean="0"/>
              <a:t>‹#›</a:t>
            </a:fld>
            <a:endParaRPr lang="en-NO"/>
          </a:p>
        </p:txBody>
      </p:sp>
    </p:spTree>
    <p:extLst>
      <p:ext uri="{BB962C8B-B14F-4D97-AF65-F5344CB8AC3E}">
        <p14:creationId xmlns:p14="http://schemas.microsoft.com/office/powerpoint/2010/main" val="423518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A6C9-E7CF-AC42-FB00-4EB8F5D5344C}"/>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362B066F-7777-DFDF-A917-DE5B84FD2EF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F6370F11-6D2B-6BE9-1639-D7B5C154FCC8}"/>
              </a:ext>
            </a:extLst>
          </p:cNvPr>
          <p:cNvSpPr>
            <a:spLocks noGrp="1"/>
          </p:cNvSpPr>
          <p:nvPr>
            <p:ph type="dt" sz="half" idx="10"/>
          </p:nvPr>
        </p:nvSpPr>
        <p:spPr/>
        <p:txBody>
          <a:bodyPr/>
          <a:lstStyle/>
          <a:p>
            <a:fld id="{030363FA-4D50-AA4A-BDD8-F6880B5DC018}" type="datetimeFigureOut">
              <a:rPr lang="en-NO" smtClean="0"/>
              <a:t>16/04/2026</a:t>
            </a:fld>
            <a:endParaRPr lang="en-NO"/>
          </a:p>
        </p:txBody>
      </p:sp>
      <p:sp>
        <p:nvSpPr>
          <p:cNvPr id="5" name="Footer Placeholder 4">
            <a:extLst>
              <a:ext uri="{FF2B5EF4-FFF2-40B4-BE49-F238E27FC236}">
                <a16:creationId xmlns:a16="http://schemas.microsoft.com/office/drawing/2014/main" id="{B3720DC1-7280-4CEC-C467-122D8F654626}"/>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38AEDEBD-A6D5-E556-AB9B-B9722DF0454E}"/>
              </a:ext>
            </a:extLst>
          </p:cNvPr>
          <p:cNvSpPr>
            <a:spLocks noGrp="1"/>
          </p:cNvSpPr>
          <p:nvPr>
            <p:ph type="sldNum" sz="quarter" idx="12"/>
          </p:nvPr>
        </p:nvSpPr>
        <p:spPr/>
        <p:txBody>
          <a:bodyPr/>
          <a:lstStyle/>
          <a:p>
            <a:fld id="{4655E8DC-6AE8-0245-8677-EFFBD39D26CD}" type="slidenum">
              <a:rPr lang="en-NO" smtClean="0"/>
              <a:t>‹#›</a:t>
            </a:fld>
            <a:endParaRPr lang="en-NO"/>
          </a:p>
        </p:txBody>
      </p:sp>
    </p:spTree>
    <p:extLst>
      <p:ext uri="{BB962C8B-B14F-4D97-AF65-F5344CB8AC3E}">
        <p14:creationId xmlns:p14="http://schemas.microsoft.com/office/powerpoint/2010/main" val="139928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48D2-59F7-F628-6FBC-E8896A673CB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B81B2968-3E57-D975-17BA-605D2647A5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381D7B-A8BE-8516-7249-90B1F2BA842E}"/>
              </a:ext>
            </a:extLst>
          </p:cNvPr>
          <p:cNvSpPr>
            <a:spLocks noGrp="1"/>
          </p:cNvSpPr>
          <p:nvPr>
            <p:ph type="dt" sz="half" idx="10"/>
          </p:nvPr>
        </p:nvSpPr>
        <p:spPr/>
        <p:txBody>
          <a:bodyPr/>
          <a:lstStyle/>
          <a:p>
            <a:fld id="{030363FA-4D50-AA4A-BDD8-F6880B5DC018}" type="datetimeFigureOut">
              <a:rPr lang="en-NO" smtClean="0"/>
              <a:t>16/04/2026</a:t>
            </a:fld>
            <a:endParaRPr lang="en-NO"/>
          </a:p>
        </p:txBody>
      </p:sp>
      <p:sp>
        <p:nvSpPr>
          <p:cNvPr id="5" name="Footer Placeholder 4">
            <a:extLst>
              <a:ext uri="{FF2B5EF4-FFF2-40B4-BE49-F238E27FC236}">
                <a16:creationId xmlns:a16="http://schemas.microsoft.com/office/drawing/2014/main" id="{515909F9-F2EB-DC6C-4F2D-CA468850E2A9}"/>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67AC51CC-E957-D34F-13A4-EC29ED358C6C}"/>
              </a:ext>
            </a:extLst>
          </p:cNvPr>
          <p:cNvSpPr>
            <a:spLocks noGrp="1"/>
          </p:cNvSpPr>
          <p:nvPr>
            <p:ph type="sldNum" sz="quarter" idx="12"/>
          </p:nvPr>
        </p:nvSpPr>
        <p:spPr/>
        <p:txBody>
          <a:bodyPr/>
          <a:lstStyle/>
          <a:p>
            <a:fld id="{4655E8DC-6AE8-0245-8677-EFFBD39D26CD}" type="slidenum">
              <a:rPr lang="en-NO" smtClean="0"/>
              <a:t>‹#›</a:t>
            </a:fld>
            <a:endParaRPr lang="en-NO"/>
          </a:p>
        </p:txBody>
      </p:sp>
    </p:spTree>
    <p:extLst>
      <p:ext uri="{BB962C8B-B14F-4D97-AF65-F5344CB8AC3E}">
        <p14:creationId xmlns:p14="http://schemas.microsoft.com/office/powerpoint/2010/main" val="37594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53B1-D052-2E39-22AC-070C9FC20844}"/>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6B24281D-8C2E-E4FA-7719-5D9A1709B42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24FC1A0F-24FB-914B-8D93-C69CC5A1038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63EA575B-FCB5-03CF-D450-0D6AE3564A89}"/>
              </a:ext>
            </a:extLst>
          </p:cNvPr>
          <p:cNvSpPr>
            <a:spLocks noGrp="1"/>
          </p:cNvSpPr>
          <p:nvPr>
            <p:ph type="dt" sz="half" idx="10"/>
          </p:nvPr>
        </p:nvSpPr>
        <p:spPr/>
        <p:txBody>
          <a:bodyPr/>
          <a:lstStyle/>
          <a:p>
            <a:fld id="{030363FA-4D50-AA4A-BDD8-F6880B5DC018}" type="datetimeFigureOut">
              <a:rPr lang="en-NO" smtClean="0"/>
              <a:t>16/04/2026</a:t>
            </a:fld>
            <a:endParaRPr lang="en-NO"/>
          </a:p>
        </p:txBody>
      </p:sp>
      <p:sp>
        <p:nvSpPr>
          <p:cNvPr id="6" name="Footer Placeholder 5">
            <a:extLst>
              <a:ext uri="{FF2B5EF4-FFF2-40B4-BE49-F238E27FC236}">
                <a16:creationId xmlns:a16="http://schemas.microsoft.com/office/drawing/2014/main" id="{0C50B161-B219-550B-000B-74C86C845D4C}"/>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337309C5-58B7-A0CC-896D-753C6139ED6A}"/>
              </a:ext>
            </a:extLst>
          </p:cNvPr>
          <p:cNvSpPr>
            <a:spLocks noGrp="1"/>
          </p:cNvSpPr>
          <p:nvPr>
            <p:ph type="sldNum" sz="quarter" idx="12"/>
          </p:nvPr>
        </p:nvSpPr>
        <p:spPr/>
        <p:txBody>
          <a:bodyPr/>
          <a:lstStyle/>
          <a:p>
            <a:fld id="{4655E8DC-6AE8-0245-8677-EFFBD39D26CD}" type="slidenum">
              <a:rPr lang="en-NO" smtClean="0"/>
              <a:t>‹#›</a:t>
            </a:fld>
            <a:endParaRPr lang="en-NO"/>
          </a:p>
        </p:txBody>
      </p:sp>
    </p:spTree>
    <p:extLst>
      <p:ext uri="{BB962C8B-B14F-4D97-AF65-F5344CB8AC3E}">
        <p14:creationId xmlns:p14="http://schemas.microsoft.com/office/powerpoint/2010/main" val="7857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B36B-E658-3012-2822-846846CD536D}"/>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94B8315F-05E6-BC19-1B53-34790068F4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5340ED8-B876-169E-5F86-52D7C58D9E4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BAA012E7-A925-F986-CD40-071DC14030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B79C309-E701-CA63-D9CC-3B6BCF4236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444B2C10-5803-40F2-3213-BE6A5B757BF9}"/>
              </a:ext>
            </a:extLst>
          </p:cNvPr>
          <p:cNvSpPr>
            <a:spLocks noGrp="1"/>
          </p:cNvSpPr>
          <p:nvPr>
            <p:ph type="dt" sz="half" idx="10"/>
          </p:nvPr>
        </p:nvSpPr>
        <p:spPr/>
        <p:txBody>
          <a:bodyPr/>
          <a:lstStyle/>
          <a:p>
            <a:fld id="{030363FA-4D50-AA4A-BDD8-F6880B5DC018}" type="datetimeFigureOut">
              <a:rPr lang="en-NO" smtClean="0"/>
              <a:t>16/04/2026</a:t>
            </a:fld>
            <a:endParaRPr lang="en-NO"/>
          </a:p>
        </p:txBody>
      </p:sp>
      <p:sp>
        <p:nvSpPr>
          <p:cNvPr id="8" name="Footer Placeholder 7">
            <a:extLst>
              <a:ext uri="{FF2B5EF4-FFF2-40B4-BE49-F238E27FC236}">
                <a16:creationId xmlns:a16="http://schemas.microsoft.com/office/drawing/2014/main" id="{E29FC64C-DD6D-F44F-7639-74605F4EFBC4}"/>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A3A44E23-FD6C-CE1A-F801-6BF7527FA1EB}"/>
              </a:ext>
            </a:extLst>
          </p:cNvPr>
          <p:cNvSpPr>
            <a:spLocks noGrp="1"/>
          </p:cNvSpPr>
          <p:nvPr>
            <p:ph type="sldNum" sz="quarter" idx="12"/>
          </p:nvPr>
        </p:nvSpPr>
        <p:spPr/>
        <p:txBody>
          <a:bodyPr/>
          <a:lstStyle/>
          <a:p>
            <a:fld id="{4655E8DC-6AE8-0245-8677-EFFBD39D26CD}" type="slidenum">
              <a:rPr lang="en-NO" smtClean="0"/>
              <a:t>‹#›</a:t>
            </a:fld>
            <a:endParaRPr lang="en-NO"/>
          </a:p>
        </p:txBody>
      </p:sp>
    </p:spTree>
    <p:extLst>
      <p:ext uri="{BB962C8B-B14F-4D97-AF65-F5344CB8AC3E}">
        <p14:creationId xmlns:p14="http://schemas.microsoft.com/office/powerpoint/2010/main" val="105896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A8F7-854D-05FD-2556-7E06EA465EB2}"/>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9C3D7491-EB25-ACAF-3E77-85F912CD8F9E}"/>
              </a:ext>
            </a:extLst>
          </p:cNvPr>
          <p:cNvSpPr>
            <a:spLocks noGrp="1"/>
          </p:cNvSpPr>
          <p:nvPr>
            <p:ph type="dt" sz="half" idx="10"/>
          </p:nvPr>
        </p:nvSpPr>
        <p:spPr/>
        <p:txBody>
          <a:bodyPr/>
          <a:lstStyle/>
          <a:p>
            <a:fld id="{030363FA-4D50-AA4A-BDD8-F6880B5DC018}" type="datetimeFigureOut">
              <a:rPr lang="en-NO" smtClean="0"/>
              <a:t>16/04/2026</a:t>
            </a:fld>
            <a:endParaRPr lang="en-NO"/>
          </a:p>
        </p:txBody>
      </p:sp>
      <p:sp>
        <p:nvSpPr>
          <p:cNvPr id="4" name="Footer Placeholder 3">
            <a:extLst>
              <a:ext uri="{FF2B5EF4-FFF2-40B4-BE49-F238E27FC236}">
                <a16:creationId xmlns:a16="http://schemas.microsoft.com/office/drawing/2014/main" id="{02D9F810-502A-F799-6F6B-1C61C36280B7}"/>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878B61CE-9749-7CE1-AE06-C898E063121A}"/>
              </a:ext>
            </a:extLst>
          </p:cNvPr>
          <p:cNvSpPr>
            <a:spLocks noGrp="1"/>
          </p:cNvSpPr>
          <p:nvPr>
            <p:ph type="sldNum" sz="quarter" idx="12"/>
          </p:nvPr>
        </p:nvSpPr>
        <p:spPr/>
        <p:txBody>
          <a:bodyPr/>
          <a:lstStyle/>
          <a:p>
            <a:fld id="{4655E8DC-6AE8-0245-8677-EFFBD39D26CD}" type="slidenum">
              <a:rPr lang="en-NO" smtClean="0"/>
              <a:t>‹#›</a:t>
            </a:fld>
            <a:endParaRPr lang="en-NO"/>
          </a:p>
        </p:txBody>
      </p:sp>
    </p:spTree>
    <p:extLst>
      <p:ext uri="{BB962C8B-B14F-4D97-AF65-F5344CB8AC3E}">
        <p14:creationId xmlns:p14="http://schemas.microsoft.com/office/powerpoint/2010/main" val="126951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30EEDF-AC89-1F2B-FDAC-580904E62C02}"/>
              </a:ext>
            </a:extLst>
          </p:cNvPr>
          <p:cNvSpPr>
            <a:spLocks noGrp="1"/>
          </p:cNvSpPr>
          <p:nvPr>
            <p:ph type="dt" sz="half" idx="10"/>
          </p:nvPr>
        </p:nvSpPr>
        <p:spPr/>
        <p:txBody>
          <a:bodyPr/>
          <a:lstStyle/>
          <a:p>
            <a:fld id="{030363FA-4D50-AA4A-BDD8-F6880B5DC018}" type="datetimeFigureOut">
              <a:rPr lang="en-NO" smtClean="0"/>
              <a:t>16/04/2026</a:t>
            </a:fld>
            <a:endParaRPr lang="en-NO"/>
          </a:p>
        </p:txBody>
      </p:sp>
      <p:sp>
        <p:nvSpPr>
          <p:cNvPr id="3" name="Footer Placeholder 2">
            <a:extLst>
              <a:ext uri="{FF2B5EF4-FFF2-40B4-BE49-F238E27FC236}">
                <a16:creationId xmlns:a16="http://schemas.microsoft.com/office/drawing/2014/main" id="{C46426D8-8B61-E0C1-DEC8-28CFBF32F728}"/>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C2F5E75B-80EB-C0A4-8B83-EE38A1076847}"/>
              </a:ext>
            </a:extLst>
          </p:cNvPr>
          <p:cNvSpPr>
            <a:spLocks noGrp="1"/>
          </p:cNvSpPr>
          <p:nvPr>
            <p:ph type="sldNum" sz="quarter" idx="12"/>
          </p:nvPr>
        </p:nvSpPr>
        <p:spPr/>
        <p:txBody>
          <a:bodyPr/>
          <a:lstStyle/>
          <a:p>
            <a:fld id="{4655E8DC-6AE8-0245-8677-EFFBD39D26CD}" type="slidenum">
              <a:rPr lang="en-NO" smtClean="0"/>
              <a:t>‹#›</a:t>
            </a:fld>
            <a:endParaRPr lang="en-NO"/>
          </a:p>
        </p:txBody>
      </p:sp>
    </p:spTree>
    <p:extLst>
      <p:ext uri="{BB962C8B-B14F-4D97-AF65-F5344CB8AC3E}">
        <p14:creationId xmlns:p14="http://schemas.microsoft.com/office/powerpoint/2010/main" val="274412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7F5B-E39D-4D7D-7BFC-4F2C600B1C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5D92932C-DCC3-E447-471B-CF1B74D07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C6B130E1-66F5-F2CB-341C-7AA64FAF7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A3C14D-4786-EE83-5BE1-6A9F62E16453}"/>
              </a:ext>
            </a:extLst>
          </p:cNvPr>
          <p:cNvSpPr>
            <a:spLocks noGrp="1"/>
          </p:cNvSpPr>
          <p:nvPr>
            <p:ph type="dt" sz="half" idx="10"/>
          </p:nvPr>
        </p:nvSpPr>
        <p:spPr/>
        <p:txBody>
          <a:bodyPr/>
          <a:lstStyle/>
          <a:p>
            <a:fld id="{030363FA-4D50-AA4A-BDD8-F6880B5DC018}" type="datetimeFigureOut">
              <a:rPr lang="en-NO" smtClean="0"/>
              <a:t>16/04/2026</a:t>
            </a:fld>
            <a:endParaRPr lang="en-NO"/>
          </a:p>
        </p:txBody>
      </p:sp>
      <p:sp>
        <p:nvSpPr>
          <p:cNvPr id="6" name="Footer Placeholder 5">
            <a:extLst>
              <a:ext uri="{FF2B5EF4-FFF2-40B4-BE49-F238E27FC236}">
                <a16:creationId xmlns:a16="http://schemas.microsoft.com/office/drawing/2014/main" id="{C5823089-2B6F-4DD9-F952-B883A9EC600D}"/>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1A526936-90D1-F00F-64E2-54A5133B38E6}"/>
              </a:ext>
            </a:extLst>
          </p:cNvPr>
          <p:cNvSpPr>
            <a:spLocks noGrp="1"/>
          </p:cNvSpPr>
          <p:nvPr>
            <p:ph type="sldNum" sz="quarter" idx="12"/>
          </p:nvPr>
        </p:nvSpPr>
        <p:spPr/>
        <p:txBody>
          <a:bodyPr/>
          <a:lstStyle/>
          <a:p>
            <a:fld id="{4655E8DC-6AE8-0245-8677-EFFBD39D26CD}" type="slidenum">
              <a:rPr lang="en-NO" smtClean="0"/>
              <a:t>‹#›</a:t>
            </a:fld>
            <a:endParaRPr lang="en-NO"/>
          </a:p>
        </p:txBody>
      </p:sp>
    </p:spTree>
    <p:extLst>
      <p:ext uri="{BB962C8B-B14F-4D97-AF65-F5344CB8AC3E}">
        <p14:creationId xmlns:p14="http://schemas.microsoft.com/office/powerpoint/2010/main" val="262828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D5A5-CE44-1872-2325-9E4448302E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8A93DCC1-E8CD-5886-435C-1C2F2FA101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8B7319DC-F981-61D6-055E-C816076A0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5A998F-5D96-4DA7-ED69-5959C5AA5108}"/>
              </a:ext>
            </a:extLst>
          </p:cNvPr>
          <p:cNvSpPr>
            <a:spLocks noGrp="1"/>
          </p:cNvSpPr>
          <p:nvPr>
            <p:ph type="dt" sz="half" idx="10"/>
          </p:nvPr>
        </p:nvSpPr>
        <p:spPr/>
        <p:txBody>
          <a:bodyPr/>
          <a:lstStyle/>
          <a:p>
            <a:fld id="{030363FA-4D50-AA4A-BDD8-F6880B5DC018}" type="datetimeFigureOut">
              <a:rPr lang="en-NO" smtClean="0"/>
              <a:t>16/04/2026</a:t>
            </a:fld>
            <a:endParaRPr lang="en-NO"/>
          </a:p>
        </p:txBody>
      </p:sp>
      <p:sp>
        <p:nvSpPr>
          <p:cNvPr id="6" name="Footer Placeholder 5">
            <a:extLst>
              <a:ext uri="{FF2B5EF4-FFF2-40B4-BE49-F238E27FC236}">
                <a16:creationId xmlns:a16="http://schemas.microsoft.com/office/drawing/2014/main" id="{1062156B-D1F9-74D4-954C-05423B22FE8B}"/>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0930FB0F-B44F-5269-D786-E42BD8BA7F67}"/>
              </a:ext>
            </a:extLst>
          </p:cNvPr>
          <p:cNvSpPr>
            <a:spLocks noGrp="1"/>
          </p:cNvSpPr>
          <p:nvPr>
            <p:ph type="sldNum" sz="quarter" idx="12"/>
          </p:nvPr>
        </p:nvSpPr>
        <p:spPr/>
        <p:txBody>
          <a:bodyPr/>
          <a:lstStyle/>
          <a:p>
            <a:fld id="{4655E8DC-6AE8-0245-8677-EFFBD39D26CD}" type="slidenum">
              <a:rPr lang="en-NO" smtClean="0"/>
              <a:t>‹#›</a:t>
            </a:fld>
            <a:endParaRPr lang="en-NO"/>
          </a:p>
        </p:txBody>
      </p:sp>
    </p:spTree>
    <p:extLst>
      <p:ext uri="{BB962C8B-B14F-4D97-AF65-F5344CB8AC3E}">
        <p14:creationId xmlns:p14="http://schemas.microsoft.com/office/powerpoint/2010/main" val="14977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F98593-A0CA-87EE-017D-0C115A118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0DE95B97-B3FC-7C11-964A-FDCE768D75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9B051E04-5039-320F-97CA-01AF10EC02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0363FA-4D50-AA4A-BDD8-F6880B5DC018}" type="datetimeFigureOut">
              <a:rPr lang="en-NO" smtClean="0"/>
              <a:t>16/04/2026</a:t>
            </a:fld>
            <a:endParaRPr lang="en-NO"/>
          </a:p>
        </p:txBody>
      </p:sp>
      <p:sp>
        <p:nvSpPr>
          <p:cNvPr id="5" name="Footer Placeholder 4">
            <a:extLst>
              <a:ext uri="{FF2B5EF4-FFF2-40B4-BE49-F238E27FC236}">
                <a16:creationId xmlns:a16="http://schemas.microsoft.com/office/drawing/2014/main" id="{A33C31E7-CB22-B227-919E-08AFAC2589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O"/>
          </a:p>
        </p:txBody>
      </p:sp>
      <p:sp>
        <p:nvSpPr>
          <p:cNvPr id="6" name="Slide Number Placeholder 5">
            <a:extLst>
              <a:ext uri="{FF2B5EF4-FFF2-40B4-BE49-F238E27FC236}">
                <a16:creationId xmlns:a16="http://schemas.microsoft.com/office/drawing/2014/main" id="{1D265F41-75D6-F2A4-F942-9D9A73B66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55E8DC-6AE8-0245-8677-EFFBD39D26CD}" type="slidenum">
              <a:rPr lang="en-NO" smtClean="0"/>
              <a:t>‹#›</a:t>
            </a:fld>
            <a:endParaRPr lang="en-NO"/>
          </a:p>
        </p:txBody>
      </p:sp>
    </p:spTree>
    <p:extLst>
      <p:ext uri="{BB962C8B-B14F-4D97-AF65-F5344CB8AC3E}">
        <p14:creationId xmlns:p14="http://schemas.microsoft.com/office/powerpoint/2010/main" val="650657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82A24-A4DC-0936-B780-CC73C3070694}"/>
              </a:ext>
            </a:extLst>
          </p:cNvPr>
          <p:cNvSpPr>
            <a:spLocks noGrp="1"/>
          </p:cNvSpPr>
          <p:nvPr>
            <p:ph type="ctrTitle"/>
          </p:nvPr>
        </p:nvSpPr>
        <p:spPr/>
        <p:txBody>
          <a:bodyPr>
            <a:normAutofit fontScale="90000"/>
          </a:bodyPr>
          <a:lstStyle/>
          <a:p>
            <a:r>
              <a:rPr lang="en-US" noProof="0" dirty="0"/>
              <a:t>Defense of PhD Dissertation</a:t>
            </a:r>
            <a:br>
              <a:rPr lang="en-US" noProof="0" dirty="0"/>
            </a:br>
            <a:r>
              <a:rPr lang="en-US" i="1" noProof="0" dirty="0"/>
              <a:t>The semantics of Udmurt spatial cases </a:t>
            </a:r>
          </a:p>
        </p:txBody>
      </p:sp>
      <p:sp>
        <p:nvSpPr>
          <p:cNvPr id="3" name="Subtitle 2">
            <a:extLst>
              <a:ext uri="{FF2B5EF4-FFF2-40B4-BE49-F238E27FC236}">
                <a16:creationId xmlns:a16="http://schemas.microsoft.com/office/drawing/2014/main" id="{DE082F30-F2CC-548C-A9DD-2289D833C998}"/>
              </a:ext>
            </a:extLst>
          </p:cNvPr>
          <p:cNvSpPr>
            <a:spLocks noGrp="1"/>
          </p:cNvSpPr>
          <p:nvPr>
            <p:ph type="subTitle" idx="1"/>
          </p:nvPr>
        </p:nvSpPr>
        <p:spPr>
          <a:xfrm>
            <a:off x="1524000" y="3602037"/>
            <a:ext cx="9144000" cy="2551627"/>
          </a:xfrm>
        </p:spPr>
        <p:txBody>
          <a:bodyPr>
            <a:normAutofit/>
          </a:bodyPr>
          <a:lstStyle/>
          <a:p>
            <a:r>
              <a:rPr lang="en-US" sz="3200" noProof="0" dirty="0"/>
              <a:t>by Riku Erkkilä</a:t>
            </a:r>
          </a:p>
          <a:p>
            <a:endParaRPr lang="en-US" sz="3200" noProof="0" dirty="0"/>
          </a:p>
          <a:p>
            <a:r>
              <a:rPr lang="en-US" sz="3200" noProof="0" dirty="0"/>
              <a:t>Questions posed by Laura A. Janda, </a:t>
            </a:r>
          </a:p>
          <a:p>
            <a:r>
              <a:rPr lang="en-US" sz="3200" noProof="0" dirty="0" err="1"/>
              <a:t>UiT</a:t>
            </a:r>
            <a:r>
              <a:rPr lang="en-US" sz="3200" noProof="0" dirty="0"/>
              <a:t> The Arctic University of Norway</a:t>
            </a:r>
          </a:p>
        </p:txBody>
      </p:sp>
    </p:spTree>
    <p:extLst>
      <p:ext uri="{BB962C8B-B14F-4D97-AF65-F5344CB8AC3E}">
        <p14:creationId xmlns:p14="http://schemas.microsoft.com/office/powerpoint/2010/main" val="159211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1073-26AA-990D-06BB-862FD4A6FCD6}"/>
              </a:ext>
            </a:extLst>
          </p:cNvPr>
          <p:cNvSpPr>
            <a:spLocks noGrp="1"/>
          </p:cNvSpPr>
          <p:nvPr>
            <p:ph type="title"/>
          </p:nvPr>
        </p:nvSpPr>
        <p:spPr/>
        <p:txBody>
          <a:bodyPr/>
          <a:lstStyle/>
          <a:p>
            <a:r>
              <a:rPr lang="en-NO" dirty="0"/>
              <a:t>What is the overall frequency (both ipm and relative) of the Udmurt spatial cases?</a:t>
            </a:r>
          </a:p>
        </p:txBody>
      </p:sp>
      <p:sp>
        <p:nvSpPr>
          <p:cNvPr id="3" name="Content Placeholder 2">
            <a:extLst>
              <a:ext uri="{FF2B5EF4-FFF2-40B4-BE49-F238E27FC236}">
                <a16:creationId xmlns:a16="http://schemas.microsoft.com/office/drawing/2014/main" id="{913E710F-2EA5-6A2C-8ED2-455392E6D7F1}"/>
              </a:ext>
            </a:extLst>
          </p:cNvPr>
          <p:cNvSpPr>
            <a:spLocks noGrp="1"/>
          </p:cNvSpPr>
          <p:nvPr>
            <p:ph idx="1"/>
          </p:nvPr>
        </p:nvSpPr>
        <p:spPr/>
        <p:txBody>
          <a:bodyPr/>
          <a:lstStyle/>
          <a:p>
            <a:r>
              <a:rPr lang="en-NO" dirty="0"/>
              <a:t>For example, is egressive more frequent than elative?</a:t>
            </a:r>
          </a:p>
          <a:p>
            <a:r>
              <a:rPr lang="en-NO" dirty="0"/>
              <a:t>What is the relative frequency of source vs. goal cases?</a:t>
            </a:r>
          </a:p>
          <a:p>
            <a:pPr lvl="1"/>
            <a:r>
              <a:rPr lang="en-NO" dirty="0"/>
              <a:t>Note t</a:t>
            </a:r>
            <a:r>
              <a:rPr lang="en-GB" dirty="0"/>
              <a:t>ha</a:t>
            </a:r>
            <a:r>
              <a:rPr lang="en-NO" dirty="0"/>
              <a:t>t some have claimed that goal-orientation prevails in language</a:t>
            </a:r>
          </a:p>
          <a:p>
            <a:endParaRPr lang="en-NO" dirty="0"/>
          </a:p>
        </p:txBody>
      </p:sp>
    </p:spTree>
    <p:extLst>
      <p:ext uri="{BB962C8B-B14F-4D97-AF65-F5344CB8AC3E}">
        <p14:creationId xmlns:p14="http://schemas.microsoft.com/office/powerpoint/2010/main" val="874776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9555-3DA5-949E-B7C3-2D26B0FC358C}"/>
              </a:ext>
            </a:extLst>
          </p:cNvPr>
          <p:cNvSpPr>
            <a:spLocks noGrp="1"/>
          </p:cNvSpPr>
          <p:nvPr>
            <p:ph type="title"/>
          </p:nvPr>
        </p:nvSpPr>
        <p:spPr/>
        <p:txBody>
          <a:bodyPr/>
          <a:lstStyle/>
          <a:p>
            <a:r>
              <a:rPr lang="en-NO" dirty="0"/>
              <a:t>Why are some similar meanings/uses classified differently?</a:t>
            </a:r>
          </a:p>
        </p:txBody>
      </p:sp>
      <p:sp>
        <p:nvSpPr>
          <p:cNvPr id="3" name="Content Placeholder 2">
            <a:extLst>
              <a:ext uri="{FF2B5EF4-FFF2-40B4-BE49-F238E27FC236}">
                <a16:creationId xmlns:a16="http://schemas.microsoft.com/office/drawing/2014/main" id="{2FC12BEE-D108-3DF0-29EE-808EB02584D4}"/>
              </a:ext>
            </a:extLst>
          </p:cNvPr>
          <p:cNvSpPr>
            <a:spLocks noGrp="1"/>
          </p:cNvSpPr>
          <p:nvPr>
            <p:ph idx="1"/>
          </p:nvPr>
        </p:nvSpPr>
        <p:spPr>
          <a:xfrm>
            <a:off x="838200" y="1825625"/>
            <a:ext cx="10515600" cy="4865732"/>
          </a:xfrm>
        </p:spPr>
        <p:txBody>
          <a:bodyPr>
            <a:normAutofit/>
          </a:bodyPr>
          <a:lstStyle/>
          <a:p>
            <a:r>
              <a:rPr lang="fi-FI" dirty="0"/>
              <a:t>For </a:t>
            </a:r>
            <a:r>
              <a:rPr lang="fi-FI" dirty="0" err="1"/>
              <a:t>the</a:t>
            </a:r>
            <a:r>
              <a:rPr lang="fi-FI" dirty="0"/>
              <a:t> </a:t>
            </a:r>
            <a:r>
              <a:rPr lang="fi-FI" dirty="0" err="1"/>
              <a:t>elative</a:t>
            </a:r>
            <a:r>
              <a:rPr lang="fi-FI" dirty="0"/>
              <a:t> case </a:t>
            </a:r>
            <a:r>
              <a:rPr lang="fi-FI" dirty="0" err="1"/>
              <a:t>there</a:t>
            </a:r>
            <a:r>
              <a:rPr lang="fi-FI" dirty="0"/>
              <a:t> </a:t>
            </a:r>
            <a:r>
              <a:rPr lang="fi-FI" dirty="0" err="1"/>
              <a:t>are</a:t>
            </a:r>
            <a:r>
              <a:rPr lang="fi-FI" dirty="0"/>
              <a:t> </a:t>
            </a:r>
            <a:r>
              <a:rPr lang="fi-FI" dirty="0" err="1"/>
              <a:t>five</a:t>
            </a:r>
            <a:r>
              <a:rPr lang="fi-FI" dirty="0"/>
              <a:t> </a:t>
            </a:r>
            <a:r>
              <a:rPr lang="fi-FI" dirty="0" err="1"/>
              <a:t>examples</a:t>
            </a:r>
            <a:r>
              <a:rPr lang="fi-FI" dirty="0"/>
              <a:t> of </a:t>
            </a:r>
            <a:r>
              <a:rPr lang="fi-FI" dirty="0" err="1"/>
              <a:t>uses</a:t>
            </a:r>
            <a:r>
              <a:rPr lang="fi-FI" dirty="0"/>
              <a:t> </a:t>
            </a:r>
            <a:r>
              <a:rPr lang="fi-FI" dirty="0" err="1"/>
              <a:t>that</a:t>
            </a:r>
            <a:r>
              <a:rPr lang="fi-FI" dirty="0"/>
              <a:t> </a:t>
            </a:r>
            <a:r>
              <a:rPr lang="fi-FI" dirty="0" err="1"/>
              <a:t>signal</a:t>
            </a:r>
            <a:r>
              <a:rPr lang="fi-FI" dirty="0"/>
              <a:t> </a:t>
            </a:r>
            <a:r>
              <a:rPr lang="fi-FI" dirty="0" err="1"/>
              <a:t>people</a:t>
            </a:r>
            <a:r>
              <a:rPr lang="fi-FI" dirty="0"/>
              <a:t> </a:t>
            </a:r>
            <a:r>
              <a:rPr lang="fi-FI" dirty="0" err="1"/>
              <a:t>from</a:t>
            </a:r>
            <a:r>
              <a:rPr lang="fi-FI" dirty="0"/>
              <a:t> </a:t>
            </a:r>
            <a:r>
              <a:rPr lang="fi-FI" dirty="0" err="1"/>
              <a:t>someplace</a:t>
            </a:r>
            <a:r>
              <a:rPr lang="fi-FI" dirty="0"/>
              <a:t> (149, 152, 171, 175, 178), </a:t>
            </a:r>
            <a:r>
              <a:rPr lang="fi-FI" dirty="0" err="1"/>
              <a:t>yet</a:t>
            </a:r>
            <a:r>
              <a:rPr lang="fi-FI" dirty="0"/>
              <a:t> </a:t>
            </a:r>
            <a:r>
              <a:rPr lang="fi-FI" dirty="0" err="1"/>
              <a:t>all</a:t>
            </a:r>
            <a:r>
              <a:rPr lang="fi-FI" dirty="0"/>
              <a:t> of </a:t>
            </a:r>
            <a:r>
              <a:rPr lang="fi-FI" dirty="0" err="1"/>
              <a:t>these</a:t>
            </a:r>
            <a:r>
              <a:rPr lang="fi-FI" dirty="0"/>
              <a:t> </a:t>
            </a:r>
            <a:r>
              <a:rPr lang="fi-FI" dirty="0" err="1"/>
              <a:t>have</a:t>
            </a:r>
            <a:r>
              <a:rPr lang="fi-FI" dirty="0"/>
              <a:t> </a:t>
            </a:r>
            <a:r>
              <a:rPr lang="fi-FI" dirty="0" err="1"/>
              <a:t>been</a:t>
            </a:r>
            <a:r>
              <a:rPr lang="fi-FI" dirty="0"/>
              <a:t> </a:t>
            </a:r>
            <a:r>
              <a:rPr lang="fi-FI" dirty="0" err="1"/>
              <a:t>annotated</a:t>
            </a:r>
            <a:r>
              <a:rPr lang="fi-FI" dirty="0"/>
              <a:t> </a:t>
            </a:r>
            <a:r>
              <a:rPr lang="fi-FI" dirty="0" err="1"/>
              <a:t>differently</a:t>
            </a:r>
            <a:r>
              <a:rPr lang="fi-FI" dirty="0"/>
              <a:t> -- </a:t>
            </a:r>
            <a:r>
              <a:rPr lang="fi-FI" dirty="0" err="1"/>
              <a:t>why</a:t>
            </a:r>
            <a:r>
              <a:rPr lang="fi-FI" dirty="0"/>
              <a:t>?</a:t>
            </a:r>
          </a:p>
          <a:p>
            <a:pPr lvl="1"/>
            <a:r>
              <a:rPr lang="fi-FI" dirty="0"/>
              <a:t>(149) p. 204 “</a:t>
            </a:r>
            <a:r>
              <a:rPr lang="fi-FI" dirty="0" err="1"/>
              <a:t>Origin</a:t>
            </a:r>
            <a:r>
              <a:rPr lang="fi-FI" dirty="0"/>
              <a:t>”</a:t>
            </a:r>
            <a:r>
              <a:rPr lang="en-GB" b="1" i="1" dirty="0"/>
              <a:t> </a:t>
            </a:r>
            <a:r>
              <a:rPr lang="en-GB" b="1" i="1" dirty="0" err="1"/>
              <a:t>Ot-i̮ś</a:t>
            </a:r>
            <a:r>
              <a:rPr lang="en-GB" b="1" i="1" dirty="0"/>
              <a:t> </a:t>
            </a:r>
            <a:r>
              <a:rPr lang="en-GB" i="1" dirty="0" err="1"/>
              <a:t>eš-jos-i̮ni</a:t>
            </a:r>
            <a:r>
              <a:rPr lang="en-GB" i="1" dirty="0"/>
              <a:t>̮-m </a:t>
            </a:r>
            <a:r>
              <a:rPr lang="en-GB" dirty="0"/>
              <a:t>[</a:t>
            </a:r>
            <a:r>
              <a:rPr lang="en-GB" b="1" dirty="0"/>
              <a:t>there-ELA </a:t>
            </a:r>
            <a:r>
              <a:rPr lang="en-GB" dirty="0"/>
              <a:t>friend-PL-INS-PX.1SG]</a:t>
            </a:r>
            <a:r>
              <a:rPr lang="en-GB" i="1" dirty="0"/>
              <a:t> </a:t>
            </a:r>
            <a:r>
              <a:rPr lang="en-GB" dirty="0"/>
              <a:t>‘my friends from there’</a:t>
            </a:r>
            <a:endParaRPr lang="fi-FI" dirty="0"/>
          </a:p>
          <a:p>
            <a:pPr lvl="1"/>
            <a:r>
              <a:rPr lang="fi-FI" dirty="0"/>
              <a:t>(152) p. 206 “</a:t>
            </a:r>
            <a:r>
              <a:rPr lang="fi-FI" dirty="0" err="1"/>
              <a:t>Source</a:t>
            </a:r>
            <a:r>
              <a:rPr lang="fi-FI" dirty="0"/>
              <a:t>” </a:t>
            </a:r>
            <a:r>
              <a:rPr lang="en-GB" b="1" i="1" dirty="0" err="1"/>
              <a:t>ni̮l.pi</a:t>
            </a:r>
            <a:r>
              <a:rPr lang="en-GB" b="1" i="1" dirty="0"/>
              <a:t> </a:t>
            </a:r>
            <a:r>
              <a:rPr lang="en-GB" b="1" i="1" dirty="0" err="1"/>
              <a:t>jurt-i̮ś</a:t>
            </a:r>
            <a:r>
              <a:rPr lang="en-GB" b="1" i="1" dirty="0"/>
              <a:t> </a:t>
            </a:r>
            <a:r>
              <a:rPr lang="en-GB" b="1" dirty="0"/>
              <a:t>[child house-ELA] </a:t>
            </a:r>
            <a:r>
              <a:rPr lang="en-GB" dirty="0"/>
              <a:t>‘boy from orphanage’</a:t>
            </a:r>
          </a:p>
          <a:p>
            <a:pPr lvl="1"/>
            <a:r>
              <a:rPr lang="en-GB" dirty="0"/>
              <a:t>(171) p. 219 “Location” </a:t>
            </a:r>
            <a:r>
              <a:rPr lang="en-GB" i="1" dirty="0" err="1"/>
              <a:t>Ač</a:t>
            </a:r>
            <a:r>
              <a:rPr lang="en-GB" i="1" dirty="0"/>
              <a:t>́-</a:t>
            </a:r>
            <a:r>
              <a:rPr lang="en-GB" i="1" dirty="0" err="1"/>
              <a:t>iz</a:t>
            </a:r>
            <a:r>
              <a:rPr lang="en-GB" i="1" dirty="0"/>
              <a:t>, pe, </a:t>
            </a:r>
            <a:r>
              <a:rPr lang="en-GB" b="1" i="1" dirty="0" err="1"/>
              <a:t>Baškiri-i̮ś</a:t>
            </a:r>
            <a:r>
              <a:rPr lang="en-GB" i="1" dirty="0"/>
              <a:t>, </a:t>
            </a:r>
            <a:r>
              <a:rPr lang="en-GB" dirty="0"/>
              <a:t>[self-3SG PCL </a:t>
            </a:r>
            <a:r>
              <a:rPr lang="en-GB" b="1" dirty="0"/>
              <a:t>PLN-ELA] </a:t>
            </a:r>
            <a:r>
              <a:rPr lang="en-GB" dirty="0"/>
              <a:t>‘She is apparently from Bashkortostan’</a:t>
            </a:r>
          </a:p>
          <a:p>
            <a:pPr lvl="1"/>
            <a:r>
              <a:rPr lang="en-GB" dirty="0"/>
              <a:t>(175) p. 223 “Place” </a:t>
            </a:r>
            <a:r>
              <a:rPr lang="en-GB" b="1" i="1" dirty="0" err="1"/>
              <a:t>pe̮rtem</a:t>
            </a:r>
            <a:r>
              <a:rPr lang="en-GB" b="1" i="1" dirty="0"/>
              <a:t> </a:t>
            </a:r>
            <a:r>
              <a:rPr lang="en-GB" b="1" i="1" dirty="0" err="1"/>
              <a:t>sereg-jos-i̮śt-i̮z</a:t>
            </a:r>
            <a:r>
              <a:rPr lang="en-GB" b="1" i="1" dirty="0"/>
              <a:t> </a:t>
            </a:r>
            <a:r>
              <a:rPr lang="en-GB" i="1" dirty="0" err="1"/>
              <a:t>eš-jos</a:t>
            </a:r>
            <a:r>
              <a:rPr lang="en-GB" i="1" dirty="0"/>
              <a:t> </a:t>
            </a:r>
            <a:r>
              <a:rPr lang="en-GB" dirty="0"/>
              <a:t>[</a:t>
            </a:r>
            <a:r>
              <a:rPr lang="en-GB" b="1" dirty="0"/>
              <a:t>different corner-PL-ELA-PX.3SG </a:t>
            </a:r>
            <a:r>
              <a:rPr lang="en-GB" dirty="0"/>
              <a:t>friend-PL] ‘friends from different corners’</a:t>
            </a:r>
          </a:p>
          <a:p>
            <a:pPr lvl="1"/>
            <a:r>
              <a:rPr lang="en-GB" dirty="0"/>
              <a:t>(178) p. 225 ambiguous between “Place” and “Origin” </a:t>
            </a:r>
            <a:r>
              <a:rPr lang="en-GB" b="1" i="1" dirty="0" err="1"/>
              <a:t>ot-i̮ś</a:t>
            </a:r>
            <a:r>
              <a:rPr lang="en-GB" i="1" dirty="0"/>
              <a:t> </a:t>
            </a:r>
            <a:r>
              <a:rPr lang="en-GB" i="1" dirty="0" err="1"/>
              <a:t>ji̮bi̮rtjaś-jos-ti</a:t>
            </a:r>
            <a:r>
              <a:rPr lang="en-GB" i="1" dirty="0"/>
              <a:t>̮ </a:t>
            </a:r>
            <a:r>
              <a:rPr lang="en-GB" dirty="0"/>
              <a:t>[</a:t>
            </a:r>
            <a:r>
              <a:rPr lang="en-GB" b="1" dirty="0"/>
              <a:t>that-ELA</a:t>
            </a:r>
            <a:r>
              <a:rPr lang="en-GB" dirty="0"/>
              <a:t> bower-PL-ACC] ‘worshippers [from] there’</a:t>
            </a:r>
          </a:p>
          <a:p>
            <a:pPr lvl="1"/>
            <a:endParaRPr lang="en-GB" dirty="0"/>
          </a:p>
          <a:p>
            <a:pPr lvl="1"/>
            <a:endParaRPr lang="en-GB" dirty="0"/>
          </a:p>
          <a:p>
            <a:pPr lvl="1"/>
            <a:endParaRPr lang="en-GB" dirty="0"/>
          </a:p>
          <a:p>
            <a:pPr lvl="1"/>
            <a:endParaRPr lang="en-GB" dirty="0"/>
          </a:p>
          <a:p>
            <a:pPr lvl="1"/>
            <a:endParaRPr lang="en-NO" dirty="0"/>
          </a:p>
        </p:txBody>
      </p:sp>
    </p:spTree>
    <p:extLst>
      <p:ext uri="{BB962C8B-B14F-4D97-AF65-F5344CB8AC3E}">
        <p14:creationId xmlns:p14="http://schemas.microsoft.com/office/powerpoint/2010/main" val="273662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C477-9695-C0A2-8417-CF9874DC13C7}"/>
              </a:ext>
            </a:extLst>
          </p:cNvPr>
          <p:cNvSpPr>
            <a:spLocks noGrp="1"/>
          </p:cNvSpPr>
          <p:nvPr>
            <p:ph type="title"/>
          </p:nvPr>
        </p:nvSpPr>
        <p:spPr/>
        <p:txBody>
          <a:bodyPr/>
          <a:lstStyle/>
          <a:p>
            <a:r>
              <a:rPr lang="fi-FI" dirty="0" err="1"/>
              <a:t>Why</a:t>
            </a:r>
            <a:r>
              <a:rPr lang="fi-FI" dirty="0"/>
              <a:t> </a:t>
            </a:r>
            <a:r>
              <a:rPr lang="fi-FI" dirty="0" err="1"/>
              <a:t>are</a:t>
            </a:r>
            <a:r>
              <a:rPr lang="fi-FI" dirty="0"/>
              <a:t> </a:t>
            </a:r>
            <a:r>
              <a:rPr lang="fi-FI" dirty="0" err="1"/>
              <a:t>idiomatic</a:t>
            </a:r>
            <a:r>
              <a:rPr lang="fi-FI" dirty="0"/>
              <a:t> </a:t>
            </a:r>
            <a:r>
              <a:rPr lang="fi-FI" dirty="0" err="1"/>
              <a:t>uses</a:t>
            </a:r>
            <a:r>
              <a:rPr lang="fi-FI" dirty="0"/>
              <a:t> </a:t>
            </a:r>
            <a:r>
              <a:rPr lang="fi-FI" dirty="0" err="1"/>
              <a:t>termed</a:t>
            </a:r>
            <a:r>
              <a:rPr lang="fi-FI" dirty="0"/>
              <a:t> “</a:t>
            </a:r>
            <a:r>
              <a:rPr lang="fi-FI" dirty="0" err="1"/>
              <a:t>periphery</a:t>
            </a:r>
            <a:r>
              <a:rPr lang="fi-FI" dirty="0"/>
              <a:t> </a:t>
            </a:r>
            <a:r>
              <a:rPr lang="fi-FI" dirty="0" err="1"/>
              <a:t>constructions</a:t>
            </a:r>
            <a:r>
              <a:rPr lang="fi-FI" dirty="0"/>
              <a:t>”?</a:t>
            </a:r>
            <a:endParaRPr lang="en-NO" dirty="0"/>
          </a:p>
        </p:txBody>
      </p:sp>
      <p:sp>
        <p:nvSpPr>
          <p:cNvPr id="3" name="Content Placeholder 2">
            <a:extLst>
              <a:ext uri="{FF2B5EF4-FFF2-40B4-BE49-F238E27FC236}">
                <a16:creationId xmlns:a16="http://schemas.microsoft.com/office/drawing/2014/main" id="{9FB6075F-3C14-BE85-ACE7-186FCB14E7BE}"/>
              </a:ext>
            </a:extLst>
          </p:cNvPr>
          <p:cNvSpPr>
            <a:spLocks noGrp="1"/>
          </p:cNvSpPr>
          <p:nvPr>
            <p:ph idx="1"/>
          </p:nvPr>
        </p:nvSpPr>
        <p:spPr/>
        <p:txBody>
          <a:bodyPr/>
          <a:lstStyle/>
          <a:p>
            <a:r>
              <a:rPr lang="fi-FI" dirty="0" err="1"/>
              <a:t>Does</a:t>
            </a:r>
            <a:r>
              <a:rPr lang="fi-FI" dirty="0"/>
              <a:t> </a:t>
            </a:r>
            <a:r>
              <a:rPr lang="fi-FI" dirty="0" err="1"/>
              <a:t>this</a:t>
            </a:r>
            <a:r>
              <a:rPr lang="fi-FI" dirty="0"/>
              <a:t> </a:t>
            </a:r>
            <a:r>
              <a:rPr lang="fi-FI" dirty="0" err="1"/>
              <a:t>term</a:t>
            </a:r>
            <a:r>
              <a:rPr lang="fi-FI" dirty="0"/>
              <a:t> </a:t>
            </a:r>
            <a:r>
              <a:rPr lang="fi-FI" dirty="0" err="1"/>
              <a:t>come</a:t>
            </a:r>
            <a:r>
              <a:rPr lang="fi-FI" dirty="0"/>
              <a:t> </a:t>
            </a:r>
            <a:r>
              <a:rPr lang="fi-FI" dirty="0" err="1"/>
              <a:t>from</a:t>
            </a:r>
            <a:r>
              <a:rPr lang="fi-FI" dirty="0"/>
              <a:t> </a:t>
            </a:r>
            <a:r>
              <a:rPr lang="fi-FI" dirty="0" err="1"/>
              <a:t>Schmid</a:t>
            </a:r>
            <a:r>
              <a:rPr lang="fi-FI" dirty="0"/>
              <a:t> 2014? </a:t>
            </a:r>
          </a:p>
          <a:p>
            <a:r>
              <a:rPr lang="fi-FI" dirty="0" err="1"/>
              <a:t>Do</a:t>
            </a:r>
            <a:r>
              <a:rPr lang="fi-FI" dirty="0"/>
              <a:t> </a:t>
            </a:r>
            <a:r>
              <a:rPr lang="fi-FI" dirty="0" err="1"/>
              <a:t>idiomatic</a:t>
            </a:r>
            <a:r>
              <a:rPr lang="fi-FI" dirty="0"/>
              <a:t> </a:t>
            </a:r>
            <a:r>
              <a:rPr lang="fi-FI" dirty="0" err="1"/>
              <a:t>uses</a:t>
            </a:r>
            <a:r>
              <a:rPr lang="fi-FI" dirty="0"/>
              <a:t> play </a:t>
            </a:r>
            <a:r>
              <a:rPr lang="fi-FI" dirty="0" err="1"/>
              <a:t>any</a:t>
            </a:r>
            <a:r>
              <a:rPr lang="fi-FI" dirty="0"/>
              <a:t> </a:t>
            </a:r>
            <a:r>
              <a:rPr lang="fi-FI" dirty="0" err="1"/>
              <a:t>important</a:t>
            </a:r>
            <a:r>
              <a:rPr lang="fi-FI" dirty="0"/>
              <a:t> </a:t>
            </a:r>
            <a:r>
              <a:rPr lang="fi-FI" dirty="0" err="1"/>
              <a:t>role</a:t>
            </a:r>
            <a:r>
              <a:rPr lang="fi-FI" dirty="0"/>
              <a:t> in </a:t>
            </a:r>
            <a:r>
              <a:rPr lang="fi-FI" dirty="0" err="1"/>
              <a:t>the</a:t>
            </a:r>
            <a:r>
              <a:rPr lang="fi-FI" dirty="0"/>
              <a:t> </a:t>
            </a:r>
            <a:r>
              <a:rPr lang="fi-FI" dirty="0" err="1"/>
              <a:t>system</a:t>
            </a:r>
            <a:r>
              <a:rPr lang="fi-FI" dirty="0"/>
              <a:t>, </a:t>
            </a:r>
            <a:r>
              <a:rPr lang="fi-FI" dirty="0" err="1"/>
              <a:t>or</a:t>
            </a:r>
            <a:r>
              <a:rPr lang="fi-FI" dirty="0"/>
              <a:t> </a:t>
            </a:r>
            <a:r>
              <a:rPr lang="fi-FI" dirty="0" err="1"/>
              <a:t>should</a:t>
            </a:r>
            <a:r>
              <a:rPr lang="fi-FI" dirty="0"/>
              <a:t> </a:t>
            </a:r>
            <a:r>
              <a:rPr lang="fi-FI" dirty="0" err="1"/>
              <a:t>they</a:t>
            </a:r>
            <a:r>
              <a:rPr lang="fi-FI" dirty="0"/>
              <a:t> </a:t>
            </a:r>
            <a:r>
              <a:rPr lang="fi-FI" dirty="0" err="1"/>
              <a:t>be</a:t>
            </a:r>
            <a:r>
              <a:rPr lang="fi-FI" dirty="0"/>
              <a:t> set </a:t>
            </a:r>
            <a:r>
              <a:rPr lang="fi-FI" dirty="0" err="1"/>
              <a:t>aside</a:t>
            </a:r>
            <a:r>
              <a:rPr lang="fi-FI" dirty="0"/>
              <a:t>?</a:t>
            </a:r>
          </a:p>
          <a:p>
            <a:pPr lvl="1"/>
            <a:r>
              <a:rPr lang="nb-NO" dirty="0"/>
              <a:t>p. 141 </a:t>
            </a:r>
            <a:r>
              <a:rPr lang="ru-RU" dirty="0"/>
              <a:t>на солнце </a:t>
            </a:r>
            <a:r>
              <a:rPr lang="en-NO" i="1" dirty="0"/>
              <a:t>šundi̮ vi̮ l-i̮ n</a:t>
            </a:r>
            <a:r>
              <a:rPr lang="en-NO" dirty="0"/>
              <a:t> [sun top-INE]</a:t>
            </a:r>
            <a:r>
              <a:rPr lang="nb-NO" dirty="0"/>
              <a:t> </a:t>
            </a:r>
          </a:p>
          <a:p>
            <a:pPr lvl="1"/>
            <a:r>
              <a:rPr lang="nb-NO" dirty="0" err="1"/>
              <a:t>pp</a:t>
            </a:r>
            <a:r>
              <a:rPr lang="nb-NO" dirty="0"/>
              <a:t>. 279-80 </a:t>
            </a:r>
            <a:r>
              <a:rPr lang="ru-RU" dirty="0"/>
              <a:t>под суд </a:t>
            </a:r>
            <a:r>
              <a:rPr lang="en-NO" i="1" dirty="0"/>
              <a:t>sud ul-e </a:t>
            </a:r>
            <a:r>
              <a:rPr lang="en-NO" dirty="0"/>
              <a:t>[trial under-ILL] </a:t>
            </a:r>
          </a:p>
          <a:p>
            <a:pPr lvl="1"/>
            <a:r>
              <a:rPr lang="en-NO" dirty="0"/>
              <a:t>p. 210 </a:t>
            </a:r>
            <a:r>
              <a:rPr lang="en-NO" i="1" dirty="0"/>
              <a:t>uloni̮ ś koški̮ ni̮</a:t>
            </a:r>
            <a:r>
              <a:rPr lang="en-NO" dirty="0"/>
              <a:t> ‘die [lit. leave from life]’ </a:t>
            </a:r>
          </a:p>
          <a:p>
            <a:pPr lvl="1"/>
            <a:r>
              <a:rPr lang="en-NO" dirty="0"/>
              <a:t>pp. 227-228 </a:t>
            </a:r>
            <a:r>
              <a:rPr lang="en-NO" i="1" dirty="0"/>
              <a:t>Nunal-i̮ ś nunal-e</a:t>
            </a:r>
            <a:r>
              <a:rPr lang="en-NO" dirty="0"/>
              <a:t> [day-ELA day-ILL] from day to day </a:t>
            </a:r>
          </a:p>
        </p:txBody>
      </p:sp>
    </p:spTree>
    <p:extLst>
      <p:ext uri="{BB962C8B-B14F-4D97-AF65-F5344CB8AC3E}">
        <p14:creationId xmlns:p14="http://schemas.microsoft.com/office/powerpoint/2010/main" val="142501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1A54-066D-3893-258C-7009FB96D98B}"/>
              </a:ext>
            </a:extLst>
          </p:cNvPr>
          <p:cNvSpPr>
            <a:spLocks noGrp="1"/>
          </p:cNvSpPr>
          <p:nvPr>
            <p:ph type="title"/>
          </p:nvPr>
        </p:nvSpPr>
        <p:spPr/>
        <p:txBody>
          <a:bodyPr/>
          <a:lstStyle/>
          <a:p>
            <a:r>
              <a:rPr lang="en-NO" dirty="0"/>
              <a:t>Other questions about the dissertation</a:t>
            </a:r>
          </a:p>
        </p:txBody>
      </p:sp>
      <p:sp>
        <p:nvSpPr>
          <p:cNvPr id="3" name="Text Placeholder 2">
            <a:extLst>
              <a:ext uri="{FF2B5EF4-FFF2-40B4-BE49-F238E27FC236}">
                <a16:creationId xmlns:a16="http://schemas.microsoft.com/office/drawing/2014/main" id="{AC8D0EC6-E646-7546-4617-E644860D6EF7}"/>
              </a:ext>
            </a:extLst>
          </p:cNvPr>
          <p:cNvSpPr>
            <a:spLocks noGrp="1"/>
          </p:cNvSpPr>
          <p:nvPr>
            <p:ph type="body" idx="1"/>
          </p:nvPr>
        </p:nvSpPr>
        <p:spPr/>
        <p:txBody>
          <a:bodyPr/>
          <a:lstStyle/>
          <a:p>
            <a:endParaRPr lang="en-NO"/>
          </a:p>
        </p:txBody>
      </p:sp>
    </p:spTree>
    <p:extLst>
      <p:ext uri="{BB962C8B-B14F-4D97-AF65-F5344CB8AC3E}">
        <p14:creationId xmlns:p14="http://schemas.microsoft.com/office/powerpoint/2010/main" val="1590173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F4D-B90B-9AD7-DE96-E5B760FD8F56}"/>
              </a:ext>
            </a:extLst>
          </p:cNvPr>
          <p:cNvSpPr>
            <a:spLocks noGrp="1"/>
          </p:cNvSpPr>
          <p:nvPr>
            <p:ph type="title"/>
          </p:nvPr>
        </p:nvSpPr>
        <p:spPr/>
        <p:txBody>
          <a:bodyPr/>
          <a:lstStyle/>
          <a:p>
            <a:r>
              <a:rPr lang="en-NO" dirty="0"/>
              <a:t>p. 64, p. 68</a:t>
            </a:r>
          </a:p>
        </p:txBody>
      </p:sp>
      <p:sp>
        <p:nvSpPr>
          <p:cNvPr id="3" name="Content Placeholder 2">
            <a:extLst>
              <a:ext uri="{FF2B5EF4-FFF2-40B4-BE49-F238E27FC236}">
                <a16:creationId xmlns:a16="http://schemas.microsoft.com/office/drawing/2014/main" id="{014A8352-BE89-9714-6211-FAD218C29324}"/>
              </a:ext>
            </a:extLst>
          </p:cNvPr>
          <p:cNvSpPr>
            <a:spLocks noGrp="1"/>
          </p:cNvSpPr>
          <p:nvPr>
            <p:ph idx="1"/>
          </p:nvPr>
        </p:nvSpPr>
        <p:spPr/>
        <p:txBody>
          <a:bodyPr>
            <a:normAutofit/>
          </a:bodyPr>
          <a:lstStyle/>
          <a:p>
            <a:pPr marL="0" indent="0">
              <a:buNone/>
            </a:pPr>
            <a:r>
              <a:rPr lang="en-NO" sz="3200" dirty="0"/>
              <a:t>Table 2: There is a desinence of -∅ cited for the illative. What is your understanding of zero morphemes? </a:t>
            </a:r>
          </a:p>
          <a:p>
            <a:endParaRPr lang="en-NO" sz="3200" dirty="0"/>
          </a:p>
          <a:p>
            <a:pPr marL="0" indent="0">
              <a:buNone/>
            </a:pPr>
            <a:r>
              <a:rPr lang="en-NO" sz="3200" dirty="0"/>
              <a:t>“only content nouns with inanimate referents can be inflected in spatial cases”</a:t>
            </a:r>
          </a:p>
          <a:p>
            <a:pPr marL="0" indent="0">
              <a:buNone/>
            </a:pPr>
            <a:r>
              <a:rPr lang="en-NO" sz="3200" dirty="0"/>
              <a:t>So how are spatial relations with animates expressed? By adpositions?</a:t>
            </a:r>
          </a:p>
          <a:p>
            <a:pPr marL="0" indent="0">
              <a:buNone/>
            </a:pPr>
            <a:endParaRPr lang="en-NO" sz="4000" dirty="0"/>
          </a:p>
        </p:txBody>
      </p:sp>
    </p:spTree>
    <p:extLst>
      <p:ext uri="{BB962C8B-B14F-4D97-AF65-F5344CB8AC3E}">
        <p14:creationId xmlns:p14="http://schemas.microsoft.com/office/powerpoint/2010/main" val="636662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BDE4EB-B336-44B3-6D14-12C181878D8E}"/>
              </a:ext>
            </a:extLst>
          </p:cNvPr>
          <p:cNvPicPr>
            <a:picLocks noChangeAspect="1"/>
          </p:cNvPicPr>
          <p:nvPr/>
        </p:nvPicPr>
        <p:blipFill>
          <a:blip r:embed="rId2"/>
          <a:srcRect l="888"/>
          <a:stretch>
            <a:fillRect/>
          </a:stretch>
        </p:blipFill>
        <p:spPr>
          <a:xfrm>
            <a:off x="7196276" y="0"/>
            <a:ext cx="4995724" cy="6858000"/>
          </a:xfrm>
          <a:prstGeom prst="rect">
            <a:avLst/>
          </a:prstGeom>
        </p:spPr>
      </p:pic>
      <p:sp>
        <p:nvSpPr>
          <p:cNvPr id="2" name="TextBox 1">
            <a:extLst>
              <a:ext uri="{FF2B5EF4-FFF2-40B4-BE49-F238E27FC236}">
                <a16:creationId xmlns:a16="http://schemas.microsoft.com/office/drawing/2014/main" id="{B7C1F1AE-C6E9-D7AF-1800-BF08C96EEA8F}"/>
              </a:ext>
            </a:extLst>
          </p:cNvPr>
          <p:cNvSpPr txBox="1"/>
          <p:nvPr/>
        </p:nvSpPr>
        <p:spPr>
          <a:xfrm>
            <a:off x="290945" y="193964"/>
            <a:ext cx="6650182" cy="954107"/>
          </a:xfrm>
          <a:prstGeom prst="rect">
            <a:avLst/>
          </a:prstGeom>
          <a:noFill/>
        </p:spPr>
        <p:txBody>
          <a:bodyPr wrap="square" rtlCol="0">
            <a:spAutoFit/>
          </a:bodyPr>
          <a:lstStyle/>
          <a:p>
            <a:r>
              <a:rPr lang="en-NO" sz="2800" dirty="0"/>
              <a:t>Aigro 2022 PhD dissertation </a:t>
            </a:r>
          </a:p>
          <a:p>
            <a:r>
              <a:rPr lang="en-NO" sz="2800" dirty="0"/>
              <a:t>on Estonian spatial cases</a:t>
            </a:r>
          </a:p>
        </p:txBody>
      </p:sp>
      <p:sp>
        <p:nvSpPr>
          <p:cNvPr id="3" name="TextBox 2">
            <a:extLst>
              <a:ext uri="{FF2B5EF4-FFF2-40B4-BE49-F238E27FC236}">
                <a16:creationId xmlns:a16="http://schemas.microsoft.com/office/drawing/2014/main" id="{FEE2675C-7E5D-BC3E-15DD-B93387BEF58E}"/>
              </a:ext>
            </a:extLst>
          </p:cNvPr>
          <p:cNvSpPr txBox="1"/>
          <p:nvPr/>
        </p:nvSpPr>
        <p:spPr>
          <a:xfrm>
            <a:off x="318655" y="1219195"/>
            <a:ext cx="6386945" cy="5170646"/>
          </a:xfrm>
          <a:prstGeom prst="rect">
            <a:avLst/>
          </a:prstGeom>
          <a:noFill/>
        </p:spPr>
        <p:txBody>
          <a:bodyPr wrap="square" rtlCol="0">
            <a:spAutoFit/>
          </a:bodyPr>
          <a:lstStyle/>
          <a:p>
            <a:r>
              <a:rPr lang="en-NO" sz="2400" dirty="0"/>
              <a:t>14 cases in Estonian</a:t>
            </a:r>
          </a:p>
          <a:p>
            <a:pPr marL="342900" indent="-342900">
              <a:buFont typeface="Arial" panose="020B0604020202020204" pitchFamily="34" charset="0"/>
              <a:buChar char="•"/>
            </a:pPr>
            <a:r>
              <a:rPr lang="en-NO" sz="2400" dirty="0"/>
              <a:t>3 are “structural” (aka “syntactic”, “grammatical”) cases mark core argument roles: nominative, partitive, genitive</a:t>
            </a:r>
          </a:p>
          <a:p>
            <a:pPr marL="342900" indent="-342900">
              <a:buFont typeface="Arial" panose="020B0604020202020204" pitchFamily="34" charset="0"/>
              <a:buChar char="•"/>
            </a:pPr>
            <a:r>
              <a:rPr lang="en-NO" sz="2400" dirty="0"/>
              <a:t>11 are “semantic”, of these</a:t>
            </a:r>
          </a:p>
          <a:p>
            <a:pPr marL="800100" lvl="1" indent="-342900">
              <a:buFont typeface="Arial" panose="020B0604020202020204" pitchFamily="34" charset="0"/>
              <a:buChar char="•"/>
            </a:pPr>
            <a:r>
              <a:rPr lang="en-NO" sz="2400" dirty="0"/>
              <a:t>6 are spatial cases: </a:t>
            </a:r>
            <a:r>
              <a:rPr lang="en-GB" sz="2400" dirty="0"/>
              <a:t>illative ‘into’, inessive ‘in’, elative ‘out of’, allative ‘onto’, adessive ‘on’, ablative ‘from on’</a:t>
            </a:r>
          </a:p>
          <a:p>
            <a:endParaRPr lang="en-NO" sz="2400" dirty="0"/>
          </a:p>
          <a:p>
            <a:r>
              <a:rPr lang="en-NO" sz="2400" dirty="0"/>
              <a:t>Spatial cases can sometimes be used to mark core argument roles (see next slide), and the structural cases sometimes appear in adverbials.</a:t>
            </a:r>
          </a:p>
          <a:p>
            <a:endParaRPr lang="en-NO" dirty="0"/>
          </a:p>
        </p:txBody>
      </p:sp>
    </p:spTree>
    <p:extLst>
      <p:ext uri="{BB962C8B-B14F-4D97-AF65-F5344CB8AC3E}">
        <p14:creationId xmlns:p14="http://schemas.microsoft.com/office/powerpoint/2010/main" val="182359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D5B9-77F9-529E-141B-F8F6B7806F41}"/>
              </a:ext>
            </a:extLst>
          </p:cNvPr>
          <p:cNvSpPr>
            <a:spLocks noGrp="1"/>
          </p:cNvSpPr>
          <p:nvPr>
            <p:ph type="title"/>
          </p:nvPr>
        </p:nvSpPr>
        <p:spPr/>
        <p:txBody>
          <a:bodyPr>
            <a:normAutofit/>
          </a:bodyPr>
          <a:lstStyle/>
          <a:p>
            <a:r>
              <a:rPr lang="en-NO" dirty="0"/>
              <a:t>Aigro 2022 PhD dissertation </a:t>
            </a:r>
            <a:br>
              <a:rPr lang="en-NO" dirty="0"/>
            </a:br>
            <a:r>
              <a:rPr lang="en-NO" dirty="0"/>
              <a:t>on Estonian spatial cases</a:t>
            </a:r>
          </a:p>
        </p:txBody>
      </p:sp>
      <p:pic>
        <p:nvPicPr>
          <p:cNvPr id="5" name="Content Placeholder 4">
            <a:extLst>
              <a:ext uri="{FF2B5EF4-FFF2-40B4-BE49-F238E27FC236}">
                <a16:creationId xmlns:a16="http://schemas.microsoft.com/office/drawing/2014/main" id="{D341828B-78FA-C46E-FFDD-22605BD91238}"/>
              </a:ext>
            </a:extLst>
          </p:cNvPr>
          <p:cNvPicPr>
            <a:picLocks noGrp="1" noChangeAspect="1"/>
          </p:cNvPicPr>
          <p:nvPr>
            <p:ph idx="1"/>
          </p:nvPr>
        </p:nvPicPr>
        <p:blipFill>
          <a:blip r:embed="rId2"/>
          <a:stretch>
            <a:fillRect/>
          </a:stretch>
        </p:blipFill>
        <p:spPr>
          <a:xfrm>
            <a:off x="166256" y="2077028"/>
            <a:ext cx="11830082" cy="3305464"/>
          </a:xfrm>
          <a:prstGeom prst="rect">
            <a:avLst/>
          </a:prstGeom>
        </p:spPr>
      </p:pic>
      <p:sp>
        <p:nvSpPr>
          <p:cNvPr id="6" name="Rectangle 5">
            <a:extLst>
              <a:ext uri="{FF2B5EF4-FFF2-40B4-BE49-F238E27FC236}">
                <a16:creationId xmlns:a16="http://schemas.microsoft.com/office/drawing/2014/main" id="{9D430E2B-BD3E-79E3-950A-E4E5BC35F0C7}"/>
              </a:ext>
            </a:extLst>
          </p:cNvPr>
          <p:cNvSpPr/>
          <p:nvPr/>
        </p:nvSpPr>
        <p:spPr>
          <a:xfrm>
            <a:off x="7162799" y="2147887"/>
            <a:ext cx="2715491" cy="48447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Rectangle 6">
            <a:extLst>
              <a:ext uri="{FF2B5EF4-FFF2-40B4-BE49-F238E27FC236}">
                <a16:creationId xmlns:a16="http://schemas.microsoft.com/office/drawing/2014/main" id="{C84C5AE1-B8EE-9C6E-7CEF-35A53CAD1F4C}"/>
              </a:ext>
            </a:extLst>
          </p:cNvPr>
          <p:cNvSpPr/>
          <p:nvPr/>
        </p:nvSpPr>
        <p:spPr>
          <a:xfrm>
            <a:off x="7273636" y="2631212"/>
            <a:ext cx="2867891" cy="48447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8F656B7F-05B0-028E-7E03-68CC87D90538}"/>
              </a:ext>
            </a:extLst>
          </p:cNvPr>
          <p:cNvSpPr/>
          <p:nvPr/>
        </p:nvSpPr>
        <p:spPr>
          <a:xfrm>
            <a:off x="6497780" y="3190518"/>
            <a:ext cx="3726874" cy="48447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9" name="Rectangle 8">
            <a:extLst>
              <a:ext uri="{FF2B5EF4-FFF2-40B4-BE49-F238E27FC236}">
                <a16:creationId xmlns:a16="http://schemas.microsoft.com/office/drawing/2014/main" id="{54E881B7-3DAA-924C-D53D-CF67B0316C7A}"/>
              </a:ext>
            </a:extLst>
          </p:cNvPr>
          <p:cNvSpPr/>
          <p:nvPr/>
        </p:nvSpPr>
        <p:spPr>
          <a:xfrm>
            <a:off x="7689273" y="3744702"/>
            <a:ext cx="1510145" cy="48447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Rectangle 9">
            <a:extLst>
              <a:ext uri="{FF2B5EF4-FFF2-40B4-BE49-F238E27FC236}">
                <a16:creationId xmlns:a16="http://schemas.microsoft.com/office/drawing/2014/main" id="{AFBD71F5-9C11-7310-A1A6-25EFF389F6B9}"/>
              </a:ext>
            </a:extLst>
          </p:cNvPr>
          <p:cNvSpPr/>
          <p:nvPr/>
        </p:nvSpPr>
        <p:spPr>
          <a:xfrm>
            <a:off x="7765472" y="4286505"/>
            <a:ext cx="2376055" cy="48447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Rectangle 10">
            <a:extLst>
              <a:ext uri="{FF2B5EF4-FFF2-40B4-BE49-F238E27FC236}">
                <a16:creationId xmlns:a16="http://schemas.microsoft.com/office/drawing/2014/main" id="{B10CED74-A230-7526-0F3F-B839CE22D68C}"/>
              </a:ext>
            </a:extLst>
          </p:cNvPr>
          <p:cNvSpPr/>
          <p:nvPr/>
        </p:nvSpPr>
        <p:spPr>
          <a:xfrm>
            <a:off x="6373090" y="4840689"/>
            <a:ext cx="2812473" cy="48447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Rounded Rectangular Callout 11">
            <a:extLst>
              <a:ext uri="{FF2B5EF4-FFF2-40B4-BE49-F238E27FC236}">
                <a16:creationId xmlns:a16="http://schemas.microsoft.com/office/drawing/2014/main" id="{7F853FF4-F3B8-B45D-D8A5-A4335597D540}"/>
              </a:ext>
            </a:extLst>
          </p:cNvPr>
          <p:cNvSpPr/>
          <p:nvPr/>
        </p:nvSpPr>
        <p:spPr>
          <a:xfrm>
            <a:off x="7883236" y="982191"/>
            <a:ext cx="3470564" cy="929736"/>
          </a:xfrm>
          <a:prstGeom prst="wedgeRoundRectCallout">
            <a:avLst>
              <a:gd name="adj1" fmla="val -474"/>
              <a:gd name="adj2" fmla="val 729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4000" dirty="0"/>
              <a:t>“semantic”</a:t>
            </a:r>
          </a:p>
        </p:txBody>
      </p:sp>
      <p:sp>
        <p:nvSpPr>
          <p:cNvPr id="13" name="Rounded Rectangular Callout 12">
            <a:extLst>
              <a:ext uri="{FF2B5EF4-FFF2-40B4-BE49-F238E27FC236}">
                <a16:creationId xmlns:a16="http://schemas.microsoft.com/office/drawing/2014/main" id="{2EC911F7-1CBC-F8FA-9AE0-E3BDC88CEA96}"/>
              </a:ext>
            </a:extLst>
          </p:cNvPr>
          <p:cNvSpPr/>
          <p:nvPr/>
        </p:nvSpPr>
        <p:spPr>
          <a:xfrm>
            <a:off x="7883236" y="5400949"/>
            <a:ext cx="3470564" cy="929736"/>
          </a:xfrm>
          <a:prstGeom prst="wedgeRoundRectCallout">
            <a:avLst>
              <a:gd name="adj1" fmla="val 5514"/>
              <a:gd name="adj2" fmla="val -11482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4000" dirty="0"/>
              <a:t>“structural”</a:t>
            </a:r>
          </a:p>
        </p:txBody>
      </p:sp>
    </p:spTree>
    <p:extLst>
      <p:ext uri="{BB962C8B-B14F-4D97-AF65-F5344CB8AC3E}">
        <p14:creationId xmlns:p14="http://schemas.microsoft.com/office/powerpoint/2010/main" val="264014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13E9-4212-21C9-4893-DC06B6495E3D}"/>
              </a:ext>
            </a:extLst>
          </p:cNvPr>
          <p:cNvSpPr>
            <a:spLocks noGrp="1"/>
          </p:cNvSpPr>
          <p:nvPr>
            <p:ph type="title"/>
          </p:nvPr>
        </p:nvSpPr>
        <p:spPr>
          <a:xfrm>
            <a:off x="838200" y="365125"/>
            <a:ext cx="10778836" cy="1325563"/>
          </a:xfrm>
        </p:spPr>
        <p:txBody>
          <a:bodyPr/>
          <a:lstStyle/>
          <a:p>
            <a:r>
              <a:rPr lang="en-NO" dirty="0"/>
              <a:t>Comparing Estonian and Udmurt spatial cases</a:t>
            </a:r>
          </a:p>
        </p:txBody>
      </p:sp>
      <p:sp>
        <p:nvSpPr>
          <p:cNvPr id="3" name="Content Placeholder 2">
            <a:extLst>
              <a:ext uri="{FF2B5EF4-FFF2-40B4-BE49-F238E27FC236}">
                <a16:creationId xmlns:a16="http://schemas.microsoft.com/office/drawing/2014/main" id="{A1743C31-9A18-EB52-A96D-3918AC7F52FE}"/>
              </a:ext>
            </a:extLst>
          </p:cNvPr>
          <p:cNvSpPr>
            <a:spLocks noGrp="1"/>
          </p:cNvSpPr>
          <p:nvPr>
            <p:ph idx="1"/>
          </p:nvPr>
        </p:nvSpPr>
        <p:spPr/>
        <p:txBody>
          <a:bodyPr>
            <a:normAutofit/>
          </a:bodyPr>
          <a:lstStyle/>
          <a:p>
            <a:pPr marL="0" indent="0">
              <a:buNone/>
            </a:pPr>
            <a:r>
              <a:rPr lang="en-NO" sz="3200" dirty="0"/>
              <a:t>Is there any “leakage” in Udmurt, are there uses of spatial cases to mark argument roles?</a:t>
            </a:r>
          </a:p>
          <a:p>
            <a:pPr marL="0" indent="0">
              <a:buNone/>
            </a:pPr>
            <a:r>
              <a:rPr lang="en-NO" sz="3200" dirty="0"/>
              <a:t>If not, why would Udmurt be different from Estonian?</a:t>
            </a:r>
          </a:p>
          <a:p>
            <a:pPr marL="0" indent="0">
              <a:buNone/>
            </a:pPr>
            <a:r>
              <a:rPr lang="en-NO" sz="3200" dirty="0"/>
              <a:t>Aigro suggests that the use of spatial cases with human referents leads to the bleaching of spatial cases and grammaticalization to mark argument roles. What do you think of this?</a:t>
            </a:r>
          </a:p>
        </p:txBody>
      </p:sp>
    </p:spTree>
    <p:extLst>
      <p:ext uri="{BB962C8B-B14F-4D97-AF65-F5344CB8AC3E}">
        <p14:creationId xmlns:p14="http://schemas.microsoft.com/office/powerpoint/2010/main" val="1997763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33CA3-F1D4-665A-0312-0FB631944B87}"/>
              </a:ext>
            </a:extLst>
          </p:cNvPr>
          <p:cNvSpPr>
            <a:spLocks noGrp="1"/>
          </p:cNvSpPr>
          <p:nvPr>
            <p:ph type="title"/>
          </p:nvPr>
        </p:nvSpPr>
        <p:spPr/>
        <p:txBody>
          <a:bodyPr/>
          <a:lstStyle/>
          <a:p>
            <a:r>
              <a:rPr lang="en-NO" dirty="0"/>
              <a:t>Talmyan classification, caused-motion, resultatives</a:t>
            </a:r>
          </a:p>
        </p:txBody>
      </p:sp>
      <p:sp>
        <p:nvSpPr>
          <p:cNvPr id="5" name="Content Placeholder 4">
            <a:extLst>
              <a:ext uri="{FF2B5EF4-FFF2-40B4-BE49-F238E27FC236}">
                <a16:creationId xmlns:a16="http://schemas.microsoft.com/office/drawing/2014/main" id="{A8FD549A-3469-1DEA-A5B9-4483A1460CEE}"/>
              </a:ext>
            </a:extLst>
          </p:cNvPr>
          <p:cNvSpPr>
            <a:spLocks noGrp="1"/>
          </p:cNvSpPr>
          <p:nvPr>
            <p:ph idx="1"/>
          </p:nvPr>
        </p:nvSpPr>
        <p:spPr/>
        <p:txBody>
          <a:bodyPr/>
          <a:lstStyle/>
          <a:p>
            <a:pPr marL="0" indent="0">
              <a:buNone/>
            </a:pPr>
            <a:r>
              <a:rPr lang="en-NO" dirty="0"/>
              <a:t>Is Udmurt verb-framed or satellite-framed? How does this play out with resepct to spatial cases? </a:t>
            </a:r>
          </a:p>
          <a:p>
            <a:pPr marL="0" indent="0">
              <a:buNone/>
            </a:pPr>
            <a:endParaRPr lang="en-NO" dirty="0"/>
          </a:p>
          <a:p>
            <a:pPr marL="0" indent="0">
              <a:buNone/>
            </a:pPr>
            <a:r>
              <a:rPr lang="en-NO" dirty="0"/>
              <a:t>Are there caused-motion or resultative uses? Is ex (37) on p. 106 an example of resultative? </a:t>
            </a:r>
          </a:p>
          <a:p>
            <a:pPr marL="0" indent="0">
              <a:buNone/>
            </a:pPr>
            <a:endParaRPr lang="en-NO" dirty="0"/>
          </a:p>
          <a:p>
            <a:pPr marL="0" indent="0">
              <a:buNone/>
            </a:pPr>
            <a:endParaRPr lang="en-NO" dirty="0"/>
          </a:p>
          <a:p>
            <a:pPr marL="0" indent="0">
              <a:buNone/>
            </a:pPr>
            <a:endParaRPr lang="en-NO" dirty="0"/>
          </a:p>
        </p:txBody>
      </p:sp>
      <p:pic>
        <p:nvPicPr>
          <p:cNvPr id="7" name="Picture 6">
            <a:extLst>
              <a:ext uri="{FF2B5EF4-FFF2-40B4-BE49-F238E27FC236}">
                <a16:creationId xmlns:a16="http://schemas.microsoft.com/office/drawing/2014/main" id="{99AE48E2-EDCC-0B9F-3B33-49FB40A02A54}"/>
              </a:ext>
            </a:extLst>
          </p:cNvPr>
          <p:cNvPicPr>
            <a:picLocks noChangeAspect="1"/>
          </p:cNvPicPr>
          <p:nvPr/>
        </p:nvPicPr>
        <p:blipFill>
          <a:blip r:embed="rId2"/>
          <a:stretch>
            <a:fillRect/>
          </a:stretch>
        </p:blipFill>
        <p:spPr>
          <a:xfrm>
            <a:off x="693175" y="4166808"/>
            <a:ext cx="10949726" cy="2145092"/>
          </a:xfrm>
          <a:prstGeom prst="rect">
            <a:avLst/>
          </a:prstGeom>
        </p:spPr>
      </p:pic>
    </p:spTree>
    <p:extLst>
      <p:ext uri="{BB962C8B-B14F-4D97-AF65-F5344CB8AC3E}">
        <p14:creationId xmlns:p14="http://schemas.microsoft.com/office/powerpoint/2010/main" val="96372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B5E0-188A-1C17-AD9D-06FDCA5A7D7A}"/>
              </a:ext>
            </a:extLst>
          </p:cNvPr>
          <p:cNvSpPr>
            <a:spLocks noGrp="1"/>
          </p:cNvSpPr>
          <p:nvPr>
            <p:ph type="title"/>
          </p:nvPr>
        </p:nvSpPr>
        <p:spPr/>
        <p:txBody>
          <a:bodyPr>
            <a:normAutofit/>
          </a:bodyPr>
          <a:lstStyle/>
          <a:p>
            <a:r>
              <a:rPr lang="nb-NO" dirty="0" err="1"/>
              <a:t>Relational</a:t>
            </a:r>
            <a:r>
              <a:rPr lang="nb-NO" dirty="0"/>
              <a:t> </a:t>
            </a:r>
            <a:r>
              <a:rPr lang="nb-NO" dirty="0" err="1"/>
              <a:t>nouns</a:t>
            </a:r>
            <a:r>
              <a:rPr lang="nb-NO" dirty="0"/>
              <a:t>: </a:t>
            </a:r>
            <a:r>
              <a:rPr lang="nb-NO" i="1" dirty="0" err="1"/>
              <a:t>vi̮l</a:t>
            </a:r>
            <a:r>
              <a:rPr lang="nb-NO" i="1" dirty="0"/>
              <a:t>-</a:t>
            </a:r>
            <a:r>
              <a:rPr lang="nb-NO" dirty="0"/>
              <a:t> ‘</a:t>
            </a:r>
            <a:r>
              <a:rPr lang="nb-NO" dirty="0" err="1"/>
              <a:t>top</a:t>
            </a:r>
            <a:r>
              <a:rPr lang="nb-NO" dirty="0"/>
              <a:t>’, </a:t>
            </a:r>
            <a:r>
              <a:rPr lang="nb-NO" i="1" dirty="0"/>
              <a:t>dor-</a:t>
            </a:r>
            <a:r>
              <a:rPr lang="nb-NO" dirty="0"/>
              <a:t> ‘</a:t>
            </a:r>
            <a:r>
              <a:rPr lang="nb-NO" dirty="0" err="1"/>
              <a:t>near</a:t>
            </a:r>
            <a:r>
              <a:rPr lang="nb-NO" dirty="0"/>
              <a:t>’-, </a:t>
            </a:r>
            <a:r>
              <a:rPr lang="nb-NO" i="1" dirty="0" err="1"/>
              <a:t>pum</a:t>
            </a:r>
            <a:r>
              <a:rPr lang="nb-NO" i="1" dirty="0"/>
              <a:t>-</a:t>
            </a:r>
            <a:r>
              <a:rPr lang="nb-NO" dirty="0"/>
              <a:t> ‘end’, </a:t>
            </a:r>
            <a:r>
              <a:rPr lang="nb-NO" i="1" dirty="0"/>
              <a:t>bord-</a:t>
            </a:r>
            <a:r>
              <a:rPr lang="nb-NO" dirty="0"/>
              <a:t> ‘</a:t>
            </a:r>
            <a:r>
              <a:rPr lang="nb-NO" dirty="0" err="1"/>
              <a:t>next</a:t>
            </a:r>
            <a:r>
              <a:rPr lang="nb-NO" dirty="0"/>
              <a:t>, </a:t>
            </a:r>
            <a:r>
              <a:rPr lang="nb-NO" dirty="0" err="1"/>
              <a:t>near</a:t>
            </a:r>
            <a:r>
              <a:rPr lang="nb-NO" dirty="0"/>
              <a:t>’, </a:t>
            </a:r>
            <a:r>
              <a:rPr lang="nb-NO" i="1" dirty="0"/>
              <a:t>ul-</a:t>
            </a:r>
            <a:r>
              <a:rPr lang="nb-NO" dirty="0"/>
              <a:t> ‘under’</a:t>
            </a:r>
            <a:endParaRPr lang="en-NO" dirty="0"/>
          </a:p>
        </p:txBody>
      </p:sp>
      <p:sp>
        <p:nvSpPr>
          <p:cNvPr id="3" name="Content Placeholder 2">
            <a:extLst>
              <a:ext uri="{FF2B5EF4-FFF2-40B4-BE49-F238E27FC236}">
                <a16:creationId xmlns:a16="http://schemas.microsoft.com/office/drawing/2014/main" id="{743352DC-C0FE-865B-447A-6016F94A62A8}"/>
              </a:ext>
            </a:extLst>
          </p:cNvPr>
          <p:cNvSpPr>
            <a:spLocks noGrp="1"/>
          </p:cNvSpPr>
          <p:nvPr>
            <p:ph idx="1"/>
          </p:nvPr>
        </p:nvSpPr>
        <p:spPr/>
        <p:txBody>
          <a:bodyPr/>
          <a:lstStyle/>
          <a:p>
            <a:r>
              <a:rPr lang="nb-NO" dirty="0"/>
              <a:t>I </a:t>
            </a:r>
            <a:r>
              <a:rPr lang="nb-NO" dirty="0" err="1"/>
              <a:t>get</a:t>
            </a:r>
            <a:r>
              <a:rPr lang="nb-NO" dirty="0"/>
              <a:t> </a:t>
            </a:r>
            <a:r>
              <a:rPr lang="nb-NO" dirty="0" err="1"/>
              <a:t>the</a:t>
            </a:r>
            <a:r>
              <a:rPr lang="nb-NO" dirty="0"/>
              <a:t> </a:t>
            </a:r>
            <a:r>
              <a:rPr lang="nb-NO" dirty="0" err="1"/>
              <a:t>sense</a:t>
            </a:r>
            <a:r>
              <a:rPr lang="nb-NO" dirty="0"/>
              <a:t> </a:t>
            </a:r>
            <a:r>
              <a:rPr lang="nb-NO" dirty="0" err="1"/>
              <a:t>that</a:t>
            </a:r>
            <a:r>
              <a:rPr lang="nb-NO" dirty="0"/>
              <a:t> SURFACE vs. CONTAINER is </a:t>
            </a:r>
            <a:r>
              <a:rPr lang="nb-NO" dirty="0" err="1"/>
              <a:t>disambiguated</a:t>
            </a:r>
            <a:r>
              <a:rPr lang="nb-NO" dirty="0"/>
              <a:t> by </a:t>
            </a:r>
            <a:r>
              <a:rPr lang="nb-NO" dirty="0" err="1"/>
              <a:t>relational</a:t>
            </a:r>
            <a:r>
              <a:rPr lang="nb-NO" dirty="0"/>
              <a:t> </a:t>
            </a:r>
            <a:r>
              <a:rPr lang="nb-NO" dirty="0" err="1"/>
              <a:t>noun</a:t>
            </a:r>
            <a:r>
              <a:rPr lang="nb-NO" dirty="0"/>
              <a:t> </a:t>
            </a:r>
            <a:r>
              <a:rPr lang="nb-NO" i="1" dirty="0" err="1"/>
              <a:t>vi̮l</a:t>
            </a:r>
            <a:r>
              <a:rPr lang="nb-NO" i="1" dirty="0"/>
              <a:t>-</a:t>
            </a:r>
            <a:r>
              <a:rPr lang="nb-NO" dirty="0"/>
              <a:t> ‘</a:t>
            </a:r>
            <a:r>
              <a:rPr lang="nb-NO" dirty="0" err="1"/>
              <a:t>top</a:t>
            </a:r>
            <a:r>
              <a:rPr lang="nb-NO" dirty="0"/>
              <a:t>’ – is </a:t>
            </a:r>
            <a:r>
              <a:rPr lang="nb-NO" dirty="0" err="1"/>
              <a:t>that</a:t>
            </a:r>
            <a:r>
              <a:rPr lang="nb-NO" dirty="0"/>
              <a:t> </a:t>
            </a:r>
            <a:r>
              <a:rPr lang="nb-NO" dirty="0" err="1"/>
              <a:t>correct</a:t>
            </a:r>
            <a:r>
              <a:rPr lang="nb-NO" dirty="0"/>
              <a:t>?</a:t>
            </a:r>
            <a:endParaRPr lang="en-NO" dirty="0"/>
          </a:p>
          <a:p>
            <a:r>
              <a:rPr lang="nb-NO" dirty="0" err="1"/>
              <a:t>What</a:t>
            </a:r>
            <a:r>
              <a:rPr lang="nb-NO" dirty="0"/>
              <a:t> is </a:t>
            </a:r>
            <a:r>
              <a:rPr lang="nb-NO" dirty="0" err="1"/>
              <a:t>the</a:t>
            </a:r>
            <a:r>
              <a:rPr lang="nb-NO" dirty="0"/>
              <a:t> LM (</a:t>
            </a:r>
            <a:r>
              <a:rPr lang="nb-NO" dirty="0" err="1"/>
              <a:t>landmark</a:t>
            </a:r>
            <a:r>
              <a:rPr lang="nb-NO" dirty="0"/>
              <a:t>)? Is it </a:t>
            </a:r>
            <a:r>
              <a:rPr lang="nb-NO" dirty="0" err="1"/>
              <a:t>the</a:t>
            </a:r>
            <a:r>
              <a:rPr lang="nb-NO" dirty="0"/>
              <a:t> </a:t>
            </a:r>
            <a:r>
              <a:rPr lang="nb-NO" dirty="0" err="1"/>
              <a:t>noun</a:t>
            </a:r>
            <a:r>
              <a:rPr lang="nb-NO" dirty="0"/>
              <a:t> </a:t>
            </a:r>
            <a:r>
              <a:rPr lang="nb-NO" dirty="0" err="1"/>
              <a:t>modified</a:t>
            </a:r>
            <a:r>
              <a:rPr lang="nb-NO" dirty="0"/>
              <a:t> by </a:t>
            </a:r>
            <a:r>
              <a:rPr lang="nb-NO" dirty="0" err="1"/>
              <a:t>the</a:t>
            </a:r>
            <a:r>
              <a:rPr lang="nb-NO" dirty="0"/>
              <a:t> </a:t>
            </a:r>
            <a:r>
              <a:rPr lang="nb-NO" dirty="0" err="1"/>
              <a:t>relational</a:t>
            </a:r>
            <a:r>
              <a:rPr lang="nb-NO" dirty="0"/>
              <a:t> </a:t>
            </a:r>
            <a:r>
              <a:rPr lang="nb-NO" dirty="0" err="1"/>
              <a:t>noun</a:t>
            </a:r>
            <a:r>
              <a:rPr lang="nb-NO" dirty="0"/>
              <a:t> or just </a:t>
            </a:r>
            <a:r>
              <a:rPr lang="nb-NO" dirty="0" err="1"/>
              <a:t>the</a:t>
            </a:r>
            <a:r>
              <a:rPr lang="nb-NO" dirty="0"/>
              <a:t> </a:t>
            </a:r>
            <a:r>
              <a:rPr lang="nb-NO" dirty="0" err="1"/>
              <a:t>relational</a:t>
            </a:r>
            <a:r>
              <a:rPr lang="nb-NO" dirty="0"/>
              <a:t> </a:t>
            </a:r>
            <a:r>
              <a:rPr lang="nb-NO" dirty="0" err="1"/>
              <a:t>noun</a:t>
            </a:r>
            <a:r>
              <a:rPr lang="nb-NO" dirty="0"/>
              <a:t>? cf. </a:t>
            </a:r>
            <a:r>
              <a:rPr lang="nb-NO" dirty="0" err="1"/>
              <a:t>these</a:t>
            </a:r>
            <a:r>
              <a:rPr lang="nb-NO" dirty="0"/>
              <a:t> </a:t>
            </a:r>
            <a:r>
              <a:rPr lang="nb-NO" dirty="0" err="1"/>
              <a:t>exx</a:t>
            </a:r>
            <a:r>
              <a:rPr lang="nb-NO" dirty="0"/>
              <a:t>. </a:t>
            </a:r>
            <a:r>
              <a:rPr lang="nb-NO" dirty="0" err="1"/>
              <a:t>on</a:t>
            </a:r>
            <a:r>
              <a:rPr lang="nb-NO" dirty="0"/>
              <a:t> p. 41:</a:t>
            </a:r>
          </a:p>
          <a:p>
            <a:endParaRPr lang="en-NO" dirty="0"/>
          </a:p>
        </p:txBody>
      </p:sp>
      <p:pic>
        <p:nvPicPr>
          <p:cNvPr id="5" name="Picture 4">
            <a:extLst>
              <a:ext uri="{FF2B5EF4-FFF2-40B4-BE49-F238E27FC236}">
                <a16:creationId xmlns:a16="http://schemas.microsoft.com/office/drawing/2014/main" id="{665F092B-5C4E-03D0-6AF7-3197AFD27703}"/>
              </a:ext>
            </a:extLst>
          </p:cNvPr>
          <p:cNvPicPr>
            <a:picLocks noChangeAspect="1"/>
          </p:cNvPicPr>
          <p:nvPr/>
        </p:nvPicPr>
        <p:blipFill>
          <a:blip r:embed="rId2"/>
          <a:stretch>
            <a:fillRect/>
          </a:stretch>
        </p:blipFill>
        <p:spPr>
          <a:xfrm>
            <a:off x="1548747" y="3651450"/>
            <a:ext cx="7772400" cy="3206550"/>
          </a:xfrm>
          <a:prstGeom prst="rect">
            <a:avLst/>
          </a:prstGeom>
        </p:spPr>
      </p:pic>
    </p:spTree>
    <p:extLst>
      <p:ext uri="{BB962C8B-B14F-4D97-AF65-F5344CB8AC3E}">
        <p14:creationId xmlns:p14="http://schemas.microsoft.com/office/powerpoint/2010/main" val="293092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344D-CEFB-B2AD-FDB6-5BED69738603}"/>
              </a:ext>
            </a:extLst>
          </p:cNvPr>
          <p:cNvSpPr>
            <a:spLocks noGrp="1"/>
          </p:cNvSpPr>
          <p:nvPr>
            <p:ph type="title"/>
          </p:nvPr>
        </p:nvSpPr>
        <p:spPr/>
        <p:txBody>
          <a:bodyPr/>
          <a:lstStyle/>
          <a:p>
            <a:r>
              <a:rPr lang="en-NO" dirty="0"/>
              <a:t>Outline</a:t>
            </a:r>
          </a:p>
        </p:txBody>
      </p:sp>
      <p:sp>
        <p:nvSpPr>
          <p:cNvPr id="3" name="Content Placeholder 2">
            <a:extLst>
              <a:ext uri="{FF2B5EF4-FFF2-40B4-BE49-F238E27FC236}">
                <a16:creationId xmlns:a16="http://schemas.microsoft.com/office/drawing/2014/main" id="{32172C45-D5FA-C929-BF90-2C2EB7680451}"/>
              </a:ext>
            </a:extLst>
          </p:cNvPr>
          <p:cNvSpPr>
            <a:spLocks noGrp="1"/>
          </p:cNvSpPr>
          <p:nvPr>
            <p:ph idx="1"/>
          </p:nvPr>
        </p:nvSpPr>
        <p:spPr/>
        <p:txBody>
          <a:bodyPr/>
          <a:lstStyle/>
          <a:p>
            <a:r>
              <a:rPr lang="en-NO" dirty="0"/>
              <a:t>Topic of dissertation and overall impressions</a:t>
            </a:r>
          </a:p>
          <a:p>
            <a:r>
              <a:rPr lang="en-NO" dirty="0"/>
              <a:t>Questions</a:t>
            </a:r>
          </a:p>
          <a:p>
            <a:pPr lvl="1"/>
            <a:r>
              <a:rPr lang="en-NO" dirty="0"/>
              <a:t>from Preliminary Examiner’s Statement</a:t>
            </a:r>
          </a:p>
          <a:p>
            <a:pPr lvl="1"/>
            <a:r>
              <a:rPr lang="en-NO" dirty="0"/>
              <a:t>other specific questions about dissertation</a:t>
            </a:r>
          </a:p>
          <a:p>
            <a:pPr lvl="1"/>
            <a:r>
              <a:rPr lang="en-NO" dirty="0"/>
              <a:t>question to conclude discussion</a:t>
            </a:r>
          </a:p>
          <a:p>
            <a:r>
              <a:rPr lang="en-NO" dirty="0"/>
              <a:t>Assessment of merits and critical points</a:t>
            </a:r>
          </a:p>
          <a:p>
            <a:r>
              <a:rPr lang="en-NO" dirty="0"/>
              <a:t>Proposal concerning acceptance of dissertation</a:t>
            </a:r>
          </a:p>
        </p:txBody>
      </p:sp>
    </p:spTree>
    <p:extLst>
      <p:ext uri="{BB962C8B-B14F-4D97-AF65-F5344CB8AC3E}">
        <p14:creationId xmlns:p14="http://schemas.microsoft.com/office/powerpoint/2010/main" val="2507017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0757-F7BF-28B6-D382-A3C6E9096B56}"/>
              </a:ext>
            </a:extLst>
          </p:cNvPr>
          <p:cNvSpPr>
            <a:spLocks noGrp="1"/>
          </p:cNvSpPr>
          <p:nvPr>
            <p:ph type="title"/>
          </p:nvPr>
        </p:nvSpPr>
        <p:spPr/>
        <p:txBody>
          <a:bodyPr/>
          <a:lstStyle/>
          <a:p>
            <a:r>
              <a:rPr lang="en-NO" dirty="0"/>
              <a:t>Role of other factors in case semantics</a:t>
            </a:r>
          </a:p>
        </p:txBody>
      </p:sp>
      <p:sp>
        <p:nvSpPr>
          <p:cNvPr id="3" name="Content Placeholder 2">
            <a:extLst>
              <a:ext uri="{FF2B5EF4-FFF2-40B4-BE49-F238E27FC236}">
                <a16:creationId xmlns:a16="http://schemas.microsoft.com/office/drawing/2014/main" id="{F348CB08-1921-E831-E227-6715682AB27A}"/>
              </a:ext>
            </a:extLst>
          </p:cNvPr>
          <p:cNvSpPr>
            <a:spLocks noGrp="1"/>
          </p:cNvSpPr>
          <p:nvPr>
            <p:ph idx="1"/>
          </p:nvPr>
        </p:nvSpPr>
        <p:spPr/>
        <p:txBody>
          <a:bodyPr/>
          <a:lstStyle/>
          <a:p>
            <a:r>
              <a:rPr lang="nb-NO" dirty="0" err="1"/>
              <a:t>Why</a:t>
            </a:r>
            <a:r>
              <a:rPr lang="nb-NO" dirty="0"/>
              <a:t> </a:t>
            </a:r>
            <a:r>
              <a:rPr lang="nb-NO" dirty="0" err="1"/>
              <a:t>should</a:t>
            </a:r>
            <a:r>
              <a:rPr lang="nb-NO" dirty="0"/>
              <a:t> </a:t>
            </a:r>
            <a:r>
              <a:rPr lang="nb-NO" dirty="0" err="1"/>
              <a:t>the</a:t>
            </a:r>
            <a:r>
              <a:rPr lang="nb-NO" dirty="0"/>
              <a:t> </a:t>
            </a:r>
            <a:r>
              <a:rPr lang="nb-NO" dirty="0" err="1"/>
              <a:t>meanings</a:t>
            </a:r>
            <a:r>
              <a:rPr lang="nb-NO" dirty="0"/>
              <a:t> </a:t>
            </a:r>
            <a:r>
              <a:rPr lang="nb-NO" dirty="0" err="1"/>
              <a:t>of</a:t>
            </a:r>
            <a:r>
              <a:rPr lang="nb-NO" dirty="0"/>
              <a:t> verbs (e.g. </a:t>
            </a:r>
            <a:r>
              <a:rPr lang="nb-NO" dirty="0" err="1"/>
              <a:t>translocational</a:t>
            </a:r>
            <a:r>
              <a:rPr lang="nb-NO" dirty="0"/>
              <a:t> motion vs. </a:t>
            </a:r>
            <a:r>
              <a:rPr lang="nb-NO" dirty="0" err="1"/>
              <a:t>other</a:t>
            </a:r>
            <a:r>
              <a:rPr lang="nb-NO" dirty="0"/>
              <a:t>) and forms </a:t>
            </a:r>
            <a:r>
              <a:rPr lang="nb-NO" dirty="0" err="1"/>
              <a:t>of</a:t>
            </a:r>
            <a:r>
              <a:rPr lang="nb-NO" dirty="0"/>
              <a:t> verbs (e.g. </a:t>
            </a:r>
            <a:r>
              <a:rPr lang="nb-NO" dirty="0" err="1"/>
              <a:t>finite</a:t>
            </a:r>
            <a:r>
              <a:rPr lang="nb-NO" dirty="0"/>
              <a:t> vs. </a:t>
            </a:r>
            <a:r>
              <a:rPr lang="nb-NO" dirty="0" err="1"/>
              <a:t>converb</a:t>
            </a:r>
            <a:r>
              <a:rPr lang="nb-NO" dirty="0"/>
              <a:t>) be </a:t>
            </a:r>
            <a:r>
              <a:rPr lang="nb-NO" dirty="0" err="1"/>
              <a:t>taken</a:t>
            </a:r>
            <a:r>
              <a:rPr lang="nb-NO" dirty="0"/>
              <a:t> </a:t>
            </a:r>
            <a:r>
              <a:rPr lang="nb-NO" dirty="0" err="1"/>
              <a:t>into</a:t>
            </a:r>
            <a:r>
              <a:rPr lang="nb-NO" dirty="0"/>
              <a:t> </a:t>
            </a:r>
            <a:r>
              <a:rPr lang="nb-NO" dirty="0" err="1"/>
              <a:t>account</a:t>
            </a:r>
            <a:r>
              <a:rPr lang="nb-NO" dirty="0"/>
              <a:t> </a:t>
            </a:r>
            <a:r>
              <a:rPr lang="nb-NO" dirty="0" err="1"/>
              <a:t>when</a:t>
            </a:r>
            <a:r>
              <a:rPr lang="nb-NO" dirty="0"/>
              <a:t> </a:t>
            </a:r>
            <a:r>
              <a:rPr lang="nb-NO" dirty="0" err="1"/>
              <a:t>distinguishing</a:t>
            </a:r>
            <a:r>
              <a:rPr lang="nb-NO" dirty="0"/>
              <a:t> </a:t>
            </a:r>
            <a:r>
              <a:rPr lang="nb-NO" dirty="0" err="1"/>
              <a:t>the</a:t>
            </a:r>
            <a:r>
              <a:rPr lang="nb-NO" dirty="0"/>
              <a:t> </a:t>
            </a:r>
            <a:r>
              <a:rPr lang="nb-NO" dirty="0" err="1"/>
              <a:t>meanings</a:t>
            </a:r>
            <a:r>
              <a:rPr lang="nb-NO" dirty="0"/>
              <a:t> </a:t>
            </a:r>
            <a:r>
              <a:rPr lang="nb-NO" dirty="0" err="1"/>
              <a:t>of</a:t>
            </a:r>
            <a:r>
              <a:rPr lang="nb-NO" dirty="0"/>
              <a:t> </a:t>
            </a:r>
            <a:r>
              <a:rPr lang="nb-NO" dirty="0" err="1"/>
              <a:t>the</a:t>
            </a:r>
            <a:r>
              <a:rPr lang="nb-NO" dirty="0"/>
              <a:t> cases?</a:t>
            </a:r>
          </a:p>
          <a:p>
            <a:pPr marL="0" indent="0">
              <a:buNone/>
            </a:pPr>
            <a:r>
              <a:rPr lang="en-NO" dirty="0"/>
              <a:t> </a:t>
            </a:r>
          </a:p>
        </p:txBody>
      </p:sp>
    </p:spTree>
    <p:extLst>
      <p:ext uri="{BB962C8B-B14F-4D97-AF65-F5344CB8AC3E}">
        <p14:creationId xmlns:p14="http://schemas.microsoft.com/office/powerpoint/2010/main" val="204314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6887A-846B-348E-DB99-6B8F813A7D82}"/>
              </a:ext>
            </a:extLst>
          </p:cNvPr>
          <p:cNvSpPr>
            <a:spLocks noGrp="1"/>
          </p:cNvSpPr>
          <p:nvPr>
            <p:ph type="title"/>
          </p:nvPr>
        </p:nvSpPr>
        <p:spPr>
          <a:xfrm>
            <a:off x="838199" y="365125"/>
            <a:ext cx="10776045" cy="1325563"/>
          </a:xfrm>
        </p:spPr>
        <p:txBody>
          <a:bodyPr>
            <a:normAutofit fontScale="90000"/>
          </a:bodyPr>
          <a:lstStyle/>
          <a:p>
            <a:r>
              <a:rPr lang="nb-NO" dirty="0"/>
              <a:t>Is </a:t>
            </a:r>
            <a:r>
              <a:rPr lang="nb-NO" dirty="0" err="1"/>
              <a:t>the</a:t>
            </a:r>
            <a:r>
              <a:rPr lang="nb-NO" dirty="0"/>
              <a:t> </a:t>
            </a:r>
            <a:r>
              <a:rPr lang="nb-NO" dirty="0" err="1"/>
              <a:t>meaning</a:t>
            </a:r>
            <a:r>
              <a:rPr lang="nb-NO" dirty="0"/>
              <a:t> </a:t>
            </a:r>
            <a:r>
              <a:rPr lang="nb-NO" dirty="0" err="1"/>
              <a:t>of</a:t>
            </a:r>
            <a:r>
              <a:rPr lang="nb-NO" dirty="0"/>
              <a:t> </a:t>
            </a:r>
            <a:r>
              <a:rPr lang="nb-NO" dirty="0" err="1"/>
              <a:t>starting</a:t>
            </a:r>
            <a:r>
              <a:rPr lang="nb-NO" dirty="0"/>
              <a:t> and </a:t>
            </a:r>
            <a:r>
              <a:rPr lang="nb-NO" dirty="0" err="1"/>
              <a:t>source</a:t>
            </a:r>
            <a:r>
              <a:rPr lang="nb-NO" dirty="0"/>
              <a:t> given by </a:t>
            </a:r>
            <a:r>
              <a:rPr lang="nb-NO" dirty="0" err="1"/>
              <a:t>the</a:t>
            </a:r>
            <a:r>
              <a:rPr lang="nb-NO" dirty="0"/>
              <a:t> verb, not </a:t>
            </a:r>
            <a:r>
              <a:rPr lang="nb-NO" dirty="0" err="1"/>
              <a:t>the</a:t>
            </a:r>
            <a:r>
              <a:rPr lang="nb-NO" dirty="0"/>
              <a:t> case</a:t>
            </a:r>
            <a:r>
              <a:rPr lang="en-NO" dirty="0"/>
              <a:t> in these exx. (pp. 154, 156)?</a:t>
            </a:r>
          </a:p>
        </p:txBody>
      </p:sp>
      <p:pic>
        <p:nvPicPr>
          <p:cNvPr id="5" name="Picture 4">
            <a:extLst>
              <a:ext uri="{FF2B5EF4-FFF2-40B4-BE49-F238E27FC236}">
                <a16:creationId xmlns:a16="http://schemas.microsoft.com/office/drawing/2014/main" id="{EC12ACC0-B0D3-0516-CA9E-AF48AF0E1744}"/>
              </a:ext>
            </a:extLst>
          </p:cNvPr>
          <p:cNvPicPr>
            <a:picLocks noChangeAspect="1"/>
          </p:cNvPicPr>
          <p:nvPr/>
        </p:nvPicPr>
        <p:blipFill>
          <a:blip r:embed="rId2"/>
          <a:stretch>
            <a:fillRect/>
          </a:stretch>
        </p:blipFill>
        <p:spPr>
          <a:xfrm>
            <a:off x="1088159" y="1690688"/>
            <a:ext cx="7772400" cy="2491000"/>
          </a:xfrm>
          <a:prstGeom prst="rect">
            <a:avLst/>
          </a:prstGeom>
        </p:spPr>
      </p:pic>
      <p:pic>
        <p:nvPicPr>
          <p:cNvPr id="7" name="Picture 6">
            <a:extLst>
              <a:ext uri="{FF2B5EF4-FFF2-40B4-BE49-F238E27FC236}">
                <a16:creationId xmlns:a16="http://schemas.microsoft.com/office/drawing/2014/main" id="{FDF4183C-A570-4E90-2229-1CE60EC28DB0}"/>
              </a:ext>
            </a:extLst>
          </p:cNvPr>
          <p:cNvPicPr>
            <a:picLocks noChangeAspect="1"/>
          </p:cNvPicPr>
          <p:nvPr/>
        </p:nvPicPr>
        <p:blipFill>
          <a:blip r:embed="rId3"/>
          <a:stretch>
            <a:fillRect/>
          </a:stretch>
        </p:blipFill>
        <p:spPr>
          <a:xfrm>
            <a:off x="1088159" y="4243935"/>
            <a:ext cx="7772400" cy="2526631"/>
          </a:xfrm>
          <a:prstGeom prst="rect">
            <a:avLst/>
          </a:prstGeom>
        </p:spPr>
      </p:pic>
    </p:spTree>
    <p:extLst>
      <p:ext uri="{BB962C8B-B14F-4D97-AF65-F5344CB8AC3E}">
        <p14:creationId xmlns:p14="http://schemas.microsoft.com/office/powerpoint/2010/main" val="3140770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33BC1-55CC-B39B-71B1-6EC48B3146B4}"/>
              </a:ext>
            </a:extLst>
          </p:cNvPr>
          <p:cNvSpPr>
            <a:spLocks noGrp="1"/>
          </p:cNvSpPr>
          <p:nvPr>
            <p:ph type="title"/>
          </p:nvPr>
        </p:nvSpPr>
        <p:spPr/>
        <p:txBody>
          <a:bodyPr/>
          <a:lstStyle/>
          <a:p>
            <a:r>
              <a:rPr lang="en-NO" dirty="0"/>
              <a:t>Does encyclopedic knowledge play a role in case semantics (p. 381)?</a:t>
            </a:r>
          </a:p>
        </p:txBody>
      </p:sp>
      <p:pic>
        <p:nvPicPr>
          <p:cNvPr id="7" name="Content Placeholder 6">
            <a:extLst>
              <a:ext uri="{FF2B5EF4-FFF2-40B4-BE49-F238E27FC236}">
                <a16:creationId xmlns:a16="http://schemas.microsoft.com/office/drawing/2014/main" id="{25DC272E-F753-4210-80C0-A43C8916AB83}"/>
              </a:ext>
            </a:extLst>
          </p:cNvPr>
          <p:cNvPicPr>
            <a:picLocks noGrp="1" noChangeAspect="1"/>
          </p:cNvPicPr>
          <p:nvPr>
            <p:ph idx="1"/>
          </p:nvPr>
        </p:nvPicPr>
        <p:blipFill>
          <a:blip r:embed="rId2"/>
          <a:stretch>
            <a:fillRect/>
          </a:stretch>
        </p:blipFill>
        <p:spPr>
          <a:xfrm>
            <a:off x="1168400" y="1918494"/>
            <a:ext cx="9855200" cy="4165600"/>
          </a:xfrm>
          <a:prstGeom prst="rect">
            <a:avLst/>
          </a:prstGeom>
        </p:spPr>
      </p:pic>
    </p:spTree>
    <p:extLst>
      <p:ext uri="{BB962C8B-B14F-4D97-AF65-F5344CB8AC3E}">
        <p14:creationId xmlns:p14="http://schemas.microsoft.com/office/powerpoint/2010/main" val="3678918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5857-7D62-908A-87CA-211630D5DF54}"/>
              </a:ext>
            </a:extLst>
          </p:cNvPr>
          <p:cNvSpPr>
            <a:spLocks noGrp="1"/>
          </p:cNvSpPr>
          <p:nvPr>
            <p:ph type="title"/>
          </p:nvPr>
        </p:nvSpPr>
        <p:spPr/>
        <p:txBody>
          <a:bodyPr/>
          <a:lstStyle/>
          <a:p>
            <a:r>
              <a:rPr lang="nb-NO" dirty="0"/>
              <a:t>Terms for </a:t>
            </a:r>
            <a:r>
              <a:rPr lang="nb-NO" dirty="0" err="1"/>
              <a:t>the</a:t>
            </a:r>
            <a:r>
              <a:rPr lang="nb-NO" dirty="0"/>
              <a:t> </a:t>
            </a:r>
            <a:r>
              <a:rPr lang="nb-NO" dirty="0" err="1"/>
              <a:t>meanings</a:t>
            </a:r>
            <a:r>
              <a:rPr lang="nb-NO" dirty="0"/>
              <a:t> </a:t>
            </a:r>
            <a:r>
              <a:rPr lang="nb-NO" dirty="0" err="1"/>
              <a:t>of</a:t>
            </a:r>
            <a:r>
              <a:rPr lang="nb-NO" dirty="0"/>
              <a:t> </a:t>
            </a:r>
            <a:r>
              <a:rPr lang="nb-NO" dirty="0" err="1"/>
              <a:t>the</a:t>
            </a:r>
            <a:r>
              <a:rPr lang="nb-NO" dirty="0"/>
              <a:t> cases </a:t>
            </a:r>
            <a:r>
              <a:rPr lang="nb-NO" dirty="0" err="1"/>
              <a:t>overlap</a:t>
            </a:r>
            <a:r>
              <a:rPr lang="en-NO" dirty="0"/>
              <a:t> </a:t>
            </a:r>
          </a:p>
        </p:txBody>
      </p:sp>
      <p:sp>
        <p:nvSpPr>
          <p:cNvPr id="3" name="Content Placeholder 2">
            <a:extLst>
              <a:ext uri="{FF2B5EF4-FFF2-40B4-BE49-F238E27FC236}">
                <a16:creationId xmlns:a16="http://schemas.microsoft.com/office/drawing/2014/main" id="{45C8D71B-596A-E0C6-1064-55DA0D9D3B77}"/>
              </a:ext>
            </a:extLst>
          </p:cNvPr>
          <p:cNvSpPr>
            <a:spLocks noGrp="1"/>
          </p:cNvSpPr>
          <p:nvPr>
            <p:ph idx="1"/>
          </p:nvPr>
        </p:nvSpPr>
        <p:spPr/>
        <p:txBody>
          <a:bodyPr>
            <a:normAutofit fontScale="92500" lnSpcReduction="10000"/>
          </a:bodyPr>
          <a:lstStyle/>
          <a:p>
            <a:r>
              <a:rPr lang="nb-NO" dirty="0"/>
              <a:t>For </a:t>
            </a:r>
            <a:r>
              <a:rPr lang="nb-NO" dirty="0" err="1"/>
              <a:t>example</a:t>
            </a:r>
            <a:r>
              <a:rPr lang="nb-NO" dirty="0"/>
              <a:t>, for </a:t>
            </a:r>
            <a:r>
              <a:rPr lang="nb-NO" dirty="0" err="1"/>
              <a:t>prolative</a:t>
            </a:r>
            <a:r>
              <a:rPr lang="nb-NO" dirty="0"/>
              <a:t> </a:t>
            </a:r>
            <a:r>
              <a:rPr lang="nb-NO" dirty="0" err="1"/>
              <a:t>we</a:t>
            </a:r>
            <a:r>
              <a:rPr lang="nb-NO" dirty="0"/>
              <a:t> have: </a:t>
            </a:r>
            <a:r>
              <a:rPr lang="nb-NO" dirty="0" err="1"/>
              <a:t>Path</a:t>
            </a:r>
            <a:r>
              <a:rPr lang="nb-NO" dirty="0"/>
              <a:t>, Location (</a:t>
            </a:r>
            <a:r>
              <a:rPr lang="nb-NO" dirty="0" err="1"/>
              <a:t>path</a:t>
            </a:r>
            <a:r>
              <a:rPr lang="nb-NO" dirty="0"/>
              <a:t>), and Place (</a:t>
            </a:r>
            <a:r>
              <a:rPr lang="nb-NO" dirty="0" err="1"/>
              <a:t>path</a:t>
            </a:r>
            <a:r>
              <a:rPr lang="nb-NO" dirty="0"/>
              <a:t>)</a:t>
            </a:r>
            <a:r>
              <a:rPr lang="en-NO" dirty="0"/>
              <a:t> </a:t>
            </a:r>
          </a:p>
          <a:p>
            <a:r>
              <a:rPr lang="nb-NO" dirty="0"/>
              <a:t>Are </a:t>
            </a:r>
            <a:r>
              <a:rPr lang="nb-NO" dirty="0" err="1"/>
              <a:t>the</a:t>
            </a:r>
            <a:r>
              <a:rPr lang="nb-NO" dirty="0"/>
              <a:t> </a:t>
            </a:r>
            <a:r>
              <a:rPr lang="nb-NO" dirty="0" err="1"/>
              <a:t>differences</a:t>
            </a:r>
            <a:r>
              <a:rPr lang="nb-NO" dirty="0"/>
              <a:t> </a:t>
            </a:r>
            <a:r>
              <a:rPr lang="nb-NO" dirty="0" err="1"/>
              <a:t>really</a:t>
            </a:r>
            <a:r>
              <a:rPr lang="nb-NO" dirty="0"/>
              <a:t> </a:t>
            </a:r>
            <a:r>
              <a:rPr lang="nb-NO" dirty="0" err="1"/>
              <a:t>crisp</a:t>
            </a:r>
            <a:r>
              <a:rPr lang="nb-NO" dirty="0"/>
              <a:t> or </a:t>
            </a:r>
            <a:r>
              <a:rPr lang="nb-NO" dirty="0" err="1"/>
              <a:t>are</a:t>
            </a:r>
            <a:r>
              <a:rPr lang="nb-NO" dirty="0"/>
              <a:t> </a:t>
            </a:r>
            <a:r>
              <a:rPr lang="nb-NO" dirty="0" err="1"/>
              <a:t>they</a:t>
            </a:r>
            <a:r>
              <a:rPr lang="nb-NO" dirty="0"/>
              <a:t> more gradual?</a:t>
            </a:r>
            <a:r>
              <a:rPr lang="en-NO" dirty="0"/>
              <a:t> </a:t>
            </a:r>
          </a:p>
          <a:p>
            <a:pPr lvl="1"/>
            <a:r>
              <a:rPr lang="en-NO" dirty="0"/>
              <a:t>cf. p. 174 “</a:t>
            </a:r>
            <a:r>
              <a:rPr lang="en-GB" dirty="0"/>
              <a:t>Example (116) elaborates the schema of PLACE completely, but these kind of examples can be considered bridging contexts between PATH and PLACE.</a:t>
            </a:r>
            <a:r>
              <a:rPr lang="en-NO" dirty="0"/>
              <a:t>” [this suggests gradual transitions among the meanings]</a:t>
            </a:r>
          </a:p>
          <a:p>
            <a:pPr lvl="1"/>
            <a:r>
              <a:rPr lang="nb-NO" dirty="0" err="1"/>
              <a:t>Section</a:t>
            </a:r>
            <a:r>
              <a:rPr lang="nb-NO" dirty="0"/>
              <a:t> 7.1.2 </a:t>
            </a:r>
            <a:r>
              <a:rPr lang="nb-NO" dirty="0" err="1"/>
              <a:t>seems</a:t>
            </a:r>
            <a:r>
              <a:rPr lang="nb-NO" dirty="0"/>
              <a:t> to </a:t>
            </a:r>
            <a:r>
              <a:rPr lang="nb-NO" dirty="0" err="1"/>
              <a:t>regard</a:t>
            </a:r>
            <a:r>
              <a:rPr lang="nb-NO" dirty="0"/>
              <a:t> </a:t>
            </a:r>
            <a:r>
              <a:rPr lang="nb-NO" dirty="0" err="1"/>
              <a:t>overlaps</a:t>
            </a:r>
            <a:r>
              <a:rPr lang="nb-NO" dirty="0"/>
              <a:t> in </a:t>
            </a:r>
            <a:r>
              <a:rPr lang="nb-NO" dirty="0" err="1"/>
              <a:t>the</a:t>
            </a:r>
            <a:r>
              <a:rPr lang="nb-NO" dirty="0"/>
              <a:t> </a:t>
            </a:r>
            <a:r>
              <a:rPr lang="nb-NO" dirty="0" err="1"/>
              <a:t>semantic</a:t>
            </a:r>
            <a:r>
              <a:rPr lang="nb-NO" dirty="0"/>
              <a:t> </a:t>
            </a:r>
            <a:r>
              <a:rPr lang="nb-NO" dirty="0" err="1"/>
              <a:t>structure</a:t>
            </a:r>
            <a:r>
              <a:rPr lang="nb-NO" dirty="0"/>
              <a:t> </a:t>
            </a:r>
            <a:r>
              <a:rPr lang="nb-NO" dirty="0" err="1"/>
              <a:t>of</a:t>
            </a:r>
            <a:r>
              <a:rPr lang="nb-NO" dirty="0"/>
              <a:t> spatial cases as a problem, </a:t>
            </a:r>
            <a:r>
              <a:rPr lang="nb-NO" dirty="0" err="1"/>
              <a:t>but</a:t>
            </a:r>
            <a:r>
              <a:rPr lang="nb-NO" dirty="0"/>
              <a:t> </a:t>
            </a:r>
            <a:r>
              <a:rPr lang="nb-NO" dirty="0" err="1"/>
              <a:t>shouldn’t</a:t>
            </a:r>
            <a:r>
              <a:rPr lang="nb-NO" dirty="0"/>
              <a:t> </a:t>
            </a:r>
            <a:r>
              <a:rPr lang="nb-NO" dirty="0" err="1"/>
              <a:t>overlaps</a:t>
            </a:r>
            <a:r>
              <a:rPr lang="nb-NO" dirty="0"/>
              <a:t> be </a:t>
            </a:r>
            <a:r>
              <a:rPr lang="nb-NO" dirty="0" err="1"/>
              <a:t>expected</a:t>
            </a:r>
            <a:r>
              <a:rPr lang="nb-NO" dirty="0"/>
              <a:t> in </a:t>
            </a:r>
            <a:r>
              <a:rPr lang="nb-NO" dirty="0" err="1"/>
              <a:t>language</a:t>
            </a:r>
            <a:r>
              <a:rPr lang="nb-NO" dirty="0"/>
              <a:t>? </a:t>
            </a:r>
            <a:r>
              <a:rPr lang="nb-NO" dirty="0" err="1"/>
              <a:t>Isn’t</a:t>
            </a:r>
            <a:r>
              <a:rPr lang="nb-NO" dirty="0"/>
              <a:t> it </a:t>
            </a:r>
            <a:r>
              <a:rPr lang="nb-NO" dirty="0" err="1"/>
              <a:t>often</a:t>
            </a:r>
            <a:r>
              <a:rPr lang="nb-NO" dirty="0"/>
              <a:t> </a:t>
            </a:r>
            <a:r>
              <a:rPr lang="nb-NO" dirty="0" err="1"/>
              <a:t>the</a:t>
            </a:r>
            <a:r>
              <a:rPr lang="nb-NO" dirty="0"/>
              <a:t> case </a:t>
            </a:r>
            <a:r>
              <a:rPr lang="nb-NO" dirty="0" err="1"/>
              <a:t>that</a:t>
            </a:r>
            <a:r>
              <a:rPr lang="nb-NO" dirty="0"/>
              <a:t> </a:t>
            </a:r>
            <a:r>
              <a:rPr lang="nb-NO" dirty="0" err="1"/>
              <a:t>languages</a:t>
            </a:r>
            <a:r>
              <a:rPr lang="nb-NO" dirty="0"/>
              <a:t> </a:t>
            </a:r>
            <a:r>
              <a:rPr lang="nb-NO" dirty="0" err="1"/>
              <a:t>allow</a:t>
            </a:r>
            <a:r>
              <a:rPr lang="nb-NO" dirty="0"/>
              <a:t> for multiple </a:t>
            </a:r>
            <a:r>
              <a:rPr lang="nb-NO" dirty="0" err="1"/>
              <a:t>ways</a:t>
            </a:r>
            <a:r>
              <a:rPr lang="nb-NO" dirty="0"/>
              <a:t> to </a:t>
            </a:r>
            <a:r>
              <a:rPr lang="nb-NO" dirty="0" err="1"/>
              <a:t>encode</a:t>
            </a:r>
            <a:r>
              <a:rPr lang="nb-NO" dirty="0"/>
              <a:t> </a:t>
            </a:r>
            <a:r>
              <a:rPr lang="nb-NO" dirty="0" err="1"/>
              <a:t>the</a:t>
            </a:r>
            <a:r>
              <a:rPr lang="nb-NO" dirty="0"/>
              <a:t> “</a:t>
            </a:r>
            <a:r>
              <a:rPr lang="nb-NO" dirty="0" err="1"/>
              <a:t>same”realia</a:t>
            </a:r>
            <a:r>
              <a:rPr lang="nb-NO" dirty="0"/>
              <a:t>?</a:t>
            </a:r>
            <a:r>
              <a:rPr lang="en-NO" dirty="0"/>
              <a:t> </a:t>
            </a:r>
          </a:p>
          <a:p>
            <a:r>
              <a:rPr lang="en-NO" dirty="0"/>
              <a:t>We already saw examples of meanings of elative that are classed differently but seem very similar; more exx. on next 4 pages…</a:t>
            </a:r>
          </a:p>
        </p:txBody>
      </p:sp>
    </p:spTree>
    <p:extLst>
      <p:ext uri="{BB962C8B-B14F-4D97-AF65-F5344CB8AC3E}">
        <p14:creationId xmlns:p14="http://schemas.microsoft.com/office/powerpoint/2010/main" val="238795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5FBC-59AA-1B3A-FB1A-C8D25A6322BB}"/>
              </a:ext>
            </a:extLst>
          </p:cNvPr>
          <p:cNvSpPr>
            <a:spLocks noGrp="1"/>
          </p:cNvSpPr>
          <p:nvPr>
            <p:ph type="title"/>
          </p:nvPr>
        </p:nvSpPr>
        <p:spPr/>
        <p:txBody>
          <a:bodyPr/>
          <a:lstStyle/>
          <a:p>
            <a:r>
              <a:rPr lang="nb-NO" dirty="0" err="1"/>
              <a:t>Prolative</a:t>
            </a:r>
            <a:r>
              <a:rPr lang="nb-NO" dirty="0"/>
              <a:t> (</a:t>
            </a:r>
            <a:r>
              <a:rPr lang="nb-NO" dirty="0" err="1"/>
              <a:t>going</a:t>
            </a:r>
            <a:r>
              <a:rPr lang="nb-NO" dirty="0"/>
              <a:t> to a </a:t>
            </a:r>
            <a:r>
              <a:rPr lang="nb-NO" dirty="0" err="1"/>
              <a:t>number</a:t>
            </a:r>
            <a:r>
              <a:rPr lang="nb-NO" dirty="0"/>
              <a:t> </a:t>
            </a:r>
            <a:r>
              <a:rPr lang="nb-NO" dirty="0" err="1"/>
              <a:t>of</a:t>
            </a:r>
            <a:r>
              <a:rPr lang="nb-NO" dirty="0"/>
              <a:t> </a:t>
            </a:r>
            <a:r>
              <a:rPr lang="nb-NO" dirty="0" err="1"/>
              <a:t>places</a:t>
            </a:r>
            <a:r>
              <a:rPr lang="nb-NO" dirty="0"/>
              <a:t>)</a:t>
            </a:r>
            <a:endParaRPr lang="en-NO" dirty="0"/>
          </a:p>
        </p:txBody>
      </p:sp>
      <p:sp>
        <p:nvSpPr>
          <p:cNvPr id="3" name="Content Placeholder 2">
            <a:extLst>
              <a:ext uri="{FF2B5EF4-FFF2-40B4-BE49-F238E27FC236}">
                <a16:creationId xmlns:a16="http://schemas.microsoft.com/office/drawing/2014/main" id="{A155217A-3F57-4843-AECA-45553474153F}"/>
              </a:ext>
            </a:extLst>
          </p:cNvPr>
          <p:cNvSpPr>
            <a:spLocks noGrp="1"/>
          </p:cNvSpPr>
          <p:nvPr>
            <p:ph idx="1"/>
          </p:nvPr>
        </p:nvSpPr>
        <p:spPr/>
        <p:txBody>
          <a:bodyPr/>
          <a:lstStyle/>
          <a:p>
            <a:r>
              <a:rPr lang="nb-NO" dirty="0" err="1"/>
              <a:t>pp</a:t>
            </a:r>
            <a:r>
              <a:rPr lang="nb-NO" dirty="0"/>
              <a:t>. 148-149 (74) </a:t>
            </a:r>
            <a:r>
              <a:rPr lang="en-NO" i="1" dirty="0"/>
              <a:t>avto.salon-jos-ti </a:t>
            </a:r>
            <a:r>
              <a:rPr lang="en-NO" dirty="0"/>
              <a:t>[car.dealership-PL-PRL] Path(Middle)</a:t>
            </a:r>
          </a:p>
          <a:p>
            <a:r>
              <a:rPr lang="en-NO" dirty="0"/>
              <a:t>p. 154 (83) </a:t>
            </a:r>
            <a:r>
              <a:rPr lang="en-NO" i="1" dirty="0"/>
              <a:t>komand'irovka-os-ti</a:t>
            </a:r>
            <a:r>
              <a:rPr lang="en-NO" dirty="0"/>
              <a:t> [work.trip-PL-PRL] Path(source)</a:t>
            </a:r>
          </a:p>
          <a:p>
            <a:r>
              <a:rPr lang="en-NO" dirty="0"/>
              <a:t>p. 162 (95) </a:t>
            </a:r>
            <a:r>
              <a:rPr lang="en-NO" i="1" dirty="0"/>
              <a:t>koncert-jos-ti </a:t>
            </a:r>
            <a:r>
              <a:rPr lang="en-NO" dirty="0"/>
              <a:t>[concert-PL-PRL] Location(Path)</a:t>
            </a:r>
          </a:p>
          <a:p>
            <a:endParaRPr lang="en-NO" dirty="0"/>
          </a:p>
        </p:txBody>
      </p:sp>
    </p:spTree>
    <p:extLst>
      <p:ext uri="{BB962C8B-B14F-4D97-AF65-F5344CB8AC3E}">
        <p14:creationId xmlns:p14="http://schemas.microsoft.com/office/powerpoint/2010/main" val="1788568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FC11-DA01-4A02-D354-1160C0FE70F4}"/>
              </a:ext>
            </a:extLst>
          </p:cNvPr>
          <p:cNvSpPr>
            <a:spLocks noGrp="1"/>
          </p:cNvSpPr>
          <p:nvPr>
            <p:ph type="title"/>
          </p:nvPr>
        </p:nvSpPr>
        <p:spPr/>
        <p:txBody>
          <a:bodyPr/>
          <a:lstStyle/>
          <a:p>
            <a:r>
              <a:rPr lang="en-GB" dirty="0" err="1"/>
              <a:t>Egressive</a:t>
            </a:r>
            <a:r>
              <a:rPr lang="en-GB" dirty="0"/>
              <a:t> (from a street)</a:t>
            </a:r>
            <a:endParaRPr lang="en-NO" dirty="0"/>
          </a:p>
        </p:txBody>
      </p:sp>
      <p:sp>
        <p:nvSpPr>
          <p:cNvPr id="3" name="Content Placeholder 2">
            <a:extLst>
              <a:ext uri="{FF2B5EF4-FFF2-40B4-BE49-F238E27FC236}">
                <a16:creationId xmlns:a16="http://schemas.microsoft.com/office/drawing/2014/main" id="{9F4285B5-2722-A915-CF9A-7D5E65019690}"/>
              </a:ext>
            </a:extLst>
          </p:cNvPr>
          <p:cNvSpPr>
            <a:spLocks noGrp="1"/>
          </p:cNvSpPr>
          <p:nvPr>
            <p:ph idx="1"/>
          </p:nvPr>
        </p:nvSpPr>
        <p:spPr/>
        <p:txBody>
          <a:bodyPr/>
          <a:lstStyle/>
          <a:p>
            <a:r>
              <a:rPr lang="en-GB" dirty="0"/>
              <a:t>p. 249 (206) </a:t>
            </a:r>
            <a:r>
              <a:rPr lang="en-GB" i="1" dirty="0"/>
              <a:t>Kirov </a:t>
            </a:r>
            <a:r>
              <a:rPr lang="en-GB" i="1" dirty="0" err="1"/>
              <a:t>ul'č́a-i</a:t>
            </a:r>
            <a:r>
              <a:rPr lang="en-GB" i="1" dirty="0"/>
              <a:t>̮ </a:t>
            </a:r>
            <a:r>
              <a:rPr lang="en-GB" i="1" dirty="0" err="1"/>
              <a:t>śen</a:t>
            </a:r>
            <a:r>
              <a:rPr lang="en-GB" dirty="0"/>
              <a:t> [PLN street-EGR] Place</a:t>
            </a:r>
          </a:p>
          <a:p>
            <a:r>
              <a:rPr lang="en-GB" dirty="0"/>
              <a:t>p. 258 (217) </a:t>
            </a:r>
            <a:r>
              <a:rPr lang="en-GB" i="1" dirty="0" err="1"/>
              <a:t>Babuškin</a:t>
            </a:r>
            <a:r>
              <a:rPr lang="en-GB" i="1" dirty="0"/>
              <a:t> </a:t>
            </a:r>
            <a:r>
              <a:rPr lang="en-GB" i="1" dirty="0" err="1"/>
              <a:t>ul'č́a-i</a:t>
            </a:r>
            <a:r>
              <a:rPr lang="en-GB" i="1" dirty="0"/>
              <a:t>̮ </a:t>
            </a:r>
            <a:r>
              <a:rPr lang="en-GB" i="1" dirty="0" err="1"/>
              <a:t>śen</a:t>
            </a:r>
            <a:r>
              <a:rPr lang="en-GB" i="1" dirty="0"/>
              <a:t> </a:t>
            </a:r>
            <a:r>
              <a:rPr lang="en-GB" dirty="0"/>
              <a:t>[PLN street-EGR] Mental process</a:t>
            </a:r>
          </a:p>
          <a:p>
            <a:endParaRPr lang="en-NO" dirty="0"/>
          </a:p>
        </p:txBody>
      </p:sp>
    </p:spTree>
    <p:extLst>
      <p:ext uri="{BB962C8B-B14F-4D97-AF65-F5344CB8AC3E}">
        <p14:creationId xmlns:p14="http://schemas.microsoft.com/office/powerpoint/2010/main" val="3191118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22B5-0C98-17D6-E493-264A4B228BAF}"/>
              </a:ext>
            </a:extLst>
          </p:cNvPr>
          <p:cNvSpPr>
            <a:spLocks noGrp="1"/>
          </p:cNvSpPr>
          <p:nvPr>
            <p:ph type="title"/>
          </p:nvPr>
        </p:nvSpPr>
        <p:spPr/>
        <p:txBody>
          <a:bodyPr/>
          <a:lstStyle/>
          <a:p>
            <a:r>
              <a:rPr lang="en-NO" dirty="0"/>
              <a:t>Illative (to work)</a:t>
            </a:r>
          </a:p>
        </p:txBody>
      </p:sp>
      <p:sp>
        <p:nvSpPr>
          <p:cNvPr id="3" name="Content Placeholder 2">
            <a:extLst>
              <a:ext uri="{FF2B5EF4-FFF2-40B4-BE49-F238E27FC236}">
                <a16:creationId xmlns:a16="http://schemas.microsoft.com/office/drawing/2014/main" id="{FAE5B3CF-1B20-BD68-3B64-45C93B41F1AB}"/>
              </a:ext>
            </a:extLst>
          </p:cNvPr>
          <p:cNvSpPr>
            <a:spLocks noGrp="1"/>
          </p:cNvSpPr>
          <p:nvPr>
            <p:ph idx="1"/>
          </p:nvPr>
        </p:nvSpPr>
        <p:spPr/>
        <p:txBody>
          <a:bodyPr/>
          <a:lstStyle/>
          <a:p>
            <a:r>
              <a:rPr lang="en-GB" dirty="0"/>
              <a:t>p. 278 (241) </a:t>
            </a:r>
            <a:r>
              <a:rPr lang="en-GB" i="1" dirty="0" err="1"/>
              <a:t>už</a:t>
            </a:r>
            <a:r>
              <a:rPr lang="en-GB" i="1" dirty="0"/>
              <a:t>-e</a:t>
            </a:r>
            <a:r>
              <a:rPr lang="en-GB" dirty="0"/>
              <a:t> [work-ILL] Goal</a:t>
            </a:r>
          </a:p>
          <a:p>
            <a:r>
              <a:rPr lang="en-GB" dirty="0"/>
              <a:t>p. 283 (250) </a:t>
            </a:r>
            <a:r>
              <a:rPr lang="en-GB" i="1" dirty="0" err="1"/>
              <a:t>už</a:t>
            </a:r>
            <a:r>
              <a:rPr lang="en-GB" i="1" dirty="0"/>
              <a:t>-e</a:t>
            </a:r>
            <a:r>
              <a:rPr lang="en-GB" dirty="0"/>
              <a:t> [work-ILL] Goal (Endpoint)</a:t>
            </a:r>
          </a:p>
          <a:p>
            <a:endParaRPr lang="en-NO" dirty="0"/>
          </a:p>
        </p:txBody>
      </p:sp>
    </p:spTree>
    <p:extLst>
      <p:ext uri="{BB962C8B-B14F-4D97-AF65-F5344CB8AC3E}">
        <p14:creationId xmlns:p14="http://schemas.microsoft.com/office/powerpoint/2010/main" val="246909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68CA-EF3B-ED20-DCA4-FD1E9586F9B1}"/>
              </a:ext>
            </a:extLst>
          </p:cNvPr>
          <p:cNvSpPr>
            <a:spLocks noGrp="1"/>
          </p:cNvSpPr>
          <p:nvPr>
            <p:ph type="title"/>
          </p:nvPr>
        </p:nvSpPr>
        <p:spPr/>
        <p:txBody>
          <a:bodyPr>
            <a:normAutofit/>
          </a:bodyPr>
          <a:lstStyle/>
          <a:p>
            <a:r>
              <a:rPr lang="en-GB" dirty="0"/>
              <a:t>Approximative (here and there)</a:t>
            </a:r>
            <a:endParaRPr lang="en-NO" dirty="0"/>
          </a:p>
        </p:txBody>
      </p:sp>
      <p:sp>
        <p:nvSpPr>
          <p:cNvPr id="3" name="Content Placeholder 2">
            <a:extLst>
              <a:ext uri="{FF2B5EF4-FFF2-40B4-BE49-F238E27FC236}">
                <a16:creationId xmlns:a16="http://schemas.microsoft.com/office/drawing/2014/main" id="{5E9FC7A4-DE9E-B147-0835-952B06524A3B}"/>
              </a:ext>
            </a:extLst>
          </p:cNvPr>
          <p:cNvSpPr>
            <a:spLocks noGrp="1"/>
          </p:cNvSpPr>
          <p:nvPr>
            <p:ph idx="1"/>
          </p:nvPr>
        </p:nvSpPr>
        <p:spPr/>
        <p:txBody>
          <a:bodyPr/>
          <a:lstStyle/>
          <a:p>
            <a:r>
              <a:rPr lang="en-GB" dirty="0"/>
              <a:t>p. 367 (360) </a:t>
            </a:r>
            <a:r>
              <a:rPr lang="en-GB" i="1" dirty="0" err="1"/>
              <a:t>so-lań+ta-lań</a:t>
            </a:r>
            <a:r>
              <a:rPr lang="en-GB" i="1" dirty="0"/>
              <a:t> </a:t>
            </a:r>
            <a:r>
              <a:rPr lang="en-GB" dirty="0"/>
              <a:t>[</a:t>
            </a:r>
            <a:r>
              <a:rPr lang="en-GB" dirty="0" err="1"/>
              <a:t>there-APR+here-APR</a:t>
            </a:r>
            <a:r>
              <a:rPr lang="en-GB" dirty="0"/>
              <a:t>] Direction and Place</a:t>
            </a:r>
          </a:p>
          <a:p>
            <a:r>
              <a:rPr lang="en-GB" dirty="0"/>
              <a:t>p. 371 (365) </a:t>
            </a:r>
            <a:r>
              <a:rPr lang="en-GB" i="1" dirty="0" err="1"/>
              <a:t>so-lań+ta-lań</a:t>
            </a:r>
            <a:r>
              <a:rPr lang="en-GB" i="1" dirty="0"/>
              <a:t> </a:t>
            </a:r>
            <a:r>
              <a:rPr lang="en-GB" dirty="0"/>
              <a:t>[</a:t>
            </a:r>
            <a:r>
              <a:rPr lang="en-GB" dirty="0" err="1"/>
              <a:t>there-APR+here-APR</a:t>
            </a:r>
            <a:r>
              <a:rPr lang="en-GB" dirty="0"/>
              <a:t>] Location</a:t>
            </a:r>
          </a:p>
          <a:p>
            <a:r>
              <a:rPr lang="en-GB" dirty="0"/>
              <a:t>p. 374 (369) </a:t>
            </a:r>
            <a:r>
              <a:rPr lang="en-GB" i="1" dirty="0" err="1"/>
              <a:t>so-lań+ta-lań</a:t>
            </a:r>
            <a:r>
              <a:rPr lang="en-GB" i="1" dirty="0"/>
              <a:t> </a:t>
            </a:r>
            <a:r>
              <a:rPr lang="en-GB" dirty="0"/>
              <a:t>[</a:t>
            </a:r>
            <a:r>
              <a:rPr lang="en-GB" dirty="0" err="1"/>
              <a:t>there-APR+here-APR</a:t>
            </a:r>
            <a:r>
              <a:rPr lang="en-GB" dirty="0"/>
              <a:t>] Place</a:t>
            </a:r>
          </a:p>
          <a:p>
            <a:endParaRPr lang="en-NO" dirty="0"/>
          </a:p>
        </p:txBody>
      </p:sp>
    </p:spTree>
    <p:extLst>
      <p:ext uri="{BB962C8B-B14F-4D97-AF65-F5344CB8AC3E}">
        <p14:creationId xmlns:p14="http://schemas.microsoft.com/office/powerpoint/2010/main" val="278230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0D4E-2EB0-057B-E2EE-59BA2DD51853}"/>
              </a:ext>
            </a:extLst>
          </p:cNvPr>
          <p:cNvSpPr>
            <a:spLocks noGrp="1"/>
          </p:cNvSpPr>
          <p:nvPr>
            <p:ph type="title"/>
          </p:nvPr>
        </p:nvSpPr>
        <p:spPr/>
        <p:txBody>
          <a:bodyPr/>
          <a:lstStyle/>
          <a:p>
            <a:r>
              <a:rPr lang="en-NO" dirty="0"/>
              <a:t>Fictive motion: is this relevant for more exx.? </a:t>
            </a:r>
          </a:p>
        </p:txBody>
      </p:sp>
      <p:pic>
        <p:nvPicPr>
          <p:cNvPr id="7" name="Picture 6">
            <a:extLst>
              <a:ext uri="{FF2B5EF4-FFF2-40B4-BE49-F238E27FC236}">
                <a16:creationId xmlns:a16="http://schemas.microsoft.com/office/drawing/2014/main" id="{34CEE729-4800-5E34-877D-64BDDCE0EC0E}"/>
              </a:ext>
            </a:extLst>
          </p:cNvPr>
          <p:cNvPicPr>
            <a:picLocks noChangeAspect="1"/>
          </p:cNvPicPr>
          <p:nvPr/>
        </p:nvPicPr>
        <p:blipFill>
          <a:blip r:embed="rId2"/>
          <a:stretch>
            <a:fillRect/>
          </a:stretch>
        </p:blipFill>
        <p:spPr>
          <a:xfrm>
            <a:off x="838200" y="2417902"/>
            <a:ext cx="7772400" cy="2489046"/>
          </a:xfrm>
          <a:prstGeom prst="rect">
            <a:avLst/>
          </a:prstGeom>
        </p:spPr>
      </p:pic>
      <p:sp>
        <p:nvSpPr>
          <p:cNvPr id="12" name="TextBox 11">
            <a:extLst>
              <a:ext uri="{FF2B5EF4-FFF2-40B4-BE49-F238E27FC236}">
                <a16:creationId xmlns:a16="http://schemas.microsoft.com/office/drawing/2014/main" id="{31542A32-177C-B231-9DB2-A62E628FF503}"/>
              </a:ext>
            </a:extLst>
          </p:cNvPr>
          <p:cNvSpPr txBox="1"/>
          <p:nvPr/>
        </p:nvSpPr>
        <p:spPr>
          <a:xfrm>
            <a:off x="838200" y="5301642"/>
            <a:ext cx="10515600" cy="830997"/>
          </a:xfrm>
          <a:prstGeom prst="rect">
            <a:avLst/>
          </a:prstGeom>
          <a:noFill/>
        </p:spPr>
        <p:txBody>
          <a:bodyPr wrap="square" rtlCol="0">
            <a:spAutoFit/>
          </a:bodyPr>
          <a:lstStyle/>
          <a:p>
            <a:r>
              <a:rPr lang="en-NO" sz="2400" dirty="0"/>
              <a:t>But </a:t>
            </a:r>
            <a:r>
              <a:rPr lang="nb-NO" sz="2400" dirty="0" err="1"/>
              <a:t>otherwise</a:t>
            </a:r>
            <a:r>
              <a:rPr lang="nb-NO" sz="2400" dirty="0"/>
              <a:t> </a:t>
            </a:r>
            <a:r>
              <a:rPr lang="nb-NO" sz="2400" dirty="0" err="1"/>
              <a:t>fictive</a:t>
            </a:r>
            <a:r>
              <a:rPr lang="nb-NO" sz="2400" dirty="0"/>
              <a:t> motion </a:t>
            </a:r>
            <a:r>
              <a:rPr lang="nb-NO" sz="2400" dirty="0" err="1"/>
              <a:t>does</a:t>
            </a:r>
            <a:r>
              <a:rPr lang="nb-NO" sz="2400" dirty="0"/>
              <a:t> not </a:t>
            </a:r>
            <a:r>
              <a:rPr lang="nb-NO" sz="2400" dirty="0" err="1"/>
              <a:t>figure</a:t>
            </a:r>
            <a:r>
              <a:rPr lang="nb-NO" sz="2400" dirty="0"/>
              <a:t> in </a:t>
            </a:r>
            <a:r>
              <a:rPr lang="nb-NO" sz="2400" dirty="0" err="1"/>
              <a:t>the</a:t>
            </a:r>
            <a:r>
              <a:rPr lang="nb-NO" sz="2400" dirty="0"/>
              <a:t> </a:t>
            </a:r>
            <a:r>
              <a:rPr lang="nb-NO" sz="2400" dirty="0" err="1"/>
              <a:t>dissertation</a:t>
            </a:r>
            <a:r>
              <a:rPr lang="nb-NO" sz="2400" dirty="0"/>
              <a:t> </a:t>
            </a:r>
            <a:r>
              <a:rPr lang="nb-NO" sz="2400" dirty="0" err="1"/>
              <a:t>much</a:t>
            </a:r>
            <a:r>
              <a:rPr lang="nb-NO" sz="2400" dirty="0"/>
              <a:t>. </a:t>
            </a:r>
            <a:r>
              <a:rPr lang="nb-NO" sz="2400" dirty="0" err="1"/>
              <a:t>Maybe</a:t>
            </a:r>
            <a:r>
              <a:rPr lang="nb-NO" sz="2400" dirty="0"/>
              <a:t> more </a:t>
            </a:r>
            <a:r>
              <a:rPr lang="nb-NO" sz="2400" dirty="0" err="1"/>
              <a:t>could</a:t>
            </a:r>
            <a:r>
              <a:rPr lang="nb-NO" sz="2400" dirty="0"/>
              <a:t> be done </a:t>
            </a:r>
            <a:r>
              <a:rPr lang="nb-NO" sz="2400" dirty="0" err="1"/>
              <a:t>with</a:t>
            </a:r>
            <a:r>
              <a:rPr lang="nb-NO" sz="2400" dirty="0"/>
              <a:t> </a:t>
            </a:r>
            <a:r>
              <a:rPr lang="nb-NO" sz="2400" dirty="0" err="1"/>
              <a:t>this</a:t>
            </a:r>
            <a:r>
              <a:rPr lang="nb-NO" sz="2400" dirty="0"/>
              <a:t> </a:t>
            </a:r>
            <a:r>
              <a:rPr lang="nb-NO" sz="2400" dirty="0" err="1"/>
              <a:t>concept</a:t>
            </a:r>
            <a:r>
              <a:rPr lang="nb-NO" sz="2400" dirty="0"/>
              <a:t>?</a:t>
            </a:r>
            <a:endParaRPr lang="en-NO" sz="2400" dirty="0"/>
          </a:p>
        </p:txBody>
      </p:sp>
      <p:sp>
        <p:nvSpPr>
          <p:cNvPr id="13" name="TextBox 12">
            <a:extLst>
              <a:ext uri="{FF2B5EF4-FFF2-40B4-BE49-F238E27FC236}">
                <a16:creationId xmlns:a16="http://schemas.microsoft.com/office/drawing/2014/main" id="{D953348F-AE48-9195-6556-3A89706CF2A4}"/>
              </a:ext>
            </a:extLst>
          </p:cNvPr>
          <p:cNvSpPr txBox="1"/>
          <p:nvPr/>
        </p:nvSpPr>
        <p:spPr>
          <a:xfrm>
            <a:off x="838200" y="1357745"/>
            <a:ext cx="9123218" cy="830997"/>
          </a:xfrm>
          <a:prstGeom prst="rect">
            <a:avLst/>
          </a:prstGeom>
          <a:noFill/>
        </p:spPr>
        <p:txBody>
          <a:bodyPr wrap="square" rtlCol="0">
            <a:spAutoFit/>
          </a:bodyPr>
          <a:lstStyle/>
          <a:p>
            <a:r>
              <a:rPr lang="en-NO" sz="2400" dirty="0"/>
              <a:t>Several exx. are identified in introductory chapters as fictive motion, for example (17), p. 44:</a:t>
            </a:r>
          </a:p>
        </p:txBody>
      </p:sp>
    </p:spTree>
    <p:extLst>
      <p:ext uri="{BB962C8B-B14F-4D97-AF65-F5344CB8AC3E}">
        <p14:creationId xmlns:p14="http://schemas.microsoft.com/office/powerpoint/2010/main" val="2930523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6768-CDC5-BD7F-E580-626768981F34}"/>
              </a:ext>
            </a:extLst>
          </p:cNvPr>
          <p:cNvSpPr>
            <a:spLocks noGrp="1"/>
          </p:cNvSpPr>
          <p:nvPr>
            <p:ph type="title"/>
          </p:nvPr>
        </p:nvSpPr>
        <p:spPr/>
        <p:txBody>
          <a:bodyPr/>
          <a:lstStyle/>
          <a:p>
            <a:r>
              <a:rPr lang="en-NO" dirty="0"/>
              <a:t>Other possible exx. of fictive motion?</a:t>
            </a:r>
          </a:p>
        </p:txBody>
      </p:sp>
      <p:sp>
        <p:nvSpPr>
          <p:cNvPr id="3" name="Content Placeholder 2">
            <a:extLst>
              <a:ext uri="{FF2B5EF4-FFF2-40B4-BE49-F238E27FC236}">
                <a16:creationId xmlns:a16="http://schemas.microsoft.com/office/drawing/2014/main" id="{CCFC977C-0BB8-1FCE-2522-C0D2528FE7BF}"/>
              </a:ext>
            </a:extLst>
          </p:cNvPr>
          <p:cNvSpPr>
            <a:spLocks noGrp="1"/>
          </p:cNvSpPr>
          <p:nvPr>
            <p:ph idx="1"/>
          </p:nvPr>
        </p:nvSpPr>
        <p:spPr>
          <a:xfrm>
            <a:off x="838199" y="1482436"/>
            <a:ext cx="10882745" cy="4694527"/>
          </a:xfrm>
        </p:spPr>
        <p:txBody>
          <a:bodyPr>
            <a:normAutofit lnSpcReduction="10000"/>
          </a:bodyPr>
          <a:lstStyle/>
          <a:p>
            <a:r>
              <a:rPr lang="nb-NO" dirty="0"/>
              <a:t>p. 171 (111) </a:t>
            </a:r>
            <a:r>
              <a:rPr lang="en-GB" b="1" i="1" dirty="0" err="1"/>
              <a:t>šur-ti</a:t>
            </a:r>
            <a:r>
              <a:rPr lang="en-GB" b="1" i="1" dirty="0"/>
              <a:t> </a:t>
            </a:r>
            <a:r>
              <a:rPr lang="en-GB" i="1" dirty="0"/>
              <a:t>vi̮ </a:t>
            </a:r>
            <a:r>
              <a:rPr lang="en-GB" i="1" dirty="0" err="1"/>
              <a:t>ž-ez</a:t>
            </a:r>
            <a:r>
              <a:rPr lang="en-GB" i="1" dirty="0"/>
              <a:t> </a:t>
            </a:r>
            <a:r>
              <a:rPr lang="en-GB" dirty="0"/>
              <a:t>[river-PRL bridge-ACC]</a:t>
            </a:r>
            <a:r>
              <a:rPr lang="en-GB" i="1" dirty="0"/>
              <a:t> </a:t>
            </a:r>
            <a:r>
              <a:rPr lang="en-GB" dirty="0"/>
              <a:t>‘bridge </a:t>
            </a:r>
            <a:r>
              <a:rPr lang="en-GB" b="1" dirty="0"/>
              <a:t>over river</a:t>
            </a:r>
            <a:r>
              <a:rPr lang="en-GB" dirty="0"/>
              <a:t>’</a:t>
            </a:r>
            <a:endParaRPr lang="nb-NO" dirty="0"/>
          </a:p>
          <a:p>
            <a:r>
              <a:rPr lang="nb-NO" dirty="0"/>
              <a:t>p. 250 (206) </a:t>
            </a:r>
            <a:r>
              <a:rPr lang="en-GB" b="1" i="1" dirty="0"/>
              <a:t>Kirov </a:t>
            </a:r>
            <a:r>
              <a:rPr lang="en-GB" b="1" i="1" dirty="0" err="1"/>
              <a:t>ul'č́a-i</a:t>
            </a:r>
            <a:r>
              <a:rPr lang="en-GB" b="1" i="1" dirty="0"/>
              <a:t>̮ </a:t>
            </a:r>
            <a:r>
              <a:rPr lang="en-GB" b="1" i="1" dirty="0" err="1"/>
              <a:t>śen</a:t>
            </a:r>
            <a:r>
              <a:rPr lang="en-GB" b="1" dirty="0"/>
              <a:t> </a:t>
            </a:r>
            <a:r>
              <a:rPr lang="en-GB" dirty="0"/>
              <a:t>[PLN street-EGR] ‘Pushkin street is closed </a:t>
            </a:r>
            <a:r>
              <a:rPr lang="en-GB" b="1" dirty="0"/>
              <a:t>from Kirov street</a:t>
            </a:r>
            <a:r>
              <a:rPr lang="en-GB" dirty="0"/>
              <a:t>’</a:t>
            </a:r>
            <a:endParaRPr lang="nb-NO" dirty="0"/>
          </a:p>
          <a:p>
            <a:r>
              <a:rPr lang="nb-NO" dirty="0"/>
              <a:t>p. 253 (211) </a:t>
            </a:r>
            <a:r>
              <a:rPr lang="en-GB" b="1" i="1" dirty="0"/>
              <a:t>5-i̮ </a:t>
            </a:r>
            <a:r>
              <a:rPr lang="en-GB" b="1" i="1" dirty="0" err="1"/>
              <a:t>śen</a:t>
            </a:r>
            <a:r>
              <a:rPr lang="en-GB" b="1" i="1" dirty="0"/>
              <a:t> </a:t>
            </a:r>
            <a:r>
              <a:rPr lang="en-GB" dirty="0"/>
              <a:t>[five-EGR] ‘(the number increased) </a:t>
            </a:r>
            <a:r>
              <a:rPr lang="en-GB" b="1" dirty="0"/>
              <a:t>from 5</a:t>
            </a:r>
            <a:r>
              <a:rPr lang="en-GB" dirty="0"/>
              <a:t> to 7’</a:t>
            </a:r>
            <a:endParaRPr lang="nb-NO" dirty="0"/>
          </a:p>
          <a:p>
            <a:r>
              <a:rPr lang="nb-NO" dirty="0"/>
              <a:t>p. 254 (212) </a:t>
            </a:r>
            <a:r>
              <a:rPr lang="en-GB" b="1" i="1" dirty="0"/>
              <a:t>21 </a:t>
            </a:r>
            <a:r>
              <a:rPr lang="en-GB" b="1" i="1" dirty="0" err="1"/>
              <a:t>nunal-i</a:t>
            </a:r>
            <a:r>
              <a:rPr lang="en-GB" b="1" i="1" dirty="0"/>
              <a:t>̮ </a:t>
            </a:r>
            <a:r>
              <a:rPr lang="en-GB" b="1" i="1" dirty="0" err="1"/>
              <a:t>śen</a:t>
            </a:r>
            <a:r>
              <a:rPr lang="en-GB" b="1" i="1" dirty="0"/>
              <a:t> </a:t>
            </a:r>
            <a:r>
              <a:rPr lang="en-GB" dirty="0"/>
              <a:t>[21 day-EGR] ‘lasts </a:t>
            </a:r>
            <a:r>
              <a:rPr lang="en-GB" b="1" dirty="0"/>
              <a:t>from 21 </a:t>
            </a:r>
            <a:r>
              <a:rPr lang="en-GB" dirty="0"/>
              <a:t>to 90-100 </a:t>
            </a:r>
            <a:r>
              <a:rPr lang="en-GB" b="1" dirty="0"/>
              <a:t>days</a:t>
            </a:r>
            <a:r>
              <a:rPr lang="en-GB" dirty="0"/>
              <a:t>’</a:t>
            </a:r>
            <a:endParaRPr lang="nb-NO" dirty="0"/>
          </a:p>
          <a:p>
            <a:r>
              <a:rPr lang="nb-NO" dirty="0"/>
              <a:t>p. 262 (222) </a:t>
            </a:r>
            <a:r>
              <a:rPr lang="en-GB" b="1" i="1" dirty="0" err="1"/>
              <a:t>Trassa-i</a:t>
            </a:r>
            <a:r>
              <a:rPr lang="en-GB" b="1" i="1" dirty="0"/>
              <a:t>̮ </a:t>
            </a:r>
            <a:r>
              <a:rPr lang="en-GB" b="1" i="1" dirty="0" err="1"/>
              <a:t>śen</a:t>
            </a:r>
            <a:r>
              <a:rPr lang="en-GB" b="1" i="1" dirty="0"/>
              <a:t> </a:t>
            </a:r>
            <a:r>
              <a:rPr lang="en-GB" dirty="0"/>
              <a:t>[highway-EGR] ‘the road </a:t>
            </a:r>
            <a:r>
              <a:rPr lang="en-GB" b="1" dirty="0"/>
              <a:t>from the highway </a:t>
            </a:r>
            <a:r>
              <a:rPr lang="en-GB" dirty="0"/>
              <a:t>to </a:t>
            </a:r>
            <a:r>
              <a:rPr lang="en-GB" dirty="0" err="1"/>
              <a:t>Izgurt</a:t>
            </a:r>
            <a:r>
              <a:rPr lang="en-GB" dirty="0"/>
              <a:t>’</a:t>
            </a:r>
            <a:endParaRPr lang="nb-NO" dirty="0"/>
          </a:p>
          <a:p>
            <a:r>
              <a:rPr lang="nb-NO" dirty="0"/>
              <a:t>p. 233 (223) </a:t>
            </a:r>
            <a:r>
              <a:rPr lang="en-GB" b="1" i="1" dirty="0" err="1"/>
              <a:t>Č́imošur-i</a:t>
            </a:r>
            <a:r>
              <a:rPr lang="en-GB" b="1" i="1" dirty="0"/>
              <a:t>̮ </a:t>
            </a:r>
            <a:r>
              <a:rPr lang="en-GB" b="1" i="1" dirty="0" err="1"/>
              <a:t>śen</a:t>
            </a:r>
            <a:r>
              <a:rPr lang="en-GB" dirty="0"/>
              <a:t> [PLN-EGR] ‘the mountain stretches </a:t>
            </a:r>
            <a:r>
              <a:rPr lang="en-GB" b="1" dirty="0"/>
              <a:t>from </a:t>
            </a:r>
            <a:r>
              <a:rPr lang="en-GB" b="1" dirty="0" err="1"/>
              <a:t>Čimošur</a:t>
            </a:r>
            <a:r>
              <a:rPr lang="en-GB" dirty="0"/>
              <a:t> to Spring Hill’</a:t>
            </a:r>
            <a:endParaRPr lang="nb-NO" dirty="0"/>
          </a:p>
          <a:p>
            <a:r>
              <a:rPr lang="nb-NO" dirty="0"/>
              <a:t>p. 300 (277) </a:t>
            </a:r>
            <a:r>
              <a:rPr lang="en-GB" b="1" i="1" dirty="0" err="1"/>
              <a:t>škola</a:t>
            </a:r>
            <a:r>
              <a:rPr lang="en-GB" b="1" i="1" dirty="0"/>
              <a:t>-je</a:t>
            </a:r>
            <a:r>
              <a:rPr lang="en-GB" dirty="0"/>
              <a:t> [school-ILL] ‘roads leading </a:t>
            </a:r>
            <a:r>
              <a:rPr lang="en-GB" b="1" dirty="0"/>
              <a:t>to the school</a:t>
            </a:r>
            <a:r>
              <a:rPr lang="en-GB" dirty="0"/>
              <a:t>’</a:t>
            </a:r>
          </a:p>
          <a:p>
            <a:endParaRPr lang="en-NO" dirty="0"/>
          </a:p>
          <a:p>
            <a:endParaRPr lang="en-NO" dirty="0"/>
          </a:p>
        </p:txBody>
      </p:sp>
    </p:spTree>
    <p:extLst>
      <p:ext uri="{BB962C8B-B14F-4D97-AF65-F5344CB8AC3E}">
        <p14:creationId xmlns:p14="http://schemas.microsoft.com/office/powerpoint/2010/main" val="111662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54D6-C41B-05D8-E533-BBD820740E40}"/>
              </a:ext>
            </a:extLst>
          </p:cNvPr>
          <p:cNvSpPr>
            <a:spLocks noGrp="1"/>
          </p:cNvSpPr>
          <p:nvPr>
            <p:ph type="title"/>
          </p:nvPr>
        </p:nvSpPr>
        <p:spPr/>
        <p:txBody>
          <a:bodyPr/>
          <a:lstStyle/>
          <a:p>
            <a:r>
              <a:rPr lang="en-NO" dirty="0"/>
              <a:t>Topic of dissertation</a:t>
            </a:r>
          </a:p>
        </p:txBody>
      </p:sp>
      <p:sp>
        <p:nvSpPr>
          <p:cNvPr id="3" name="Content Placeholder 2">
            <a:extLst>
              <a:ext uri="{FF2B5EF4-FFF2-40B4-BE49-F238E27FC236}">
                <a16:creationId xmlns:a16="http://schemas.microsoft.com/office/drawing/2014/main" id="{268EF74B-7BAD-C411-389F-37581DD2D864}"/>
              </a:ext>
            </a:extLst>
          </p:cNvPr>
          <p:cNvSpPr>
            <a:spLocks noGrp="1"/>
          </p:cNvSpPr>
          <p:nvPr>
            <p:ph idx="1"/>
          </p:nvPr>
        </p:nvSpPr>
        <p:spPr/>
        <p:txBody>
          <a:bodyPr/>
          <a:lstStyle/>
          <a:p>
            <a:r>
              <a:rPr lang="fi-FI" b="1" dirty="0" err="1"/>
              <a:t>semantic</a:t>
            </a:r>
            <a:r>
              <a:rPr lang="fi-FI" b="1" dirty="0"/>
              <a:t> </a:t>
            </a:r>
            <a:r>
              <a:rPr lang="fi-FI" b="1" dirty="0" err="1"/>
              <a:t>analysis</a:t>
            </a:r>
            <a:r>
              <a:rPr lang="fi-FI" b="1" dirty="0"/>
              <a:t> </a:t>
            </a:r>
            <a:r>
              <a:rPr lang="fi-FI" dirty="0"/>
              <a:t>of </a:t>
            </a:r>
            <a:r>
              <a:rPr lang="fi-FI" dirty="0" err="1"/>
              <a:t>the</a:t>
            </a:r>
            <a:r>
              <a:rPr lang="fi-FI" dirty="0"/>
              <a:t> </a:t>
            </a:r>
            <a:r>
              <a:rPr lang="fi-FI" dirty="0" err="1"/>
              <a:t>spatial</a:t>
            </a:r>
            <a:r>
              <a:rPr lang="fi-FI" dirty="0"/>
              <a:t> </a:t>
            </a:r>
            <a:r>
              <a:rPr lang="fi-FI" dirty="0" err="1"/>
              <a:t>cases</a:t>
            </a:r>
            <a:r>
              <a:rPr lang="fi-FI" dirty="0"/>
              <a:t> of </a:t>
            </a:r>
            <a:r>
              <a:rPr lang="fi-FI" dirty="0" err="1"/>
              <a:t>Udmurt</a:t>
            </a:r>
            <a:r>
              <a:rPr lang="fi-FI" dirty="0"/>
              <a:t> (</a:t>
            </a:r>
            <a:r>
              <a:rPr lang="fi-FI" dirty="0" err="1"/>
              <a:t>inessive</a:t>
            </a:r>
            <a:r>
              <a:rPr lang="fi-FI" dirty="0"/>
              <a:t>, </a:t>
            </a:r>
            <a:r>
              <a:rPr lang="fi-FI" dirty="0" err="1"/>
              <a:t>elative</a:t>
            </a:r>
            <a:r>
              <a:rPr lang="fi-FI" dirty="0"/>
              <a:t>, </a:t>
            </a:r>
            <a:r>
              <a:rPr lang="fi-FI" dirty="0" err="1"/>
              <a:t>egressive</a:t>
            </a:r>
            <a:r>
              <a:rPr lang="fi-FI" dirty="0"/>
              <a:t>, </a:t>
            </a:r>
            <a:r>
              <a:rPr lang="fi-FI" dirty="0" err="1"/>
              <a:t>illative</a:t>
            </a:r>
            <a:r>
              <a:rPr lang="fi-FI" dirty="0"/>
              <a:t>, </a:t>
            </a:r>
            <a:r>
              <a:rPr lang="fi-FI" dirty="0" err="1"/>
              <a:t>terminative</a:t>
            </a:r>
            <a:r>
              <a:rPr lang="fi-FI" dirty="0"/>
              <a:t>, </a:t>
            </a:r>
            <a:r>
              <a:rPr lang="fi-FI" dirty="0" err="1"/>
              <a:t>prolative</a:t>
            </a:r>
            <a:r>
              <a:rPr lang="fi-FI" dirty="0"/>
              <a:t>, and </a:t>
            </a:r>
            <a:r>
              <a:rPr lang="fi-FI" dirty="0" err="1"/>
              <a:t>approximative</a:t>
            </a:r>
            <a:r>
              <a:rPr lang="fi-FI" dirty="0"/>
              <a:t>)</a:t>
            </a:r>
          </a:p>
          <a:p>
            <a:r>
              <a:rPr lang="fi-FI" b="1" dirty="0" err="1"/>
              <a:t>theoretical</a:t>
            </a:r>
            <a:r>
              <a:rPr lang="fi-FI" b="1" dirty="0"/>
              <a:t> </a:t>
            </a:r>
            <a:r>
              <a:rPr lang="fi-FI" b="1" dirty="0" err="1"/>
              <a:t>perspective</a:t>
            </a:r>
            <a:r>
              <a:rPr lang="fi-FI" b="1" dirty="0"/>
              <a:t> </a:t>
            </a:r>
            <a:r>
              <a:rPr lang="fi-FI" dirty="0"/>
              <a:t>of </a:t>
            </a:r>
            <a:r>
              <a:rPr lang="fi-FI" dirty="0" err="1"/>
              <a:t>Cognitive</a:t>
            </a:r>
            <a:r>
              <a:rPr lang="fi-FI" dirty="0"/>
              <a:t> </a:t>
            </a:r>
            <a:r>
              <a:rPr lang="fi-FI" dirty="0" err="1"/>
              <a:t>Linguistics</a:t>
            </a:r>
            <a:r>
              <a:rPr lang="fi-FI" dirty="0"/>
              <a:t> and </a:t>
            </a:r>
            <a:r>
              <a:rPr lang="fi-FI" dirty="0" err="1"/>
              <a:t>observed</a:t>
            </a:r>
            <a:r>
              <a:rPr lang="fi-FI" dirty="0"/>
              <a:t> </a:t>
            </a:r>
            <a:r>
              <a:rPr lang="fi-FI" dirty="0" err="1"/>
              <a:t>parallels</a:t>
            </a:r>
            <a:r>
              <a:rPr lang="fi-FI" dirty="0"/>
              <a:t> </a:t>
            </a:r>
            <a:r>
              <a:rPr lang="fi-FI" dirty="0" err="1"/>
              <a:t>between</a:t>
            </a:r>
            <a:r>
              <a:rPr lang="fi-FI" dirty="0"/>
              <a:t> </a:t>
            </a:r>
            <a:r>
              <a:rPr lang="fi-FI" dirty="0" err="1"/>
              <a:t>spatial</a:t>
            </a:r>
            <a:r>
              <a:rPr lang="fi-FI" dirty="0"/>
              <a:t> </a:t>
            </a:r>
            <a:r>
              <a:rPr lang="fi-FI" dirty="0" err="1"/>
              <a:t>cognition</a:t>
            </a:r>
            <a:r>
              <a:rPr lang="fi-FI" dirty="0"/>
              <a:t> and </a:t>
            </a:r>
            <a:r>
              <a:rPr lang="fi-FI" dirty="0" err="1"/>
              <a:t>language</a:t>
            </a:r>
            <a:r>
              <a:rPr lang="en-NO" dirty="0"/>
              <a:t> </a:t>
            </a:r>
          </a:p>
          <a:p>
            <a:r>
              <a:rPr lang="en-NO" dirty="0"/>
              <a:t>analysis is informed by </a:t>
            </a:r>
            <a:r>
              <a:rPr lang="en-NO" b="1" dirty="0"/>
              <a:t>“principled polysemy” </a:t>
            </a:r>
            <a:r>
              <a:rPr lang="en-NO" dirty="0"/>
              <a:t>(adapted to facts of Udmurt) and </a:t>
            </a:r>
            <a:r>
              <a:rPr lang="en-NO" b="1" dirty="0"/>
              <a:t>typology of grammaticalization</a:t>
            </a:r>
          </a:p>
        </p:txBody>
      </p:sp>
    </p:spTree>
    <p:extLst>
      <p:ext uri="{BB962C8B-B14F-4D97-AF65-F5344CB8AC3E}">
        <p14:creationId xmlns:p14="http://schemas.microsoft.com/office/powerpoint/2010/main" val="2397710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37BF-76E1-439F-14A1-B51CE17E5353}"/>
              </a:ext>
            </a:extLst>
          </p:cNvPr>
          <p:cNvSpPr>
            <a:spLocks noGrp="1"/>
          </p:cNvSpPr>
          <p:nvPr>
            <p:ph type="title"/>
          </p:nvPr>
        </p:nvSpPr>
        <p:spPr/>
        <p:txBody>
          <a:bodyPr/>
          <a:lstStyle/>
          <a:p>
            <a:r>
              <a:rPr lang="en-NO" dirty="0"/>
              <a:t>pp. 60, 61</a:t>
            </a:r>
          </a:p>
        </p:txBody>
      </p:sp>
      <p:sp>
        <p:nvSpPr>
          <p:cNvPr id="3" name="Content Placeholder 2">
            <a:extLst>
              <a:ext uri="{FF2B5EF4-FFF2-40B4-BE49-F238E27FC236}">
                <a16:creationId xmlns:a16="http://schemas.microsoft.com/office/drawing/2014/main" id="{53D40BCA-6073-B412-4736-E099DCFF3139}"/>
              </a:ext>
            </a:extLst>
          </p:cNvPr>
          <p:cNvSpPr>
            <a:spLocks noGrp="1"/>
          </p:cNvSpPr>
          <p:nvPr>
            <p:ph idx="1"/>
          </p:nvPr>
        </p:nvSpPr>
        <p:spPr/>
        <p:txBody>
          <a:bodyPr>
            <a:noAutofit/>
          </a:bodyPr>
          <a:lstStyle/>
          <a:p>
            <a:pPr marL="0" indent="0">
              <a:buNone/>
            </a:pPr>
            <a:r>
              <a:rPr lang="nb-NO" sz="2400" dirty="0"/>
              <a:t>“</a:t>
            </a:r>
            <a:r>
              <a:rPr lang="en-NO" sz="2400" dirty="0"/>
              <a:t>If children learn to connect linguistic elements to categories, the categories must be non-linguistic.</a:t>
            </a:r>
            <a:r>
              <a:rPr lang="nb-NO" sz="2400" dirty="0"/>
              <a:t>”</a:t>
            </a:r>
            <a:r>
              <a:rPr lang="en-NO" sz="2400" dirty="0"/>
              <a:t> </a:t>
            </a:r>
          </a:p>
          <a:p>
            <a:pPr marL="0" indent="0">
              <a:buNone/>
            </a:pPr>
            <a:r>
              <a:rPr lang="en-NO" sz="2400" dirty="0"/>
              <a:t>“…there is a structured conception of space and spatial configurations in human cognition, and this structure is systematically mapped onto language. These presuppositions also underlie this study. The basic human conception of space and spatial configurations is not dependent on language, but rather is prelinguistic” </a:t>
            </a:r>
          </a:p>
          <a:p>
            <a:pPr marL="0" indent="0">
              <a:buNone/>
            </a:pPr>
            <a:endParaRPr lang="en-NO" sz="2400" dirty="0"/>
          </a:p>
          <a:p>
            <a:pPr marL="0" indent="0">
              <a:buNone/>
            </a:pPr>
            <a:r>
              <a:rPr lang="en-NO" sz="2400" dirty="0"/>
              <a:t>Are these necessary assumptions? Couldn’t it be possible for linguistic and non-linguistic categories to co-evolve? </a:t>
            </a:r>
            <a:r>
              <a:rPr lang="en-GB" sz="2400" dirty="0"/>
              <a:t>Even if human perception is universal, could conception be different? And is it possible to distinctly untangle perception and conception? </a:t>
            </a:r>
            <a:endParaRPr lang="en-NO" sz="2400" dirty="0"/>
          </a:p>
        </p:txBody>
      </p:sp>
    </p:spTree>
    <p:extLst>
      <p:ext uri="{BB962C8B-B14F-4D97-AF65-F5344CB8AC3E}">
        <p14:creationId xmlns:p14="http://schemas.microsoft.com/office/powerpoint/2010/main" val="3729289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538D-3CD4-1113-CD0D-71F216ECDDEA}"/>
              </a:ext>
            </a:extLst>
          </p:cNvPr>
          <p:cNvSpPr>
            <a:spLocks noGrp="1"/>
          </p:cNvSpPr>
          <p:nvPr>
            <p:ph type="title"/>
          </p:nvPr>
        </p:nvSpPr>
        <p:spPr/>
        <p:txBody>
          <a:bodyPr/>
          <a:lstStyle/>
          <a:p>
            <a:r>
              <a:rPr lang="en-NO" dirty="0"/>
              <a:t>Concluding questions about this line of research</a:t>
            </a:r>
          </a:p>
        </p:txBody>
      </p:sp>
      <p:sp>
        <p:nvSpPr>
          <p:cNvPr id="3" name="Text Placeholder 2">
            <a:extLst>
              <a:ext uri="{FF2B5EF4-FFF2-40B4-BE49-F238E27FC236}">
                <a16:creationId xmlns:a16="http://schemas.microsoft.com/office/drawing/2014/main" id="{A017D547-8569-53CA-7E52-E0115EE7B8CD}"/>
              </a:ext>
            </a:extLst>
          </p:cNvPr>
          <p:cNvSpPr>
            <a:spLocks noGrp="1"/>
          </p:cNvSpPr>
          <p:nvPr>
            <p:ph type="body" idx="1"/>
          </p:nvPr>
        </p:nvSpPr>
        <p:spPr/>
        <p:txBody>
          <a:bodyPr/>
          <a:lstStyle/>
          <a:p>
            <a:endParaRPr lang="en-NO"/>
          </a:p>
        </p:txBody>
      </p:sp>
    </p:spTree>
    <p:extLst>
      <p:ext uri="{BB962C8B-B14F-4D97-AF65-F5344CB8AC3E}">
        <p14:creationId xmlns:p14="http://schemas.microsoft.com/office/powerpoint/2010/main" val="1595077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A20E-BEB3-04D2-6112-3CA54CF8445A}"/>
              </a:ext>
            </a:extLst>
          </p:cNvPr>
          <p:cNvSpPr>
            <a:spLocks noGrp="1"/>
          </p:cNvSpPr>
          <p:nvPr>
            <p:ph type="title"/>
          </p:nvPr>
        </p:nvSpPr>
        <p:spPr/>
        <p:txBody>
          <a:bodyPr/>
          <a:lstStyle/>
          <a:p>
            <a:r>
              <a:rPr lang="en-NO" dirty="0"/>
              <a:t>Imagine you are a teacher…</a:t>
            </a:r>
          </a:p>
        </p:txBody>
      </p:sp>
      <p:sp>
        <p:nvSpPr>
          <p:cNvPr id="3" name="Content Placeholder 2">
            <a:extLst>
              <a:ext uri="{FF2B5EF4-FFF2-40B4-BE49-F238E27FC236}">
                <a16:creationId xmlns:a16="http://schemas.microsoft.com/office/drawing/2014/main" id="{904AB792-8EF0-A496-A04C-AB3856569C84}"/>
              </a:ext>
            </a:extLst>
          </p:cNvPr>
          <p:cNvSpPr>
            <a:spLocks noGrp="1"/>
          </p:cNvSpPr>
          <p:nvPr>
            <p:ph idx="1"/>
          </p:nvPr>
        </p:nvSpPr>
        <p:spPr/>
        <p:txBody>
          <a:bodyPr>
            <a:normAutofit/>
          </a:bodyPr>
          <a:lstStyle/>
          <a:p>
            <a:pPr marL="0" indent="0">
              <a:buNone/>
            </a:pPr>
            <a:r>
              <a:rPr lang="en-NO" sz="4000" dirty="0"/>
              <a:t>If you were teaching someone the Udmurt spatial cases, how would you do it?</a:t>
            </a:r>
          </a:p>
          <a:p>
            <a:pPr marL="0" indent="0">
              <a:buNone/>
            </a:pPr>
            <a:endParaRPr lang="en-NO" sz="4000" dirty="0"/>
          </a:p>
        </p:txBody>
      </p:sp>
    </p:spTree>
    <p:extLst>
      <p:ext uri="{BB962C8B-B14F-4D97-AF65-F5344CB8AC3E}">
        <p14:creationId xmlns:p14="http://schemas.microsoft.com/office/powerpoint/2010/main" val="1005840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E42F-5243-11D8-8B1C-DE5B94D29D56}"/>
              </a:ext>
            </a:extLst>
          </p:cNvPr>
          <p:cNvSpPr>
            <a:spLocks noGrp="1"/>
          </p:cNvSpPr>
          <p:nvPr>
            <p:ph type="title"/>
          </p:nvPr>
        </p:nvSpPr>
        <p:spPr/>
        <p:txBody>
          <a:bodyPr/>
          <a:lstStyle/>
          <a:p>
            <a:r>
              <a:rPr lang="en-NO" dirty="0"/>
              <a:t>Imagine a perfect world with unlimited resources and no wars…</a:t>
            </a:r>
          </a:p>
        </p:txBody>
      </p:sp>
      <p:sp>
        <p:nvSpPr>
          <p:cNvPr id="3" name="Content Placeholder 2">
            <a:extLst>
              <a:ext uri="{FF2B5EF4-FFF2-40B4-BE49-F238E27FC236}">
                <a16:creationId xmlns:a16="http://schemas.microsoft.com/office/drawing/2014/main" id="{F0655FFF-6783-98FF-875C-F000BBFCC9D4}"/>
              </a:ext>
            </a:extLst>
          </p:cNvPr>
          <p:cNvSpPr>
            <a:spLocks noGrp="1"/>
          </p:cNvSpPr>
          <p:nvPr>
            <p:ph idx="1"/>
          </p:nvPr>
        </p:nvSpPr>
        <p:spPr/>
        <p:txBody>
          <a:bodyPr>
            <a:normAutofit/>
          </a:bodyPr>
          <a:lstStyle/>
          <a:p>
            <a:pPr marL="0" indent="0">
              <a:buNone/>
            </a:pPr>
            <a:r>
              <a:rPr lang="nb-NO" sz="4000" dirty="0"/>
              <a:t>If </a:t>
            </a:r>
            <a:r>
              <a:rPr lang="nb-NO" sz="4000" dirty="0" err="1"/>
              <a:t>you</a:t>
            </a:r>
            <a:r>
              <a:rPr lang="nb-NO" sz="4000" dirty="0"/>
              <a:t> </a:t>
            </a:r>
            <a:r>
              <a:rPr lang="nb-NO" sz="4000" dirty="0" err="1"/>
              <a:t>had</a:t>
            </a:r>
            <a:r>
              <a:rPr lang="nb-NO" sz="4000" dirty="0"/>
              <a:t> </a:t>
            </a:r>
            <a:r>
              <a:rPr lang="nb-NO" sz="4000" dirty="0" err="1"/>
              <a:t>unlimited</a:t>
            </a:r>
            <a:r>
              <a:rPr lang="nb-NO" sz="4000" dirty="0"/>
              <a:t> </a:t>
            </a:r>
            <a:r>
              <a:rPr lang="nb-NO" sz="4000" dirty="0" err="1"/>
              <a:t>resources</a:t>
            </a:r>
            <a:r>
              <a:rPr lang="nb-NO" sz="4000" dirty="0"/>
              <a:t> to </a:t>
            </a:r>
            <a:r>
              <a:rPr lang="nb-NO" sz="4000" dirty="0" err="1"/>
              <a:t>continue</a:t>
            </a:r>
            <a:r>
              <a:rPr lang="nb-NO" sz="4000" dirty="0"/>
              <a:t> </a:t>
            </a:r>
            <a:r>
              <a:rPr lang="nb-NO" sz="4000" dirty="0" err="1"/>
              <a:t>this</a:t>
            </a:r>
            <a:r>
              <a:rPr lang="nb-NO" sz="4000" dirty="0"/>
              <a:t> line </a:t>
            </a:r>
            <a:r>
              <a:rPr lang="nb-NO" sz="4000" dirty="0" err="1"/>
              <a:t>of</a:t>
            </a:r>
            <a:r>
              <a:rPr lang="nb-NO" sz="4000" dirty="0"/>
              <a:t> </a:t>
            </a:r>
            <a:r>
              <a:rPr lang="nb-NO" sz="4000" dirty="0" err="1"/>
              <a:t>research</a:t>
            </a:r>
            <a:r>
              <a:rPr lang="nb-NO" sz="4000" dirty="0"/>
              <a:t>, </a:t>
            </a:r>
            <a:r>
              <a:rPr lang="nb-NO" sz="4000" dirty="0" err="1"/>
              <a:t>what</a:t>
            </a:r>
            <a:r>
              <a:rPr lang="nb-NO" sz="4000" dirty="0"/>
              <a:t> </a:t>
            </a:r>
            <a:r>
              <a:rPr lang="nb-NO" sz="4000" dirty="0" err="1"/>
              <a:t>would</a:t>
            </a:r>
            <a:r>
              <a:rPr lang="nb-NO" sz="4000" dirty="0"/>
              <a:t> </a:t>
            </a:r>
            <a:r>
              <a:rPr lang="nb-NO" sz="4000" dirty="0" err="1"/>
              <a:t>you</a:t>
            </a:r>
            <a:r>
              <a:rPr lang="nb-NO" sz="4000" dirty="0"/>
              <a:t> do? </a:t>
            </a:r>
            <a:r>
              <a:rPr lang="nb-NO" sz="4000" dirty="0" err="1"/>
              <a:t>What</a:t>
            </a:r>
            <a:r>
              <a:rPr lang="nb-NO" sz="4000" dirty="0"/>
              <a:t> </a:t>
            </a:r>
            <a:r>
              <a:rPr lang="nb-NO" sz="4000" dirty="0" err="1"/>
              <a:t>kind</a:t>
            </a:r>
            <a:r>
              <a:rPr lang="nb-NO" sz="4000" dirty="0"/>
              <a:t> </a:t>
            </a:r>
            <a:r>
              <a:rPr lang="nb-NO" sz="4000" dirty="0" err="1"/>
              <a:t>of</a:t>
            </a:r>
            <a:r>
              <a:rPr lang="nb-NO" sz="4000" dirty="0"/>
              <a:t> </a:t>
            </a:r>
            <a:r>
              <a:rPr lang="nb-NO" sz="4000" dirty="0" err="1"/>
              <a:t>research</a:t>
            </a:r>
            <a:r>
              <a:rPr lang="nb-NO" sz="4000" dirty="0"/>
              <a:t> </a:t>
            </a:r>
            <a:r>
              <a:rPr lang="nb-NO" sz="4000" dirty="0" err="1"/>
              <a:t>would</a:t>
            </a:r>
            <a:r>
              <a:rPr lang="nb-NO" sz="4000" dirty="0"/>
              <a:t> </a:t>
            </a:r>
            <a:r>
              <a:rPr lang="nb-NO" sz="4000" dirty="0" err="1"/>
              <a:t>you</a:t>
            </a:r>
            <a:r>
              <a:rPr lang="nb-NO" sz="4000" dirty="0"/>
              <a:t> do </a:t>
            </a:r>
            <a:r>
              <a:rPr lang="nb-NO" sz="4000" dirty="0" err="1"/>
              <a:t>if</a:t>
            </a:r>
            <a:r>
              <a:rPr lang="nb-NO" sz="4000" dirty="0"/>
              <a:t> </a:t>
            </a:r>
            <a:r>
              <a:rPr lang="nb-NO" sz="4000" dirty="0" err="1"/>
              <a:t>you</a:t>
            </a:r>
            <a:r>
              <a:rPr lang="nb-NO" sz="4000" dirty="0"/>
              <a:t> </a:t>
            </a:r>
            <a:r>
              <a:rPr lang="nb-NO" sz="4000" dirty="0" err="1"/>
              <a:t>could</a:t>
            </a:r>
            <a:r>
              <a:rPr lang="nb-NO" sz="4000" dirty="0"/>
              <a:t> </a:t>
            </a:r>
            <a:r>
              <a:rPr lang="nb-NO" sz="4000" dirty="0" err="1"/>
              <a:t>go</a:t>
            </a:r>
            <a:r>
              <a:rPr lang="nb-NO" sz="4000" dirty="0"/>
              <a:t> to </a:t>
            </a:r>
            <a:r>
              <a:rPr lang="nb-NO" sz="4000" dirty="0" err="1"/>
              <a:t>Russia</a:t>
            </a:r>
            <a:r>
              <a:rPr lang="nb-NO" sz="4000" dirty="0"/>
              <a:t>/Udmurtia?</a:t>
            </a:r>
            <a:endParaRPr lang="en-NO" sz="4000" dirty="0"/>
          </a:p>
          <a:p>
            <a:pPr marL="0" indent="0">
              <a:buNone/>
            </a:pPr>
            <a:endParaRPr lang="en-NO" sz="4000" dirty="0"/>
          </a:p>
        </p:txBody>
      </p:sp>
    </p:spTree>
    <p:extLst>
      <p:ext uri="{BB962C8B-B14F-4D97-AF65-F5344CB8AC3E}">
        <p14:creationId xmlns:p14="http://schemas.microsoft.com/office/powerpoint/2010/main" val="3517355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4137-F652-5B2C-69FF-0DBCC9F77D05}"/>
              </a:ext>
            </a:extLst>
          </p:cNvPr>
          <p:cNvSpPr>
            <a:spLocks noGrp="1"/>
          </p:cNvSpPr>
          <p:nvPr>
            <p:ph type="title"/>
          </p:nvPr>
        </p:nvSpPr>
        <p:spPr/>
        <p:txBody>
          <a:bodyPr/>
          <a:lstStyle/>
          <a:p>
            <a:r>
              <a:rPr lang="en-NO" dirty="0"/>
              <a:t>What has changed?</a:t>
            </a:r>
          </a:p>
        </p:txBody>
      </p:sp>
      <p:sp>
        <p:nvSpPr>
          <p:cNvPr id="3" name="Content Placeholder 2">
            <a:extLst>
              <a:ext uri="{FF2B5EF4-FFF2-40B4-BE49-F238E27FC236}">
                <a16:creationId xmlns:a16="http://schemas.microsoft.com/office/drawing/2014/main" id="{C981BD49-9BE1-B7AE-1584-2C59EEDAB3FE}"/>
              </a:ext>
            </a:extLst>
          </p:cNvPr>
          <p:cNvSpPr>
            <a:spLocks noGrp="1"/>
          </p:cNvSpPr>
          <p:nvPr>
            <p:ph idx="1"/>
          </p:nvPr>
        </p:nvSpPr>
        <p:spPr/>
        <p:txBody>
          <a:bodyPr>
            <a:normAutofit/>
          </a:bodyPr>
          <a:lstStyle/>
          <a:p>
            <a:pPr marL="0" indent="0">
              <a:buNone/>
            </a:pPr>
            <a:r>
              <a:rPr lang="nb-NO" sz="4000" dirty="0"/>
              <a:t>How have </a:t>
            </a:r>
            <a:r>
              <a:rPr lang="nb-NO" sz="4000" dirty="0" err="1"/>
              <a:t>your</a:t>
            </a:r>
            <a:r>
              <a:rPr lang="nb-NO" sz="4000" dirty="0"/>
              <a:t> </a:t>
            </a:r>
            <a:r>
              <a:rPr lang="nb-NO" sz="4000" dirty="0" err="1"/>
              <a:t>ideas</a:t>
            </a:r>
            <a:r>
              <a:rPr lang="nb-NO" sz="4000" dirty="0"/>
              <a:t> </a:t>
            </a:r>
            <a:r>
              <a:rPr lang="nb-NO" sz="4000" dirty="0" err="1"/>
              <a:t>changed</a:t>
            </a:r>
            <a:r>
              <a:rPr lang="nb-NO" sz="4000" dirty="0"/>
              <a:t> over </a:t>
            </a:r>
            <a:r>
              <a:rPr lang="nb-NO" sz="4000" dirty="0" err="1"/>
              <a:t>the</a:t>
            </a:r>
            <a:r>
              <a:rPr lang="nb-NO" sz="4000" dirty="0"/>
              <a:t> </a:t>
            </a:r>
            <a:r>
              <a:rPr lang="nb-NO" sz="4000" dirty="0" err="1"/>
              <a:t>course</a:t>
            </a:r>
            <a:r>
              <a:rPr lang="nb-NO" sz="4000" dirty="0"/>
              <a:t> </a:t>
            </a:r>
            <a:r>
              <a:rPr lang="nb-NO" sz="4000" dirty="0" err="1"/>
              <a:t>of</a:t>
            </a:r>
            <a:r>
              <a:rPr lang="nb-NO" sz="4000" dirty="0"/>
              <a:t> </a:t>
            </a:r>
            <a:r>
              <a:rPr lang="nb-NO" sz="4000" dirty="0" err="1"/>
              <a:t>your</a:t>
            </a:r>
            <a:r>
              <a:rPr lang="nb-NO" sz="4000" dirty="0"/>
              <a:t> </a:t>
            </a:r>
            <a:r>
              <a:rPr lang="nb-NO" sz="4000" dirty="0" err="1"/>
              <a:t>research</a:t>
            </a:r>
            <a:r>
              <a:rPr lang="nb-NO" sz="4000" dirty="0"/>
              <a:t>?</a:t>
            </a:r>
            <a:r>
              <a:rPr lang="en-NO" sz="4000" dirty="0"/>
              <a:t> </a:t>
            </a:r>
          </a:p>
          <a:p>
            <a:pPr marL="0" indent="0">
              <a:buNone/>
            </a:pPr>
            <a:r>
              <a:rPr lang="nb-NO" sz="4000" dirty="0" err="1"/>
              <a:t>What</a:t>
            </a:r>
            <a:r>
              <a:rPr lang="nb-NO" sz="4000" dirty="0"/>
              <a:t> </a:t>
            </a:r>
            <a:r>
              <a:rPr lang="nb-NO" sz="4000" dirty="0" err="1"/>
              <a:t>would</a:t>
            </a:r>
            <a:r>
              <a:rPr lang="nb-NO" sz="4000" dirty="0"/>
              <a:t> </a:t>
            </a:r>
            <a:r>
              <a:rPr lang="nb-NO" sz="4000" dirty="0" err="1"/>
              <a:t>you</a:t>
            </a:r>
            <a:r>
              <a:rPr lang="nb-NO" sz="4000" dirty="0"/>
              <a:t> have done </a:t>
            </a:r>
            <a:r>
              <a:rPr lang="nb-NO" sz="4000" dirty="0" err="1"/>
              <a:t>differently</a:t>
            </a:r>
            <a:r>
              <a:rPr lang="nb-NO" sz="4000" dirty="0"/>
              <a:t>?</a:t>
            </a:r>
            <a:r>
              <a:rPr lang="en-NO" sz="4000" dirty="0"/>
              <a:t> </a:t>
            </a:r>
          </a:p>
        </p:txBody>
      </p:sp>
    </p:spTree>
    <p:extLst>
      <p:ext uri="{BB962C8B-B14F-4D97-AF65-F5344CB8AC3E}">
        <p14:creationId xmlns:p14="http://schemas.microsoft.com/office/powerpoint/2010/main" val="4256460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406E-3344-CF58-C62E-2534645D73F1}"/>
              </a:ext>
            </a:extLst>
          </p:cNvPr>
          <p:cNvSpPr>
            <a:spLocks noGrp="1"/>
          </p:cNvSpPr>
          <p:nvPr>
            <p:ph type="title"/>
          </p:nvPr>
        </p:nvSpPr>
        <p:spPr/>
        <p:txBody>
          <a:bodyPr/>
          <a:lstStyle/>
          <a:p>
            <a:r>
              <a:rPr lang="en-NO" dirty="0"/>
              <a:t>Circling back to the main point…</a:t>
            </a:r>
          </a:p>
        </p:txBody>
      </p:sp>
      <p:sp>
        <p:nvSpPr>
          <p:cNvPr id="3" name="Content Placeholder 2">
            <a:extLst>
              <a:ext uri="{FF2B5EF4-FFF2-40B4-BE49-F238E27FC236}">
                <a16:creationId xmlns:a16="http://schemas.microsoft.com/office/drawing/2014/main" id="{BAEA15DF-1051-D5FD-A69A-B51B759089B6}"/>
              </a:ext>
            </a:extLst>
          </p:cNvPr>
          <p:cNvSpPr>
            <a:spLocks noGrp="1"/>
          </p:cNvSpPr>
          <p:nvPr>
            <p:ph idx="1"/>
          </p:nvPr>
        </p:nvSpPr>
        <p:spPr/>
        <p:txBody>
          <a:bodyPr/>
          <a:lstStyle/>
          <a:p>
            <a:pPr marL="0" indent="0">
              <a:buNone/>
            </a:pPr>
            <a:r>
              <a:rPr lang="nb-NO" sz="4000" dirty="0" err="1"/>
              <a:t>What</a:t>
            </a:r>
            <a:r>
              <a:rPr lang="nb-NO" sz="4000" dirty="0"/>
              <a:t> </a:t>
            </a:r>
            <a:r>
              <a:rPr lang="nb-NO" sz="4000" dirty="0" err="1"/>
              <a:t>does</a:t>
            </a:r>
            <a:r>
              <a:rPr lang="nb-NO" sz="4000" dirty="0"/>
              <a:t> </a:t>
            </a:r>
            <a:r>
              <a:rPr lang="nb-NO" sz="4000" dirty="0" err="1"/>
              <a:t>this</a:t>
            </a:r>
            <a:r>
              <a:rPr lang="nb-NO" sz="4000" dirty="0"/>
              <a:t> </a:t>
            </a:r>
            <a:r>
              <a:rPr lang="nb-NO" sz="4000" dirty="0" err="1"/>
              <a:t>research</a:t>
            </a:r>
            <a:r>
              <a:rPr lang="nb-NO" sz="4000" dirty="0"/>
              <a:t> tell </a:t>
            </a:r>
            <a:r>
              <a:rPr lang="nb-NO" sz="4000" dirty="0" err="1"/>
              <a:t>us</a:t>
            </a:r>
            <a:r>
              <a:rPr lang="nb-NO" sz="4000" dirty="0"/>
              <a:t> </a:t>
            </a:r>
            <a:r>
              <a:rPr lang="nb-NO" sz="4000" dirty="0" err="1"/>
              <a:t>about</a:t>
            </a:r>
            <a:r>
              <a:rPr lang="nb-NO" sz="4000" dirty="0"/>
              <a:t> </a:t>
            </a:r>
            <a:r>
              <a:rPr lang="nb-NO" sz="4000" dirty="0" err="1"/>
              <a:t>language</a:t>
            </a:r>
            <a:r>
              <a:rPr lang="nb-NO" sz="4000" dirty="0"/>
              <a:t> in general (not just Udmurt)?</a:t>
            </a:r>
            <a:endParaRPr lang="en-NO" sz="4000" dirty="0"/>
          </a:p>
          <a:p>
            <a:pPr marL="0" indent="0">
              <a:buNone/>
            </a:pPr>
            <a:endParaRPr lang="en-NO" dirty="0"/>
          </a:p>
        </p:txBody>
      </p:sp>
    </p:spTree>
    <p:extLst>
      <p:ext uri="{BB962C8B-B14F-4D97-AF65-F5344CB8AC3E}">
        <p14:creationId xmlns:p14="http://schemas.microsoft.com/office/powerpoint/2010/main" val="1440964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67930-780F-1B43-8EC1-BB182DAF9C2E}"/>
              </a:ext>
            </a:extLst>
          </p:cNvPr>
          <p:cNvSpPr>
            <a:spLocks noGrp="1"/>
          </p:cNvSpPr>
          <p:nvPr>
            <p:ph type="title"/>
          </p:nvPr>
        </p:nvSpPr>
        <p:spPr/>
        <p:txBody>
          <a:bodyPr/>
          <a:lstStyle/>
          <a:p>
            <a:r>
              <a:rPr lang="en-NO" dirty="0"/>
              <a:t>Assessment of merits and critical points</a:t>
            </a:r>
          </a:p>
        </p:txBody>
      </p:sp>
      <p:sp>
        <p:nvSpPr>
          <p:cNvPr id="3" name="Content Placeholder 2">
            <a:extLst>
              <a:ext uri="{FF2B5EF4-FFF2-40B4-BE49-F238E27FC236}">
                <a16:creationId xmlns:a16="http://schemas.microsoft.com/office/drawing/2014/main" id="{76E32926-8307-A50B-A523-369E8D7B5C84}"/>
              </a:ext>
            </a:extLst>
          </p:cNvPr>
          <p:cNvSpPr>
            <a:spLocks noGrp="1"/>
          </p:cNvSpPr>
          <p:nvPr>
            <p:ph idx="1"/>
          </p:nvPr>
        </p:nvSpPr>
        <p:spPr/>
        <p:txBody>
          <a:bodyPr/>
          <a:lstStyle/>
          <a:p>
            <a:endParaRPr lang="en-NO"/>
          </a:p>
        </p:txBody>
      </p:sp>
    </p:spTree>
    <p:extLst>
      <p:ext uri="{BB962C8B-B14F-4D97-AF65-F5344CB8AC3E}">
        <p14:creationId xmlns:p14="http://schemas.microsoft.com/office/powerpoint/2010/main" val="3607216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0CFD4-3E9B-5F40-77B6-FE765BF9FF21}"/>
              </a:ext>
            </a:extLst>
          </p:cNvPr>
          <p:cNvSpPr>
            <a:spLocks noGrp="1"/>
          </p:cNvSpPr>
          <p:nvPr>
            <p:ph type="title"/>
          </p:nvPr>
        </p:nvSpPr>
        <p:spPr/>
        <p:txBody>
          <a:bodyPr/>
          <a:lstStyle/>
          <a:p>
            <a:r>
              <a:rPr lang="en-NO" dirty="0"/>
              <a:t>Assessment of merits</a:t>
            </a:r>
          </a:p>
        </p:txBody>
      </p:sp>
      <p:sp>
        <p:nvSpPr>
          <p:cNvPr id="3" name="Content Placeholder 2">
            <a:extLst>
              <a:ext uri="{FF2B5EF4-FFF2-40B4-BE49-F238E27FC236}">
                <a16:creationId xmlns:a16="http://schemas.microsoft.com/office/drawing/2014/main" id="{B16AE894-5D22-61E6-1C7A-4D46B1FD41DA}"/>
              </a:ext>
            </a:extLst>
          </p:cNvPr>
          <p:cNvSpPr>
            <a:spLocks noGrp="1"/>
          </p:cNvSpPr>
          <p:nvPr>
            <p:ph idx="1"/>
          </p:nvPr>
        </p:nvSpPr>
        <p:spPr/>
        <p:txBody>
          <a:bodyPr>
            <a:normAutofit fontScale="85000" lnSpcReduction="20000"/>
          </a:bodyPr>
          <a:lstStyle/>
          <a:p>
            <a:r>
              <a:rPr lang="en-NO" dirty="0"/>
              <a:t>appropriate choice of theoretical framework, well-structured analysis</a:t>
            </a:r>
          </a:p>
          <a:p>
            <a:r>
              <a:rPr lang="en-NO" dirty="0"/>
              <a:t>solid and deep control of theoretical framework, consistently applied and made very accessible to a wide range of linguists</a:t>
            </a:r>
          </a:p>
          <a:p>
            <a:r>
              <a:rPr lang="en-NO" dirty="0"/>
              <a:t>first ever to </a:t>
            </a:r>
            <a:r>
              <a:rPr lang="en-GB" dirty="0"/>
              <a:t>provide quantitative data on the distribution of senses within Udmurt spatial cases, and first to approach this topic following traditions of Cognitive Linguistics</a:t>
            </a:r>
          </a:p>
          <a:p>
            <a:r>
              <a:rPr lang="en-NO" dirty="0"/>
              <a:t>adaptation of theoretical models previously focused mainly on English to facts of Udmurt</a:t>
            </a:r>
          </a:p>
          <a:p>
            <a:r>
              <a:rPr lang="en-NO" dirty="0"/>
              <a:t>documentation of facts of Udmurt</a:t>
            </a:r>
          </a:p>
          <a:p>
            <a:r>
              <a:rPr lang="en-GB" dirty="0"/>
              <a:t>quantitative data on the distribution of senses within Udmurt spatial cases</a:t>
            </a:r>
          </a:p>
          <a:p>
            <a:r>
              <a:rPr lang="en-GB" dirty="0"/>
              <a:t>illustrated with 380 authentic examples, all supplied with Leipzig glossing and translations</a:t>
            </a:r>
            <a:endParaRPr lang="en-NO" dirty="0"/>
          </a:p>
        </p:txBody>
      </p:sp>
    </p:spTree>
    <p:extLst>
      <p:ext uri="{BB962C8B-B14F-4D97-AF65-F5344CB8AC3E}">
        <p14:creationId xmlns:p14="http://schemas.microsoft.com/office/powerpoint/2010/main" val="2724950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B56D-3DF3-AF7F-253E-15FEE8FF2B4D}"/>
              </a:ext>
            </a:extLst>
          </p:cNvPr>
          <p:cNvSpPr>
            <a:spLocks noGrp="1"/>
          </p:cNvSpPr>
          <p:nvPr>
            <p:ph type="title"/>
          </p:nvPr>
        </p:nvSpPr>
        <p:spPr/>
        <p:txBody>
          <a:bodyPr/>
          <a:lstStyle/>
          <a:p>
            <a:r>
              <a:rPr lang="en-NO" dirty="0"/>
              <a:t>Critical points</a:t>
            </a:r>
          </a:p>
        </p:txBody>
      </p:sp>
      <p:sp>
        <p:nvSpPr>
          <p:cNvPr id="3" name="Content Placeholder 2">
            <a:extLst>
              <a:ext uri="{FF2B5EF4-FFF2-40B4-BE49-F238E27FC236}">
                <a16:creationId xmlns:a16="http://schemas.microsoft.com/office/drawing/2014/main" id="{F7A66430-F08A-6F59-7B3A-D75E33E5E99B}"/>
              </a:ext>
            </a:extLst>
          </p:cNvPr>
          <p:cNvSpPr>
            <a:spLocks noGrp="1"/>
          </p:cNvSpPr>
          <p:nvPr>
            <p:ph idx="1"/>
          </p:nvPr>
        </p:nvSpPr>
        <p:spPr/>
        <p:txBody>
          <a:bodyPr>
            <a:normAutofit fontScale="92500" lnSpcReduction="10000"/>
          </a:bodyPr>
          <a:lstStyle/>
          <a:p>
            <a:r>
              <a:rPr lang="fi-FI" dirty="0" err="1"/>
              <a:t>There</a:t>
            </a:r>
            <a:r>
              <a:rPr lang="fi-FI" dirty="0"/>
              <a:t> </a:t>
            </a:r>
            <a:r>
              <a:rPr lang="fi-FI" dirty="0" err="1"/>
              <a:t>could</a:t>
            </a:r>
            <a:r>
              <a:rPr lang="fi-FI" dirty="0"/>
              <a:t> </a:t>
            </a:r>
            <a:r>
              <a:rPr lang="fi-FI" dirty="0" err="1"/>
              <a:t>be</a:t>
            </a:r>
            <a:r>
              <a:rPr lang="fi-FI" dirty="0"/>
              <a:t> </a:t>
            </a:r>
            <a:r>
              <a:rPr lang="fi-FI" dirty="0" err="1"/>
              <a:t>more</a:t>
            </a:r>
            <a:r>
              <a:rPr lang="fi-FI" dirty="0"/>
              <a:t> </a:t>
            </a:r>
            <a:r>
              <a:rPr lang="fi-FI" dirty="0" err="1"/>
              <a:t>focus</a:t>
            </a:r>
            <a:r>
              <a:rPr lang="fi-FI" dirty="0"/>
              <a:t> on </a:t>
            </a:r>
            <a:r>
              <a:rPr lang="fi-FI" dirty="0" err="1"/>
              <a:t>places</a:t>
            </a:r>
            <a:r>
              <a:rPr lang="fi-FI" dirty="0"/>
              <a:t> </a:t>
            </a:r>
            <a:r>
              <a:rPr lang="fi-FI" dirty="0" err="1"/>
              <a:t>where</a:t>
            </a:r>
            <a:r>
              <a:rPr lang="fi-FI" dirty="0"/>
              <a:t> </a:t>
            </a:r>
            <a:r>
              <a:rPr lang="fi-FI" dirty="0" err="1"/>
              <a:t>the</a:t>
            </a:r>
            <a:r>
              <a:rPr lang="fi-FI" dirty="0"/>
              <a:t> case </a:t>
            </a:r>
            <a:r>
              <a:rPr lang="fi-FI" dirty="0" err="1"/>
              <a:t>semantics</a:t>
            </a:r>
            <a:r>
              <a:rPr lang="fi-FI" dirty="0"/>
              <a:t> </a:t>
            </a:r>
            <a:r>
              <a:rPr lang="fi-FI" dirty="0" err="1"/>
              <a:t>overlap</a:t>
            </a:r>
            <a:r>
              <a:rPr lang="fi-FI" dirty="0"/>
              <a:t>, </a:t>
            </a:r>
            <a:r>
              <a:rPr lang="fi-FI" dirty="0" err="1"/>
              <a:t>where</a:t>
            </a:r>
            <a:r>
              <a:rPr lang="fi-FI" dirty="0"/>
              <a:t> </a:t>
            </a:r>
            <a:r>
              <a:rPr lang="fi-FI" dirty="0" err="1"/>
              <a:t>the</a:t>
            </a:r>
            <a:r>
              <a:rPr lang="fi-FI" dirty="0"/>
              <a:t> </a:t>
            </a:r>
            <a:r>
              <a:rPr lang="fi-FI" dirty="0" err="1"/>
              <a:t>cases</a:t>
            </a:r>
            <a:r>
              <a:rPr lang="fi-FI" dirty="0"/>
              <a:t> </a:t>
            </a:r>
            <a:r>
              <a:rPr lang="fi-FI" dirty="0" err="1"/>
              <a:t>compete</a:t>
            </a:r>
            <a:r>
              <a:rPr lang="fi-FI" dirty="0"/>
              <a:t> </a:t>
            </a:r>
            <a:r>
              <a:rPr lang="fi-FI" dirty="0" err="1"/>
              <a:t>with</a:t>
            </a:r>
            <a:r>
              <a:rPr lang="fi-FI" dirty="0"/>
              <a:t> </a:t>
            </a:r>
            <a:r>
              <a:rPr lang="fi-FI" dirty="0" err="1"/>
              <a:t>each</a:t>
            </a:r>
            <a:r>
              <a:rPr lang="fi-FI" dirty="0"/>
              <a:t> </a:t>
            </a:r>
            <a:r>
              <a:rPr lang="fi-FI" dirty="0" err="1"/>
              <a:t>other</a:t>
            </a:r>
            <a:r>
              <a:rPr lang="fi-FI" dirty="0"/>
              <a:t>, and on </a:t>
            </a:r>
            <a:r>
              <a:rPr lang="fi-FI" dirty="0" err="1"/>
              <a:t>the</a:t>
            </a:r>
            <a:r>
              <a:rPr lang="fi-FI" dirty="0"/>
              <a:t> </a:t>
            </a:r>
            <a:r>
              <a:rPr lang="fi-FI" dirty="0" err="1"/>
              <a:t>relationship</a:t>
            </a:r>
            <a:r>
              <a:rPr lang="fi-FI" dirty="0"/>
              <a:t> </a:t>
            </a:r>
            <a:r>
              <a:rPr lang="fi-FI" dirty="0" err="1"/>
              <a:t>between</a:t>
            </a:r>
            <a:r>
              <a:rPr lang="fi-FI" dirty="0"/>
              <a:t> </a:t>
            </a:r>
            <a:r>
              <a:rPr lang="fi-FI" dirty="0" err="1"/>
              <a:t>the</a:t>
            </a:r>
            <a:r>
              <a:rPr lang="fi-FI" dirty="0"/>
              <a:t> case </a:t>
            </a:r>
            <a:r>
              <a:rPr lang="fi-FI" dirty="0" err="1"/>
              <a:t>meanings</a:t>
            </a:r>
            <a:r>
              <a:rPr lang="fi-FI" dirty="0"/>
              <a:t> and </a:t>
            </a:r>
            <a:r>
              <a:rPr lang="fi-FI" dirty="0" err="1"/>
              <a:t>the</a:t>
            </a:r>
            <a:r>
              <a:rPr lang="fi-FI" dirty="0"/>
              <a:t> </a:t>
            </a:r>
            <a:r>
              <a:rPr lang="fi-FI" dirty="0" err="1"/>
              <a:t>meanings</a:t>
            </a:r>
            <a:r>
              <a:rPr lang="fi-FI" dirty="0"/>
              <a:t> of </a:t>
            </a:r>
            <a:r>
              <a:rPr lang="fi-FI" dirty="0" err="1"/>
              <a:t>the</a:t>
            </a:r>
            <a:r>
              <a:rPr lang="fi-FI" dirty="0"/>
              <a:t> </a:t>
            </a:r>
            <a:r>
              <a:rPr lang="fi-FI" dirty="0" err="1"/>
              <a:t>words</a:t>
            </a:r>
            <a:r>
              <a:rPr lang="fi-FI" dirty="0"/>
              <a:t> </a:t>
            </a:r>
            <a:r>
              <a:rPr lang="fi-FI" dirty="0" err="1"/>
              <a:t>they</a:t>
            </a:r>
            <a:r>
              <a:rPr lang="fi-FI" dirty="0"/>
              <a:t> </a:t>
            </a:r>
            <a:r>
              <a:rPr lang="fi-FI" dirty="0" err="1"/>
              <a:t>mark</a:t>
            </a:r>
            <a:r>
              <a:rPr lang="fi-FI" dirty="0"/>
              <a:t> and </a:t>
            </a:r>
            <a:r>
              <a:rPr lang="fi-FI" dirty="0" err="1"/>
              <a:t>their</a:t>
            </a:r>
            <a:r>
              <a:rPr lang="fi-FI" dirty="0"/>
              <a:t> </a:t>
            </a:r>
            <a:r>
              <a:rPr lang="fi-FI" dirty="0" err="1"/>
              <a:t>collocates</a:t>
            </a:r>
            <a:r>
              <a:rPr lang="fi-FI" dirty="0"/>
              <a:t>.</a:t>
            </a:r>
          </a:p>
          <a:p>
            <a:r>
              <a:rPr lang="fi-FI" dirty="0" err="1"/>
              <a:t>We</a:t>
            </a:r>
            <a:r>
              <a:rPr lang="fi-FI" dirty="0"/>
              <a:t> </a:t>
            </a:r>
            <a:r>
              <a:rPr lang="fi-FI" dirty="0" err="1"/>
              <a:t>have</a:t>
            </a:r>
            <a:r>
              <a:rPr lang="fi-FI" dirty="0"/>
              <a:t> </a:t>
            </a:r>
            <a:r>
              <a:rPr lang="fi-FI" dirty="0" err="1"/>
              <a:t>learned</a:t>
            </a:r>
            <a:r>
              <a:rPr lang="fi-FI" dirty="0"/>
              <a:t> </a:t>
            </a:r>
            <a:r>
              <a:rPr lang="fi-FI" dirty="0" err="1"/>
              <a:t>about</a:t>
            </a:r>
            <a:r>
              <a:rPr lang="fi-FI" dirty="0"/>
              <a:t> </a:t>
            </a:r>
            <a:r>
              <a:rPr lang="fi-FI" dirty="0" err="1"/>
              <a:t>the</a:t>
            </a:r>
            <a:r>
              <a:rPr lang="fi-FI" dirty="0"/>
              <a:t> </a:t>
            </a:r>
            <a:r>
              <a:rPr lang="fi-FI" dirty="0" err="1"/>
              <a:t>relative</a:t>
            </a:r>
            <a:r>
              <a:rPr lang="fi-FI" dirty="0"/>
              <a:t> </a:t>
            </a:r>
            <a:r>
              <a:rPr lang="fi-FI" dirty="0" err="1"/>
              <a:t>frequency</a:t>
            </a:r>
            <a:r>
              <a:rPr lang="fi-FI" dirty="0"/>
              <a:t> of </a:t>
            </a:r>
            <a:r>
              <a:rPr lang="fi-FI" dirty="0" err="1"/>
              <a:t>senses</a:t>
            </a:r>
            <a:r>
              <a:rPr lang="fi-FI" dirty="0"/>
              <a:t> </a:t>
            </a:r>
            <a:r>
              <a:rPr lang="fi-FI" dirty="0" err="1"/>
              <a:t>within</a:t>
            </a:r>
            <a:r>
              <a:rPr lang="fi-FI" dirty="0"/>
              <a:t> </a:t>
            </a:r>
            <a:r>
              <a:rPr lang="fi-FI" dirty="0" err="1"/>
              <a:t>the</a:t>
            </a:r>
            <a:r>
              <a:rPr lang="fi-FI" dirty="0"/>
              <a:t> </a:t>
            </a:r>
            <a:r>
              <a:rPr lang="fi-FI" dirty="0" err="1"/>
              <a:t>Udmurt</a:t>
            </a:r>
            <a:r>
              <a:rPr lang="fi-FI" dirty="0"/>
              <a:t> </a:t>
            </a:r>
            <a:r>
              <a:rPr lang="fi-FI" dirty="0" err="1"/>
              <a:t>spatial</a:t>
            </a:r>
            <a:r>
              <a:rPr lang="fi-FI" dirty="0"/>
              <a:t> </a:t>
            </a:r>
            <a:r>
              <a:rPr lang="fi-FI" dirty="0" err="1"/>
              <a:t>cases</a:t>
            </a:r>
            <a:r>
              <a:rPr lang="fi-FI" dirty="0"/>
              <a:t>, </a:t>
            </a:r>
            <a:r>
              <a:rPr lang="fi-FI" dirty="0" err="1"/>
              <a:t>but</a:t>
            </a:r>
            <a:r>
              <a:rPr lang="fi-FI" dirty="0"/>
              <a:t> </a:t>
            </a:r>
            <a:r>
              <a:rPr lang="fi-FI" dirty="0" err="1"/>
              <a:t>what</a:t>
            </a:r>
            <a:r>
              <a:rPr lang="fi-FI" dirty="0"/>
              <a:t> ab</a:t>
            </a:r>
            <a:r>
              <a:rPr lang="ru-RU" dirty="0"/>
              <a:t>о</a:t>
            </a:r>
            <a:r>
              <a:rPr lang="nb-NO" dirty="0"/>
              <a:t>ut</a:t>
            </a:r>
            <a:r>
              <a:rPr lang="fi-FI" dirty="0"/>
              <a:t> </a:t>
            </a:r>
            <a:r>
              <a:rPr lang="fi-FI" dirty="0" err="1"/>
              <a:t>their</a:t>
            </a:r>
            <a:r>
              <a:rPr lang="fi-FI" dirty="0"/>
              <a:t> </a:t>
            </a:r>
            <a:r>
              <a:rPr lang="fi-FI" dirty="0" err="1"/>
              <a:t>overall</a:t>
            </a:r>
            <a:r>
              <a:rPr lang="fi-FI" dirty="0"/>
              <a:t> </a:t>
            </a:r>
            <a:r>
              <a:rPr lang="fi-FI" dirty="0" err="1"/>
              <a:t>relative</a:t>
            </a:r>
            <a:r>
              <a:rPr lang="fi-FI" dirty="0"/>
              <a:t> </a:t>
            </a:r>
            <a:r>
              <a:rPr lang="fi-FI" dirty="0" err="1"/>
              <a:t>frequency</a:t>
            </a:r>
            <a:r>
              <a:rPr lang="fi-FI" dirty="0"/>
              <a:t> and </a:t>
            </a:r>
            <a:r>
              <a:rPr lang="fi-FI" dirty="0" err="1"/>
              <a:t>what</a:t>
            </a:r>
            <a:r>
              <a:rPr lang="fi-FI" dirty="0"/>
              <a:t> </a:t>
            </a:r>
            <a:r>
              <a:rPr lang="fi-FI" dirty="0" err="1"/>
              <a:t>does</a:t>
            </a:r>
            <a:r>
              <a:rPr lang="fi-FI" dirty="0"/>
              <a:t> </a:t>
            </a:r>
            <a:r>
              <a:rPr lang="fi-FI" dirty="0" err="1"/>
              <a:t>this</a:t>
            </a:r>
            <a:r>
              <a:rPr lang="fi-FI" dirty="0"/>
              <a:t> </a:t>
            </a:r>
            <a:r>
              <a:rPr lang="fi-FI" dirty="0" err="1"/>
              <a:t>tell</a:t>
            </a:r>
            <a:r>
              <a:rPr lang="fi-FI" dirty="0"/>
              <a:t> us </a:t>
            </a:r>
            <a:r>
              <a:rPr lang="fi-FI" dirty="0" err="1"/>
              <a:t>about</a:t>
            </a:r>
            <a:r>
              <a:rPr lang="fi-FI" dirty="0"/>
              <a:t> </a:t>
            </a:r>
            <a:r>
              <a:rPr lang="fi-FI" dirty="0" err="1"/>
              <a:t>source</a:t>
            </a:r>
            <a:r>
              <a:rPr lang="fi-FI" dirty="0"/>
              <a:t> vs. </a:t>
            </a:r>
            <a:r>
              <a:rPr lang="fi-FI" dirty="0" err="1"/>
              <a:t>goal</a:t>
            </a:r>
            <a:r>
              <a:rPr lang="fi-FI" dirty="0"/>
              <a:t> </a:t>
            </a:r>
            <a:r>
              <a:rPr lang="fi-FI" dirty="0" err="1"/>
              <a:t>expressions</a:t>
            </a:r>
            <a:r>
              <a:rPr lang="fi-FI" dirty="0"/>
              <a:t> in </a:t>
            </a:r>
            <a:r>
              <a:rPr lang="fi-FI" dirty="0" err="1"/>
              <a:t>Udmurt</a:t>
            </a:r>
            <a:r>
              <a:rPr lang="fi-FI" dirty="0"/>
              <a:t>? </a:t>
            </a:r>
          </a:p>
          <a:p>
            <a:r>
              <a:rPr lang="fi-FI" dirty="0"/>
              <a:t>Data </a:t>
            </a:r>
            <a:r>
              <a:rPr lang="fi-FI" dirty="0" err="1"/>
              <a:t>has</a:t>
            </a:r>
            <a:r>
              <a:rPr lang="fi-FI" dirty="0"/>
              <a:t> </a:t>
            </a:r>
            <a:r>
              <a:rPr lang="fi-FI" dirty="0" err="1"/>
              <a:t>been</a:t>
            </a:r>
            <a:r>
              <a:rPr lang="fi-FI" dirty="0"/>
              <a:t> </a:t>
            </a:r>
            <a:r>
              <a:rPr lang="fi-FI" dirty="0" err="1"/>
              <a:t>archived</a:t>
            </a:r>
            <a:r>
              <a:rPr lang="fi-FI" dirty="0"/>
              <a:t> on </a:t>
            </a:r>
            <a:r>
              <a:rPr lang="fi-FI" dirty="0" err="1"/>
              <a:t>Zenodo</a:t>
            </a:r>
            <a:r>
              <a:rPr lang="fi-FI" dirty="0"/>
              <a:t>, </a:t>
            </a:r>
            <a:r>
              <a:rPr lang="fi-FI" dirty="0" err="1"/>
              <a:t>but</a:t>
            </a:r>
            <a:r>
              <a:rPr lang="fi-FI" dirty="0"/>
              <a:t> it is </a:t>
            </a:r>
            <a:r>
              <a:rPr lang="fi-FI" dirty="0" err="1"/>
              <a:t>not</a:t>
            </a:r>
            <a:r>
              <a:rPr lang="fi-FI" dirty="0"/>
              <a:t> </a:t>
            </a:r>
            <a:r>
              <a:rPr lang="fi-FI" dirty="0" err="1"/>
              <a:t>certain</a:t>
            </a:r>
            <a:r>
              <a:rPr lang="fi-FI" dirty="0"/>
              <a:t> </a:t>
            </a:r>
            <a:r>
              <a:rPr lang="fi-FI" dirty="0" err="1"/>
              <a:t>that</a:t>
            </a:r>
            <a:r>
              <a:rPr lang="fi-FI" dirty="0"/>
              <a:t> </a:t>
            </a:r>
            <a:r>
              <a:rPr lang="fi-FI" dirty="0" err="1"/>
              <a:t>this</a:t>
            </a:r>
            <a:r>
              <a:rPr lang="fi-FI" dirty="0"/>
              <a:t> </a:t>
            </a:r>
            <a:r>
              <a:rPr lang="fi-FI" dirty="0" err="1"/>
              <a:t>conforms</a:t>
            </a:r>
            <a:r>
              <a:rPr lang="fi-FI" dirty="0"/>
              <a:t> to </a:t>
            </a:r>
            <a:r>
              <a:rPr lang="fi-FI" dirty="0" err="1"/>
              <a:t>the</a:t>
            </a:r>
            <a:r>
              <a:rPr lang="fi-FI" dirty="0"/>
              <a:t> FAIR </a:t>
            </a:r>
            <a:r>
              <a:rPr lang="fi-FI" dirty="0" err="1"/>
              <a:t>principles</a:t>
            </a:r>
            <a:r>
              <a:rPr lang="fi-FI" dirty="0"/>
              <a:t> of </a:t>
            </a:r>
            <a:r>
              <a:rPr lang="fi-FI" dirty="0" err="1"/>
              <a:t>research</a:t>
            </a:r>
            <a:r>
              <a:rPr lang="fi-FI" dirty="0"/>
              <a:t> (</a:t>
            </a:r>
            <a:r>
              <a:rPr lang="fi-FI" dirty="0" err="1"/>
              <a:t>findability</a:t>
            </a:r>
            <a:r>
              <a:rPr lang="fi-FI" dirty="0"/>
              <a:t>, </a:t>
            </a:r>
            <a:r>
              <a:rPr lang="fi-FI" dirty="0" err="1"/>
              <a:t>accessibility</a:t>
            </a:r>
            <a:r>
              <a:rPr lang="fi-FI" dirty="0"/>
              <a:t>, </a:t>
            </a:r>
            <a:r>
              <a:rPr lang="fi-FI" dirty="0" err="1"/>
              <a:t>interoperability</a:t>
            </a:r>
            <a:r>
              <a:rPr lang="fi-FI" dirty="0"/>
              <a:t>, and </a:t>
            </a:r>
            <a:r>
              <a:rPr lang="fi-FI" dirty="0" err="1"/>
              <a:t>reusability</a:t>
            </a:r>
            <a:r>
              <a:rPr lang="fi-FI" dirty="0"/>
              <a:t>). Riku Erkkilä </a:t>
            </a:r>
            <a:r>
              <a:rPr lang="fi-FI" dirty="0" err="1"/>
              <a:t>might</a:t>
            </a:r>
            <a:r>
              <a:rPr lang="fi-FI" dirty="0"/>
              <a:t> </a:t>
            </a:r>
            <a:r>
              <a:rPr lang="fi-FI" dirty="0" err="1"/>
              <a:t>consider</a:t>
            </a:r>
            <a:r>
              <a:rPr lang="fi-FI" dirty="0"/>
              <a:t> a </a:t>
            </a:r>
            <a:r>
              <a:rPr lang="fi-FI" dirty="0" err="1"/>
              <a:t>professionally</a:t>
            </a:r>
            <a:r>
              <a:rPr lang="fi-FI" dirty="0"/>
              <a:t> </a:t>
            </a:r>
            <a:r>
              <a:rPr lang="fi-FI" dirty="0" err="1"/>
              <a:t>curated</a:t>
            </a:r>
            <a:r>
              <a:rPr lang="fi-FI" dirty="0"/>
              <a:t> </a:t>
            </a:r>
            <a:r>
              <a:rPr lang="fi-FI" dirty="0" err="1"/>
              <a:t>repository</a:t>
            </a:r>
            <a:r>
              <a:rPr lang="fi-FI" dirty="0"/>
              <a:t> </a:t>
            </a:r>
            <a:r>
              <a:rPr lang="fi-FI" dirty="0" err="1"/>
              <a:t>such</a:t>
            </a:r>
            <a:r>
              <a:rPr lang="fi-FI" dirty="0"/>
              <a:t> as </a:t>
            </a:r>
            <a:r>
              <a:rPr lang="fi-FI" dirty="0" err="1"/>
              <a:t>TROLLing</a:t>
            </a:r>
            <a:r>
              <a:rPr lang="fi-FI" dirty="0"/>
              <a:t> (</a:t>
            </a:r>
            <a:r>
              <a:rPr lang="fi-FI" dirty="0" err="1"/>
              <a:t>https</a:t>
            </a:r>
            <a:r>
              <a:rPr lang="fi-FI" dirty="0"/>
              <a:t>://</a:t>
            </a:r>
            <a:r>
              <a:rPr lang="fi-FI" dirty="0" err="1"/>
              <a:t>site.uit.no</a:t>
            </a:r>
            <a:r>
              <a:rPr lang="fi-FI" dirty="0"/>
              <a:t>/</a:t>
            </a:r>
            <a:r>
              <a:rPr lang="fi-FI" dirty="0" err="1"/>
              <a:t>trolling</a:t>
            </a:r>
            <a:r>
              <a:rPr lang="fi-FI" dirty="0"/>
              <a:t>/). </a:t>
            </a:r>
          </a:p>
          <a:p>
            <a:endParaRPr lang="en-NO" dirty="0"/>
          </a:p>
        </p:txBody>
      </p:sp>
    </p:spTree>
    <p:extLst>
      <p:ext uri="{BB962C8B-B14F-4D97-AF65-F5344CB8AC3E}">
        <p14:creationId xmlns:p14="http://schemas.microsoft.com/office/powerpoint/2010/main" val="580705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0E94-86F2-41CC-2194-128B4836E555}"/>
              </a:ext>
            </a:extLst>
          </p:cNvPr>
          <p:cNvSpPr>
            <a:spLocks noGrp="1"/>
          </p:cNvSpPr>
          <p:nvPr>
            <p:ph type="title"/>
          </p:nvPr>
        </p:nvSpPr>
        <p:spPr/>
        <p:txBody>
          <a:bodyPr>
            <a:normAutofit/>
          </a:bodyPr>
          <a:lstStyle/>
          <a:p>
            <a:r>
              <a:rPr lang="en-NO" dirty="0"/>
              <a:t>Proposal concerning acceptance of dissertation</a:t>
            </a:r>
          </a:p>
        </p:txBody>
      </p:sp>
      <p:sp>
        <p:nvSpPr>
          <p:cNvPr id="3" name="Content Placeholder 2">
            <a:extLst>
              <a:ext uri="{FF2B5EF4-FFF2-40B4-BE49-F238E27FC236}">
                <a16:creationId xmlns:a16="http://schemas.microsoft.com/office/drawing/2014/main" id="{2314C026-0C41-2BAF-C0F2-78E89900E55E}"/>
              </a:ext>
            </a:extLst>
          </p:cNvPr>
          <p:cNvSpPr>
            <a:spLocks noGrp="1"/>
          </p:cNvSpPr>
          <p:nvPr>
            <p:ph idx="1"/>
          </p:nvPr>
        </p:nvSpPr>
        <p:spPr/>
        <p:txBody>
          <a:bodyPr>
            <a:normAutofit fontScale="92500"/>
          </a:bodyPr>
          <a:lstStyle/>
          <a:p>
            <a:pPr marL="0" indent="0">
              <a:buNone/>
            </a:pPr>
            <a:r>
              <a:rPr lang="en-NO" sz="3600" dirty="0"/>
              <a:t>I hereby propose that the PhD dissertation </a:t>
            </a:r>
            <a:r>
              <a:rPr lang="en-GB" sz="3600" i="1" dirty="0"/>
              <a:t>The semantics of Udmurt spatial cases</a:t>
            </a:r>
            <a:r>
              <a:rPr lang="en-NO" sz="3600" dirty="0"/>
              <a:t>, presented and defended by </a:t>
            </a:r>
            <a:r>
              <a:rPr lang="en-GB" sz="3600" dirty="0"/>
              <a:t>Riku Erkkilä</a:t>
            </a:r>
            <a:r>
              <a:rPr lang="en-NO" sz="3600" dirty="0"/>
              <a:t> today, April 25, 2026, be </a:t>
            </a:r>
            <a:r>
              <a:rPr lang="en-NO" sz="3600" b="1" dirty="0"/>
              <a:t>accepted</a:t>
            </a:r>
            <a:r>
              <a:rPr lang="en-NO" sz="3600" dirty="0"/>
              <a:t> by </a:t>
            </a:r>
            <a:r>
              <a:rPr lang="en-GB" sz="3600" dirty="0"/>
              <a:t>the Faculty of Humanities of the University of Helsinki and Ludwig-Maximilians-Universität München.</a:t>
            </a:r>
          </a:p>
          <a:p>
            <a:pPr marL="0" indent="0">
              <a:buNone/>
            </a:pPr>
            <a:endParaRPr lang="en-GB" dirty="0"/>
          </a:p>
          <a:p>
            <a:pPr marL="0" indent="0">
              <a:buNone/>
            </a:pPr>
            <a:r>
              <a:rPr lang="en-GB" sz="4000" b="1" dirty="0"/>
              <a:t>CONGRATULATIONS</a:t>
            </a:r>
            <a:r>
              <a:rPr lang="en-GB" sz="4000" dirty="0"/>
              <a:t> </a:t>
            </a:r>
          </a:p>
          <a:p>
            <a:pPr marL="0" indent="0">
              <a:buNone/>
            </a:pPr>
            <a:r>
              <a:rPr lang="en-GB" sz="4000" dirty="0"/>
              <a:t>to Riku Erkkilä, his mentors, family, and friends!</a:t>
            </a:r>
          </a:p>
        </p:txBody>
      </p:sp>
    </p:spTree>
    <p:extLst>
      <p:ext uri="{BB962C8B-B14F-4D97-AF65-F5344CB8AC3E}">
        <p14:creationId xmlns:p14="http://schemas.microsoft.com/office/powerpoint/2010/main" val="220522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7544-C4A2-3B7F-B2CE-19B32AA60C5D}"/>
              </a:ext>
            </a:extLst>
          </p:cNvPr>
          <p:cNvSpPr>
            <a:spLocks noGrp="1"/>
          </p:cNvSpPr>
          <p:nvPr>
            <p:ph type="title"/>
          </p:nvPr>
        </p:nvSpPr>
        <p:spPr/>
        <p:txBody>
          <a:bodyPr/>
          <a:lstStyle/>
          <a:p>
            <a:r>
              <a:rPr lang="en-NO" dirty="0"/>
              <a:t>Overall features of the dissertation</a:t>
            </a:r>
          </a:p>
        </p:txBody>
      </p:sp>
      <p:sp>
        <p:nvSpPr>
          <p:cNvPr id="3" name="Content Placeholder 2">
            <a:extLst>
              <a:ext uri="{FF2B5EF4-FFF2-40B4-BE49-F238E27FC236}">
                <a16:creationId xmlns:a16="http://schemas.microsoft.com/office/drawing/2014/main" id="{C622D525-C7E8-13FA-B351-B6D0C5757537}"/>
              </a:ext>
            </a:extLst>
          </p:cNvPr>
          <p:cNvSpPr>
            <a:spLocks noGrp="1"/>
          </p:cNvSpPr>
          <p:nvPr>
            <p:ph idx="1"/>
          </p:nvPr>
        </p:nvSpPr>
        <p:spPr/>
        <p:txBody>
          <a:bodyPr>
            <a:normAutofit/>
          </a:bodyPr>
          <a:lstStyle/>
          <a:p>
            <a:r>
              <a:rPr lang="en-NO" dirty="0"/>
              <a:t>analysis draws on theoretical framework of Cognitive Linguistics, additionally also psychology and neurology</a:t>
            </a:r>
          </a:p>
          <a:p>
            <a:r>
              <a:rPr lang="en-NO" dirty="0"/>
              <a:t>adaptation of theoretical models previously focused mainly on English to facts of Udmurt</a:t>
            </a:r>
          </a:p>
          <a:p>
            <a:r>
              <a:rPr lang="en-NO" dirty="0"/>
              <a:t>documentation of facts of Udmurt</a:t>
            </a:r>
          </a:p>
          <a:p>
            <a:r>
              <a:rPr lang="en-GB" dirty="0"/>
              <a:t>quantitative data on the distribution of senses within Udmurt spatial cases</a:t>
            </a:r>
          </a:p>
          <a:p>
            <a:r>
              <a:rPr lang="en-GB" dirty="0"/>
              <a:t>illustrated with 380 authentic examples, all supplied with Leipzig glossing and translations</a:t>
            </a:r>
            <a:endParaRPr lang="en-NO" dirty="0"/>
          </a:p>
        </p:txBody>
      </p:sp>
    </p:spTree>
    <p:extLst>
      <p:ext uri="{BB962C8B-B14F-4D97-AF65-F5344CB8AC3E}">
        <p14:creationId xmlns:p14="http://schemas.microsoft.com/office/powerpoint/2010/main" val="383780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698D-5130-F4F9-80D9-0299056C40C5}"/>
              </a:ext>
            </a:extLst>
          </p:cNvPr>
          <p:cNvSpPr>
            <a:spLocks noGrp="1"/>
          </p:cNvSpPr>
          <p:nvPr>
            <p:ph type="title"/>
          </p:nvPr>
        </p:nvSpPr>
        <p:spPr/>
        <p:txBody>
          <a:bodyPr/>
          <a:lstStyle/>
          <a:p>
            <a:r>
              <a:rPr lang="en-NO" dirty="0"/>
              <a:t>Overview of questions</a:t>
            </a:r>
          </a:p>
        </p:txBody>
      </p:sp>
      <p:sp>
        <p:nvSpPr>
          <p:cNvPr id="3" name="Content Placeholder 2">
            <a:extLst>
              <a:ext uri="{FF2B5EF4-FFF2-40B4-BE49-F238E27FC236}">
                <a16:creationId xmlns:a16="http://schemas.microsoft.com/office/drawing/2014/main" id="{536C3F64-4A45-836D-A67E-A88354EA069D}"/>
              </a:ext>
            </a:extLst>
          </p:cNvPr>
          <p:cNvSpPr>
            <a:spLocks noGrp="1"/>
          </p:cNvSpPr>
          <p:nvPr>
            <p:ph idx="1"/>
          </p:nvPr>
        </p:nvSpPr>
        <p:spPr/>
        <p:txBody>
          <a:bodyPr/>
          <a:lstStyle/>
          <a:p>
            <a:r>
              <a:rPr lang="en-NO" dirty="0"/>
              <a:t>Questions posed in Preliminary Examiner’s Statement</a:t>
            </a:r>
          </a:p>
          <a:p>
            <a:r>
              <a:rPr lang="en-NO" dirty="0"/>
              <a:t>Other questions about the dissertation</a:t>
            </a:r>
          </a:p>
          <a:p>
            <a:r>
              <a:rPr lang="en-NO" dirty="0"/>
              <a:t>Concluding questions about this line of research</a:t>
            </a:r>
          </a:p>
        </p:txBody>
      </p:sp>
    </p:spTree>
    <p:extLst>
      <p:ext uri="{BB962C8B-B14F-4D97-AF65-F5344CB8AC3E}">
        <p14:creationId xmlns:p14="http://schemas.microsoft.com/office/powerpoint/2010/main" val="303469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00A8-40AE-A640-925A-DE58C84024E6}"/>
              </a:ext>
            </a:extLst>
          </p:cNvPr>
          <p:cNvSpPr>
            <a:spLocks noGrp="1"/>
          </p:cNvSpPr>
          <p:nvPr>
            <p:ph type="title"/>
          </p:nvPr>
        </p:nvSpPr>
        <p:spPr/>
        <p:txBody>
          <a:bodyPr/>
          <a:lstStyle/>
          <a:p>
            <a:r>
              <a:rPr lang="en-NO" dirty="0"/>
              <a:t>Questions posed in Preliminary Examiner’s Statement</a:t>
            </a:r>
          </a:p>
        </p:txBody>
      </p:sp>
      <p:sp>
        <p:nvSpPr>
          <p:cNvPr id="3" name="Text Placeholder 2">
            <a:extLst>
              <a:ext uri="{FF2B5EF4-FFF2-40B4-BE49-F238E27FC236}">
                <a16:creationId xmlns:a16="http://schemas.microsoft.com/office/drawing/2014/main" id="{D0B89A6D-761F-EEE0-C2E6-6FBFC26870F1}"/>
              </a:ext>
            </a:extLst>
          </p:cNvPr>
          <p:cNvSpPr>
            <a:spLocks noGrp="1"/>
          </p:cNvSpPr>
          <p:nvPr>
            <p:ph type="body" idx="1"/>
          </p:nvPr>
        </p:nvSpPr>
        <p:spPr/>
        <p:txBody>
          <a:bodyPr/>
          <a:lstStyle/>
          <a:p>
            <a:endParaRPr lang="en-NO"/>
          </a:p>
        </p:txBody>
      </p:sp>
    </p:spTree>
    <p:extLst>
      <p:ext uri="{BB962C8B-B14F-4D97-AF65-F5344CB8AC3E}">
        <p14:creationId xmlns:p14="http://schemas.microsoft.com/office/powerpoint/2010/main" val="236871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1522-F052-AB87-4A73-109329DD6104}"/>
              </a:ext>
            </a:extLst>
          </p:cNvPr>
          <p:cNvSpPr>
            <a:spLocks noGrp="1"/>
          </p:cNvSpPr>
          <p:nvPr>
            <p:ph type="title"/>
          </p:nvPr>
        </p:nvSpPr>
        <p:spPr/>
        <p:txBody>
          <a:bodyPr/>
          <a:lstStyle/>
          <a:p>
            <a:r>
              <a:rPr lang="en-NO" dirty="0"/>
              <a:t>Where is possible rivalry in the system, both among spatial cases and with other cases?</a:t>
            </a:r>
          </a:p>
        </p:txBody>
      </p:sp>
      <p:sp>
        <p:nvSpPr>
          <p:cNvPr id="7" name="Content Placeholder 6">
            <a:extLst>
              <a:ext uri="{FF2B5EF4-FFF2-40B4-BE49-F238E27FC236}">
                <a16:creationId xmlns:a16="http://schemas.microsoft.com/office/drawing/2014/main" id="{A4920E08-3918-346D-5EB2-29A34B12369B}"/>
              </a:ext>
            </a:extLst>
          </p:cNvPr>
          <p:cNvSpPr>
            <a:spLocks noGrp="1"/>
          </p:cNvSpPr>
          <p:nvPr>
            <p:ph idx="1"/>
          </p:nvPr>
        </p:nvSpPr>
        <p:spPr/>
        <p:txBody>
          <a:bodyPr/>
          <a:lstStyle/>
          <a:p>
            <a:endParaRPr lang="en-NO"/>
          </a:p>
        </p:txBody>
      </p:sp>
    </p:spTree>
    <p:extLst>
      <p:ext uri="{BB962C8B-B14F-4D97-AF65-F5344CB8AC3E}">
        <p14:creationId xmlns:p14="http://schemas.microsoft.com/office/powerpoint/2010/main" val="175359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D009B-BEA1-B94F-FEFB-AFE3A19954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7103A-2197-7D23-C3A7-24CCA42ABD45}"/>
              </a:ext>
            </a:extLst>
          </p:cNvPr>
          <p:cNvSpPr>
            <a:spLocks noGrp="1"/>
          </p:cNvSpPr>
          <p:nvPr>
            <p:ph type="title"/>
          </p:nvPr>
        </p:nvSpPr>
        <p:spPr/>
        <p:txBody>
          <a:bodyPr/>
          <a:lstStyle/>
          <a:p>
            <a:r>
              <a:rPr lang="en-NO" dirty="0"/>
              <a:t>This example (p. 226) uses elative, but could inessive be used?</a:t>
            </a:r>
          </a:p>
        </p:txBody>
      </p:sp>
      <p:pic>
        <p:nvPicPr>
          <p:cNvPr id="5" name="Content Placeholder 4">
            <a:extLst>
              <a:ext uri="{FF2B5EF4-FFF2-40B4-BE49-F238E27FC236}">
                <a16:creationId xmlns:a16="http://schemas.microsoft.com/office/drawing/2014/main" id="{094BE74D-36F5-F75E-8574-FB89307227D5}"/>
              </a:ext>
            </a:extLst>
          </p:cNvPr>
          <p:cNvPicPr>
            <a:picLocks noGrp="1" noChangeAspect="1"/>
          </p:cNvPicPr>
          <p:nvPr>
            <p:ph idx="1"/>
          </p:nvPr>
        </p:nvPicPr>
        <p:blipFill>
          <a:blip r:embed="rId2"/>
          <a:stretch>
            <a:fillRect/>
          </a:stretch>
        </p:blipFill>
        <p:spPr>
          <a:xfrm>
            <a:off x="925730" y="1825625"/>
            <a:ext cx="10340539" cy="4351338"/>
          </a:xfrm>
          <a:prstGeom prst="rect">
            <a:avLst/>
          </a:prstGeom>
        </p:spPr>
      </p:pic>
    </p:spTree>
    <p:extLst>
      <p:ext uri="{BB962C8B-B14F-4D97-AF65-F5344CB8AC3E}">
        <p14:creationId xmlns:p14="http://schemas.microsoft.com/office/powerpoint/2010/main" val="302300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61FA-120D-4435-0D6C-842776B65656}"/>
              </a:ext>
            </a:extLst>
          </p:cNvPr>
          <p:cNvSpPr>
            <a:spLocks noGrp="1"/>
          </p:cNvSpPr>
          <p:nvPr>
            <p:ph type="title"/>
          </p:nvPr>
        </p:nvSpPr>
        <p:spPr/>
        <p:txBody>
          <a:bodyPr/>
          <a:lstStyle/>
          <a:p>
            <a:r>
              <a:rPr lang="en-NO" dirty="0"/>
              <a:t>This example (p. 249) uses egressive, but could inessive be used?</a:t>
            </a:r>
          </a:p>
        </p:txBody>
      </p:sp>
      <p:pic>
        <p:nvPicPr>
          <p:cNvPr id="5" name="Content Placeholder 4">
            <a:extLst>
              <a:ext uri="{FF2B5EF4-FFF2-40B4-BE49-F238E27FC236}">
                <a16:creationId xmlns:a16="http://schemas.microsoft.com/office/drawing/2014/main" id="{22F90EC4-4FB0-7722-2C0C-00444C9E423B}"/>
              </a:ext>
            </a:extLst>
          </p:cNvPr>
          <p:cNvPicPr>
            <a:picLocks noGrp="1" noChangeAspect="1"/>
          </p:cNvPicPr>
          <p:nvPr>
            <p:ph idx="1"/>
          </p:nvPr>
        </p:nvPicPr>
        <p:blipFill>
          <a:blip r:embed="rId2"/>
          <a:stretch>
            <a:fillRect/>
          </a:stretch>
        </p:blipFill>
        <p:spPr>
          <a:xfrm>
            <a:off x="889000" y="2248694"/>
            <a:ext cx="10414000" cy="3505200"/>
          </a:xfrm>
          <a:prstGeom prst="rect">
            <a:avLst/>
          </a:prstGeom>
        </p:spPr>
      </p:pic>
    </p:spTree>
    <p:extLst>
      <p:ext uri="{BB962C8B-B14F-4D97-AF65-F5344CB8AC3E}">
        <p14:creationId xmlns:p14="http://schemas.microsoft.com/office/powerpoint/2010/main" val="946856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340</TotalTime>
  <Words>2130</Words>
  <Application>Microsoft Macintosh PowerPoint</Application>
  <PresentationFormat>Widescreen</PresentationFormat>
  <Paragraphs>150</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Aptos</vt:lpstr>
      <vt:lpstr>Aptos Display</vt:lpstr>
      <vt:lpstr>Arial</vt:lpstr>
      <vt:lpstr>Office Theme</vt:lpstr>
      <vt:lpstr>Defense of PhD Dissertation The semantics of Udmurt spatial cases </vt:lpstr>
      <vt:lpstr>Outline</vt:lpstr>
      <vt:lpstr>Topic of dissertation</vt:lpstr>
      <vt:lpstr>Overall features of the dissertation</vt:lpstr>
      <vt:lpstr>Overview of questions</vt:lpstr>
      <vt:lpstr>Questions posed in Preliminary Examiner’s Statement</vt:lpstr>
      <vt:lpstr>Where is possible rivalry in the system, both among spatial cases and with other cases?</vt:lpstr>
      <vt:lpstr>This example (p. 226) uses elative, but could inessive be used?</vt:lpstr>
      <vt:lpstr>This example (p. 249) uses egressive, but could inessive be used?</vt:lpstr>
      <vt:lpstr>What is the overall frequency (both ipm and relative) of the Udmurt spatial cases?</vt:lpstr>
      <vt:lpstr>Why are some similar meanings/uses classified differently?</vt:lpstr>
      <vt:lpstr>Why are idiomatic uses termed “periphery constructions”?</vt:lpstr>
      <vt:lpstr>Other questions about the dissertation</vt:lpstr>
      <vt:lpstr>p. 64, p. 68</vt:lpstr>
      <vt:lpstr>PowerPoint Presentation</vt:lpstr>
      <vt:lpstr>Aigro 2022 PhD dissertation  on Estonian spatial cases</vt:lpstr>
      <vt:lpstr>Comparing Estonian and Udmurt spatial cases</vt:lpstr>
      <vt:lpstr>Talmyan classification, caused-motion, resultatives</vt:lpstr>
      <vt:lpstr>Relational nouns: vi̮l- ‘top’, dor- ‘near’-, pum- ‘end’, bord- ‘next, near’, ul- ‘under’</vt:lpstr>
      <vt:lpstr>Role of other factors in case semantics</vt:lpstr>
      <vt:lpstr>Is the meaning of starting and source given by the verb, not the case in these exx. (pp. 154, 156)?</vt:lpstr>
      <vt:lpstr>Does encyclopedic knowledge play a role in case semantics (p. 381)?</vt:lpstr>
      <vt:lpstr>Terms for the meanings of the cases overlap </vt:lpstr>
      <vt:lpstr>Prolative (going to a number of places)</vt:lpstr>
      <vt:lpstr>Egressive (from a street)</vt:lpstr>
      <vt:lpstr>Illative (to work)</vt:lpstr>
      <vt:lpstr>Approximative (here and there)</vt:lpstr>
      <vt:lpstr>Fictive motion: is this relevant for more exx.? </vt:lpstr>
      <vt:lpstr>Other possible exx. of fictive motion?</vt:lpstr>
      <vt:lpstr>pp. 60, 61</vt:lpstr>
      <vt:lpstr>Concluding questions about this line of research</vt:lpstr>
      <vt:lpstr>Imagine you are a teacher…</vt:lpstr>
      <vt:lpstr>Imagine a perfect world with unlimited resources and no wars…</vt:lpstr>
      <vt:lpstr>What has changed?</vt:lpstr>
      <vt:lpstr>Circling back to the main point…</vt:lpstr>
      <vt:lpstr>Assessment of merits and critical points</vt:lpstr>
      <vt:lpstr>Assessment of merits</vt:lpstr>
      <vt:lpstr>Critical points</vt:lpstr>
      <vt:lpstr>Proposal concerning acceptance of dissertation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Alexis Janda</dc:creator>
  <cp:lastModifiedBy>Laura Alexis Janda</cp:lastModifiedBy>
  <cp:revision>1</cp:revision>
  <dcterms:created xsi:type="dcterms:W3CDTF">2026-03-25T12:34:05Z</dcterms:created>
  <dcterms:modified xsi:type="dcterms:W3CDTF">2026-04-16T07:47:46Z</dcterms:modified>
</cp:coreProperties>
</file>