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356" r:id="rId3"/>
    <p:sldId id="296" r:id="rId4"/>
    <p:sldId id="297" r:id="rId5"/>
    <p:sldId id="357" r:id="rId6"/>
    <p:sldId id="290" r:id="rId7"/>
    <p:sldId id="293" r:id="rId8"/>
    <p:sldId id="358" r:id="rId9"/>
    <p:sldId id="359" r:id="rId10"/>
    <p:sldId id="360" r:id="rId11"/>
    <p:sldId id="259" r:id="rId12"/>
    <p:sldId id="260" r:id="rId13"/>
    <p:sldId id="261" r:id="rId14"/>
    <p:sldId id="295" r:id="rId15"/>
    <p:sldId id="262" r:id="rId16"/>
    <p:sldId id="263" r:id="rId17"/>
    <p:sldId id="269" r:id="rId18"/>
    <p:sldId id="361" r:id="rId19"/>
    <p:sldId id="366" r:id="rId20"/>
    <p:sldId id="266" r:id="rId21"/>
    <p:sldId id="267" r:id="rId22"/>
    <p:sldId id="272" r:id="rId23"/>
    <p:sldId id="273" r:id="rId24"/>
    <p:sldId id="271" r:id="rId25"/>
    <p:sldId id="364" r:id="rId26"/>
    <p:sldId id="280" r:id="rId27"/>
    <p:sldId id="281" r:id="rId28"/>
    <p:sldId id="282" r:id="rId29"/>
    <p:sldId id="270" r:id="rId30"/>
    <p:sldId id="284" r:id="rId31"/>
    <p:sldId id="365" r:id="rId32"/>
    <p:sldId id="276" r:id="rId33"/>
    <p:sldId id="277" r:id="rId34"/>
    <p:sldId id="288" r:id="rId35"/>
    <p:sldId id="287" r:id="rId36"/>
    <p:sldId id="289" r:id="rId37"/>
    <p:sldId id="362" r:id="rId38"/>
    <p:sldId id="291" r:id="rId39"/>
    <p:sldId id="292" r:id="rId40"/>
    <p:sldId id="294" r:id="rId41"/>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CDC961-A84F-B740-8DB6-0F659B7AEFA0}" v="109" dt="2020-11-26T14:22:32.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p:restoredTop sz="96327"/>
  </p:normalViewPr>
  <p:slideViewPr>
    <p:cSldViewPr snapToGrid="0" snapToObjects="1">
      <p:cViewPr varScale="1">
        <p:scale>
          <a:sx n="116" d="100"/>
          <a:sy n="116" d="100"/>
        </p:scale>
        <p:origin x="224" y="3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A Janda" userId="1f227e26-6259-47d3-b693-dce21943f79e" providerId="ADAL" clId="{4AE438BD-8CD8-A046-BDFA-C6C1EDDBE8A6}"/>
    <pc:docChg chg="undo custSel mod addSld modSld sldOrd">
      <pc:chgData name="Laura A Janda" userId="1f227e26-6259-47d3-b693-dce21943f79e" providerId="ADAL" clId="{4AE438BD-8CD8-A046-BDFA-C6C1EDDBE8A6}" dt="2020-11-07T10:19:17.059" v="4432" actId="255"/>
      <pc:docMkLst>
        <pc:docMk/>
      </pc:docMkLst>
      <pc:sldChg chg="modSp new mod">
        <pc:chgData name="Laura A Janda" userId="1f227e26-6259-47d3-b693-dce21943f79e" providerId="ADAL" clId="{4AE438BD-8CD8-A046-BDFA-C6C1EDDBE8A6}" dt="2020-10-20T18:10:52.344" v="1482" actId="20577"/>
        <pc:sldMkLst>
          <pc:docMk/>
          <pc:sldMk cId="1704027873" sldId="258"/>
        </pc:sldMkLst>
        <pc:spChg chg="mod">
          <ac:chgData name="Laura A Janda" userId="1f227e26-6259-47d3-b693-dce21943f79e" providerId="ADAL" clId="{4AE438BD-8CD8-A046-BDFA-C6C1EDDBE8A6}" dt="2020-10-20T17:16:17.406" v="89" actId="20577"/>
          <ac:spMkLst>
            <pc:docMk/>
            <pc:sldMk cId="1704027873" sldId="258"/>
            <ac:spMk id="2" creationId="{F53D944B-1414-854A-BEE4-AB398C494DF5}"/>
          </ac:spMkLst>
        </pc:spChg>
        <pc:spChg chg="mod">
          <ac:chgData name="Laura A Janda" userId="1f227e26-6259-47d3-b693-dce21943f79e" providerId="ADAL" clId="{4AE438BD-8CD8-A046-BDFA-C6C1EDDBE8A6}" dt="2020-10-20T18:10:52.344" v="1482" actId="20577"/>
          <ac:spMkLst>
            <pc:docMk/>
            <pc:sldMk cId="1704027873" sldId="258"/>
            <ac:spMk id="3" creationId="{B9850738-32FB-DC4A-9059-1D5A02E8CEE2}"/>
          </ac:spMkLst>
        </pc:spChg>
      </pc:sldChg>
      <pc:sldChg chg="addSp delSp modSp new mod setBg">
        <pc:chgData name="Laura A Janda" userId="1f227e26-6259-47d3-b693-dce21943f79e" providerId="ADAL" clId="{4AE438BD-8CD8-A046-BDFA-C6C1EDDBE8A6}" dt="2020-11-07T09:58:46.289" v="4280" actId="27636"/>
        <pc:sldMkLst>
          <pc:docMk/>
          <pc:sldMk cId="3153843324" sldId="259"/>
        </pc:sldMkLst>
        <pc:spChg chg="mod">
          <ac:chgData name="Laura A Janda" userId="1f227e26-6259-47d3-b693-dce21943f79e" providerId="ADAL" clId="{4AE438BD-8CD8-A046-BDFA-C6C1EDDBE8A6}" dt="2020-10-20T17:41:19.685" v="400" actId="26606"/>
          <ac:spMkLst>
            <pc:docMk/>
            <pc:sldMk cId="3153843324" sldId="259"/>
            <ac:spMk id="2" creationId="{D9FCBED3-543B-C540-AF08-3677BC051976}"/>
          </ac:spMkLst>
        </pc:spChg>
        <pc:spChg chg="mod ord">
          <ac:chgData name="Laura A Janda" userId="1f227e26-6259-47d3-b693-dce21943f79e" providerId="ADAL" clId="{4AE438BD-8CD8-A046-BDFA-C6C1EDDBE8A6}" dt="2020-11-07T09:58:46.289" v="4280" actId="27636"/>
          <ac:spMkLst>
            <pc:docMk/>
            <pc:sldMk cId="3153843324" sldId="259"/>
            <ac:spMk id="3" creationId="{029CA433-D01A-6E4D-94FF-8AFB15BB5469}"/>
          </ac:spMkLst>
        </pc:spChg>
        <pc:spChg chg="add del">
          <ac:chgData name="Laura A Janda" userId="1f227e26-6259-47d3-b693-dce21943f79e" providerId="ADAL" clId="{4AE438BD-8CD8-A046-BDFA-C6C1EDDBE8A6}" dt="2020-10-20T17:42:10.100" v="404" actId="26606"/>
          <ac:spMkLst>
            <pc:docMk/>
            <pc:sldMk cId="3153843324" sldId="259"/>
            <ac:spMk id="71" creationId="{F56F5174-31D9-4DBB-AAB7-A1FD7BDB1352}"/>
          </ac:spMkLst>
        </pc:spChg>
        <pc:spChg chg="add del">
          <ac:chgData name="Laura A Janda" userId="1f227e26-6259-47d3-b693-dce21943f79e" providerId="ADAL" clId="{4AE438BD-8CD8-A046-BDFA-C6C1EDDBE8A6}" dt="2020-10-20T17:42:10.100" v="404" actId="26606"/>
          <ac:spMkLst>
            <pc:docMk/>
            <pc:sldMk cId="3153843324" sldId="259"/>
            <ac:spMk id="75" creationId="{F9A95BEE-6BB1-4A28-A8E6-A34B2E42EF87}"/>
          </ac:spMkLst>
        </pc:spChg>
        <pc:spChg chg="add">
          <ac:chgData name="Laura A Janda" userId="1f227e26-6259-47d3-b693-dce21943f79e" providerId="ADAL" clId="{4AE438BD-8CD8-A046-BDFA-C6C1EDDBE8A6}" dt="2020-10-20T17:42:10.100" v="404" actId="26606"/>
          <ac:spMkLst>
            <pc:docMk/>
            <pc:sldMk cId="3153843324" sldId="259"/>
            <ac:spMk id="137" creationId="{F56F5174-31D9-4DBB-AAB7-A1FD7BDB1352}"/>
          </ac:spMkLst>
        </pc:spChg>
        <pc:spChg chg="add">
          <ac:chgData name="Laura A Janda" userId="1f227e26-6259-47d3-b693-dce21943f79e" providerId="ADAL" clId="{4AE438BD-8CD8-A046-BDFA-C6C1EDDBE8A6}" dt="2020-10-20T17:42:10.100" v="404" actId="26606"/>
          <ac:spMkLst>
            <pc:docMk/>
            <pc:sldMk cId="3153843324" sldId="259"/>
            <ac:spMk id="141" creationId="{F9A95BEE-6BB1-4A28-A8E6-A34B2E42EF87}"/>
          </ac:spMkLst>
        </pc:spChg>
        <pc:picChg chg="add del">
          <ac:chgData name="Laura A Janda" userId="1f227e26-6259-47d3-b693-dce21943f79e" providerId="ADAL" clId="{4AE438BD-8CD8-A046-BDFA-C6C1EDDBE8A6}" dt="2020-10-20T17:42:10.100" v="404" actId="26606"/>
          <ac:picMkLst>
            <pc:docMk/>
            <pc:sldMk cId="3153843324" sldId="259"/>
            <ac:picMk id="73" creationId="{AE113210-7872-481A-ADE6-3A05CCAF5EB2}"/>
          </ac:picMkLst>
        </pc:picChg>
        <pc:picChg chg="add">
          <ac:chgData name="Laura A Janda" userId="1f227e26-6259-47d3-b693-dce21943f79e" providerId="ADAL" clId="{4AE438BD-8CD8-A046-BDFA-C6C1EDDBE8A6}" dt="2020-10-20T17:42:10.100" v="404" actId="26606"/>
          <ac:picMkLst>
            <pc:docMk/>
            <pc:sldMk cId="3153843324" sldId="259"/>
            <ac:picMk id="139" creationId="{AE113210-7872-481A-ADE6-3A05CCAF5EB2}"/>
          </ac:picMkLst>
        </pc:picChg>
        <pc:picChg chg="add del mod">
          <ac:chgData name="Laura A Janda" userId="1f227e26-6259-47d3-b693-dce21943f79e" providerId="ADAL" clId="{4AE438BD-8CD8-A046-BDFA-C6C1EDDBE8A6}" dt="2020-10-20T17:42:01.026" v="402" actId="478"/>
          <ac:picMkLst>
            <pc:docMk/>
            <pc:sldMk cId="3153843324" sldId="259"/>
            <ac:picMk id="1026" creationId="{AF3172B8-CC72-884E-8634-D8D90D8C1683}"/>
          </ac:picMkLst>
        </pc:picChg>
        <pc:picChg chg="add mod">
          <ac:chgData name="Laura A Janda" userId="1f227e26-6259-47d3-b693-dce21943f79e" providerId="ADAL" clId="{4AE438BD-8CD8-A046-BDFA-C6C1EDDBE8A6}" dt="2020-10-20T17:42:10.100" v="404" actId="26606"/>
          <ac:picMkLst>
            <pc:docMk/>
            <pc:sldMk cId="3153843324" sldId="259"/>
            <ac:picMk id="1028" creationId="{AAB933E0-AA6A-E347-9429-AD2A683AA9F9}"/>
          </ac:picMkLst>
        </pc:picChg>
      </pc:sldChg>
      <pc:sldChg chg="addSp modSp new mod ord modAnim">
        <pc:chgData name="Laura A Janda" userId="1f227e26-6259-47d3-b693-dce21943f79e" providerId="ADAL" clId="{4AE438BD-8CD8-A046-BDFA-C6C1EDDBE8A6}" dt="2020-11-06T14:57:59.683" v="3909" actId="20578"/>
        <pc:sldMkLst>
          <pc:docMk/>
          <pc:sldMk cId="1147064038" sldId="260"/>
        </pc:sldMkLst>
        <pc:spChg chg="mod">
          <ac:chgData name="Laura A Janda" userId="1f227e26-6259-47d3-b693-dce21943f79e" providerId="ADAL" clId="{4AE438BD-8CD8-A046-BDFA-C6C1EDDBE8A6}" dt="2020-10-20T17:43:13.452" v="429" actId="20577"/>
          <ac:spMkLst>
            <pc:docMk/>
            <pc:sldMk cId="1147064038" sldId="260"/>
            <ac:spMk id="2" creationId="{48E27D3C-1980-FD40-8B74-463058AEC181}"/>
          </ac:spMkLst>
        </pc:spChg>
        <pc:spChg chg="mod">
          <ac:chgData name="Laura A Janda" userId="1f227e26-6259-47d3-b693-dce21943f79e" providerId="ADAL" clId="{4AE438BD-8CD8-A046-BDFA-C6C1EDDBE8A6}" dt="2020-10-20T17:45:26.774" v="525" actId="255"/>
          <ac:spMkLst>
            <pc:docMk/>
            <pc:sldMk cId="1147064038" sldId="260"/>
            <ac:spMk id="3" creationId="{879B5827-7F27-DB4D-9755-012B6345D1FA}"/>
          </ac:spMkLst>
        </pc:spChg>
        <pc:spChg chg="add mod">
          <ac:chgData name="Laura A Janda" userId="1f227e26-6259-47d3-b693-dce21943f79e" providerId="ADAL" clId="{4AE438BD-8CD8-A046-BDFA-C6C1EDDBE8A6}" dt="2020-10-20T17:48:34.382" v="607" actId="255"/>
          <ac:spMkLst>
            <pc:docMk/>
            <pc:sldMk cId="1147064038" sldId="260"/>
            <ac:spMk id="5" creationId="{59E6922D-05DA-8449-8C1F-39C6032426F4}"/>
          </ac:spMkLst>
        </pc:spChg>
        <pc:picChg chg="add mod">
          <ac:chgData name="Laura A Janda" userId="1f227e26-6259-47d3-b693-dce21943f79e" providerId="ADAL" clId="{4AE438BD-8CD8-A046-BDFA-C6C1EDDBE8A6}" dt="2020-10-20T17:47:08.907" v="529" actId="1076"/>
          <ac:picMkLst>
            <pc:docMk/>
            <pc:sldMk cId="1147064038" sldId="260"/>
            <ac:picMk id="2050" creationId="{92DB6B8E-B7E5-4D47-A28A-C21E8ED77A44}"/>
          </ac:picMkLst>
        </pc:picChg>
      </pc:sldChg>
      <pc:sldChg chg="addSp modSp new mod setBg">
        <pc:chgData name="Laura A Janda" userId="1f227e26-6259-47d3-b693-dce21943f79e" providerId="ADAL" clId="{4AE438BD-8CD8-A046-BDFA-C6C1EDDBE8A6}" dt="2020-10-20T17:53:10.248" v="727" actId="255"/>
        <pc:sldMkLst>
          <pc:docMk/>
          <pc:sldMk cId="3870563331" sldId="261"/>
        </pc:sldMkLst>
        <pc:spChg chg="mod ord">
          <ac:chgData name="Laura A Janda" userId="1f227e26-6259-47d3-b693-dce21943f79e" providerId="ADAL" clId="{4AE438BD-8CD8-A046-BDFA-C6C1EDDBE8A6}" dt="2020-10-20T17:52:58.075" v="726" actId="20577"/>
          <ac:spMkLst>
            <pc:docMk/>
            <pc:sldMk cId="3870563331" sldId="261"/>
            <ac:spMk id="2" creationId="{70077CE4-611B-1F4B-B1CE-77033A199A52}"/>
          </ac:spMkLst>
        </pc:spChg>
        <pc:spChg chg="mod ord">
          <ac:chgData name="Laura A Janda" userId="1f227e26-6259-47d3-b693-dce21943f79e" providerId="ADAL" clId="{4AE438BD-8CD8-A046-BDFA-C6C1EDDBE8A6}" dt="2020-10-20T17:53:10.248" v="727" actId="255"/>
          <ac:spMkLst>
            <pc:docMk/>
            <pc:sldMk cId="3870563331" sldId="261"/>
            <ac:spMk id="3" creationId="{45433926-8116-3F4A-A5D0-D7CAA8042476}"/>
          </ac:spMkLst>
        </pc:spChg>
        <pc:spChg chg="add">
          <ac:chgData name="Laura A Janda" userId="1f227e26-6259-47d3-b693-dce21943f79e" providerId="ADAL" clId="{4AE438BD-8CD8-A046-BDFA-C6C1EDDBE8A6}" dt="2020-10-20T17:52:53.511" v="725" actId="26606"/>
          <ac:spMkLst>
            <pc:docMk/>
            <pc:sldMk cId="3870563331" sldId="261"/>
            <ac:spMk id="71" creationId="{5EB73228-F09B-409F-9EC1-7E853C4F5B43}"/>
          </ac:spMkLst>
        </pc:spChg>
        <pc:spChg chg="add">
          <ac:chgData name="Laura A Janda" userId="1f227e26-6259-47d3-b693-dce21943f79e" providerId="ADAL" clId="{4AE438BD-8CD8-A046-BDFA-C6C1EDDBE8A6}" dt="2020-10-20T17:52:53.511" v="725" actId="26606"/>
          <ac:spMkLst>
            <pc:docMk/>
            <pc:sldMk cId="3870563331" sldId="261"/>
            <ac:spMk id="73" creationId="{3150A4AE-7BE7-480D-BD8C-3951E6479910}"/>
          </ac:spMkLst>
        </pc:spChg>
        <pc:picChg chg="add mod">
          <ac:chgData name="Laura A Janda" userId="1f227e26-6259-47d3-b693-dce21943f79e" providerId="ADAL" clId="{4AE438BD-8CD8-A046-BDFA-C6C1EDDBE8A6}" dt="2020-10-20T17:52:53.511" v="725" actId="26606"/>
          <ac:picMkLst>
            <pc:docMk/>
            <pc:sldMk cId="3870563331" sldId="261"/>
            <ac:picMk id="3074" creationId="{F3A8F806-B4FC-B64A-B5D6-8266C35D8326}"/>
          </ac:picMkLst>
        </pc:picChg>
      </pc:sldChg>
      <pc:sldChg chg="addSp delSp modSp new mod setBg modAnim">
        <pc:chgData name="Laura A Janda" userId="1f227e26-6259-47d3-b693-dce21943f79e" providerId="ADAL" clId="{4AE438BD-8CD8-A046-BDFA-C6C1EDDBE8A6}" dt="2020-10-20T18:01:00.639" v="1234" actId="20577"/>
        <pc:sldMkLst>
          <pc:docMk/>
          <pc:sldMk cId="622839588" sldId="262"/>
        </pc:sldMkLst>
        <pc:spChg chg="mod">
          <ac:chgData name="Laura A Janda" userId="1f227e26-6259-47d3-b693-dce21943f79e" providerId="ADAL" clId="{4AE438BD-8CD8-A046-BDFA-C6C1EDDBE8A6}" dt="2020-10-20T17:57:43.797" v="991" actId="26606"/>
          <ac:spMkLst>
            <pc:docMk/>
            <pc:sldMk cId="622839588" sldId="262"/>
            <ac:spMk id="2" creationId="{95D69FDA-4F5E-9942-B3B7-A3BEFE276423}"/>
          </ac:spMkLst>
        </pc:spChg>
        <pc:spChg chg="mod">
          <ac:chgData name="Laura A Janda" userId="1f227e26-6259-47d3-b693-dce21943f79e" providerId="ADAL" clId="{4AE438BD-8CD8-A046-BDFA-C6C1EDDBE8A6}" dt="2020-10-20T18:01:00.639" v="1234" actId="20577"/>
          <ac:spMkLst>
            <pc:docMk/>
            <pc:sldMk cId="622839588" sldId="262"/>
            <ac:spMk id="3" creationId="{096F3882-985C-5E4D-BA45-E025FE2ACB4A}"/>
          </ac:spMkLst>
        </pc:spChg>
        <pc:spChg chg="add del">
          <ac:chgData name="Laura A Janda" userId="1f227e26-6259-47d3-b693-dce21943f79e" providerId="ADAL" clId="{4AE438BD-8CD8-A046-BDFA-C6C1EDDBE8A6}" dt="2020-10-20T17:57:43.797" v="991" actId="26606"/>
          <ac:spMkLst>
            <pc:docMk/>
            <pc:sldMk cId="622839588" sldId="262"/>
            <ac:spMk id="71" creationId="{8FC9BE17-9A7B-462D-AE50-3D8777387304}"/>
          </ac:spMkLst>
        </pc:spChg>
        <pc:spChg chg="add del">
          <ac:chgData name="Laura A Janda" userId="1f227e26-6259-47d3-b693-dce21943f79e" providerId="ADAL" clId="{4AE438BD-8CD8-A046-BDFA-C6C1EDDBE8A6}" dt="2020-10-20T17:57:43.797" v="991" actId="26606"/>
          <ac:spMkLst>
            <pc:docMk/>
            <pc:sldMk cId="622839588" sldId="262"/>
            <ac:spMk id="73" creationId="{3EBE8569-6AEC-4B8C-8D53-2DE337CDBA65}"/>
          </ac:spMkLst>
        </pc:spChg>
        <pc:spChg chg="add del">
          <ac:chgData name="Laura A Janda" userId="1f227e26-6259-47d3-b693-dce21943f79e" providerId="ADAL" clId="{4AE438BD-8CD8-A046-BDFA-C6C1EDDBE8A6}" dt="2020-10-20T17:57:43.797" v="991" actId="26606"/>
          <ac:spMkLst>
            <pc:docMk/>
            <pc:sldMk cId="622839588" sldId="262"/>
            <ac:spMk id="75" creationId="{55D4142C-5077-457F-A6AD-3FECFDB39685}"/>
          </ac:spMkLst>
        </pc:spChg>
        <pc:spChg chg="add del">
          <ac:chgData name="Laura A Janda" userId="1f227e26-6259-47d3-b693-dce21943f79e" providerId="ADAL" clId="{4AE438BD-8CD8-A046-BDFA-C6C1EDDBE8A6}" dt="2020-10-20T17:57:43.797" v="991" actId="26606"/>
          <ac:spMkLst>
            <pc:docMk/>
            <pc:sldMk cId="622839588" sldId="262"/>
            <ac:spMk id="77" creationId="{7A5F0580-5EE9-419F-96EE-B6529EF6E7D0}"/>
          </ac:spMkLst>
        </pc:spChg>
        <pc:spChg chg="add">
          <ac:chgData name="Laura A Janda" userId="1f227e26-6259-47d3-b693-dce21943f79e" providerId="ADAL" clId="{4AE438BD-8CD8-A046-BDFA-C6C1EDDBE8A6}" dt="2020-10-20T17:57:43.797" v="991" actId="26606"/>
          <ac:spMkLst>
            <pc:docMk/>
            <pc:sldMk cId="622839588" sldId="262"/>
            <ac:spMk id="135" creationId="{4038CB10-1F5C-4D54-9DF7-12586DE5B007}"/>
          </ac:spMkLst>
        </pc:spChg>
        <pc:spChg chg="add">
          <ac:chgData name="Laura A Janda" userId="1f227e26-6259-47d3-b693-dce21943f79e" providerId="ADAL" clId="{4AE438BD-8CD8-A046-BDFA-C6C1EDDBE8A6}" dt="2020-10-20T17:57:43.797" v="991" actId="26606"/>
          <ac:spMkLst>
            <pc:docMk/>
            <pc:sldMk cId="622839588" sldId="262"/>
            <ac:spMk id="137" creationId="{73ED6512-6858-4552-B699-9A97FE9A4EA2}"/>
          </ac:spMkLst>
        </pc:spChg>
        <pc:picChg chg="add mod ord">
          <ac:chgData name="Laura A Janda" userId="1f227e26-6259-47d3-b693-dce21943f79e" providerId="ADAL" clId="{4AE438BD-8CD8-A046-BDFA-C6C1EDDBE8A6}" dt="2020-10-20T17:57:43.797" v="991" actId="26606"/>
          <ac:picMkLst>
            <pc:docMk/>
            <pc:sldMk cId="622839588" sldId="262"/>
            <ac:picMk id="4098" creationId="{C7EDC1AB-B6EA-9A4F-A2F7-1464201474ED}"/>
          </ac:picMkLst>
        </pc:picChg>
      </pc:sldChg>
      <pc:sldChg chg="addSp modSp new mod setBg modAnim">
        <pc:chgData name="Laura A Janda" userId="1f227e26-6259-47d3-b693-dce21943f79e" providerId="ADAL" clId="{4AE438BD-8CD8-A046-BDFA-C6C1EDDBE8A6}" dt="2020-10-20T18:03:34.689" v="1244"/>
        <pc:sldMkLst>
          <pc:docMk/>
          <pc:sldMk cId="2825010945" sldId="263"/>
        </pc:sldMkLst>
        <pc:spChg chg="mod">
          <ac:chgData name="Laura A Janda" userId="1f227e26-6259-47d3-b693-dce21943f79e" providerId="ADAL" clId="{4AE438BD-8CD8-A046-BDFA-C6C1EDDBE8A6}" dt="2020-10-20T18:02:32.084" v="1239" actId="26606"/>
          <ac:spMkLst>
            <pc:docMk/>
            <pc:sldMk cId="2825010945" sldId="263"/>
            <ac:spMk id="2" creationId="{5178F7C5-A9F3-904B-AECC-B527D04B6C4A}"/>
          </ac:spMkLst>
        </pc:spChg>
        <pc:spChg chg="mod">
          <ac:chgData name="Laura A Janda" userId="1f227e26-6259-47d3-b693-dce21943f79e" providerId="ADAL" clId="{4AE438BD-8CD8-A046-BDFA-C6C1EDDBE8A6}" dt="2020-10-20T18:03:03.489" v="1242" actId="255"/>
          <ac:spMkLst>
            <pc:docMk/>
            <pc:sldMk cId="2825010945" sldId="263"/>
            <ac:spMk id="3" creationId="{6B03885E-9D6C-F548-A5E4-842256983B2A}"/>
          </ac:spMkLst>
        </pc:spChg>
        <pc:spChg chg="add">
          <ac:chgData name="Laura A Janda" userId="1f227e26-6259-47d3-b693-dce21943f79e" providerId="ADAL" clId="{4AE438BD-8CD8-A046-BDFA-C6C1EDDBE8A6}" dt="2020-10-20T18:02:32.084" v="1239" actId="26606"/>
          <ac:spMkLst>
            <pc:docMk/>
            <pc:sldMk cId="2825010945" sldId="263"/>
            <ac:spMk id="71" creationId="{1ECAB1E8-8195-4748-BE71-FF806D86892E}"/>
          </ac:spMkLst>
        </pc:spChg>
        <pc:spChg chg="add">
          <ac:chgData name="Laura A Janda" userId="1f227e26-6259-47d3-b693-dce21943f79e" providerId="ADAL" clId="{4AE438BD-8CD8-A046-BDFA-C6C1EDDBE8A6}" dt="2020-10-20T18:02:32.084" v="1239" actId="26606"/>
          <ac:spMkLst>
            <pc:docMk/>
            <pc:sldMk cId="2825010945" sldId="263"/>
            <ac:spMk id="73" creationId="{57F6BDD4-E066-4008-8011-6CC31AEB4556}"/>
          </ac:spMkLst>
        </pc:spChg>
        <pc:spChg chg="add">
          <ac:chgData name="Laura A Janda" userId="1f227e26-6259-47d3-b693-dce21943f79e" providerId="ADAL" clId="{4AE438BD-8CD8-A046-BDFA-C6C1EDDBE8A6}" dt="2020-10-20T18:02:32.084" v="1239" actId="26606"/>
          <ac:spMkLst>
            <pc:docMk/>
            <pc:sldMk cId="2825010945" sldId="263"/>
            <ac:spMk id="75" creationId="{2711A8FB-68FC-45FC-B01E-38F809E2D439}"/>
          </ac:spMkLst>
        </pc:spChg>
        <pc:spChg chg="add">
          <ac:chgData name="Laura A Janda" userId="1f227e26-6259-47d3-b693-dce21943f79e" providerId="ADAL" clId="{4AE438BD-8CD8-A046-BDFA-C6C1EDDBE8A6}" dt="2020-10-20T18:02:32.084" v="1239" actId="26606"/>
          <ac:spMkLst>
            <pc:docMk/>
            <pc:sldMk cId="2825010945" sldId="263"/>
            <ac:spMk id="77" creationId="{2A865FE3-5FC9-4049-87CF-30019C46C0F5}"/>
          </ac:spMkLst>
        </pc:spChg>
        <pc:picChg chg="add mod">
          <ac:chgData name="Laura A Janda" userId="1f227e26-6259-47d3-b693-dce21943f79e" providerId="ADAL" clId="{4AE438BD-8CD8-A046-BDFA-C6C1EDDBE8A6}" dt="2020-10-20T18:02:32.084" v="1239" actId="26606"/>
          <ac:picMkLst>
            <pc:docMk/>
            <pc:sldMk cId="2825010945" sldId="263"/>
            <ac:picMk id="5122" creationId="{875DF1A6-4F65-5241-A7DB-4BC24D8747C4}"/>
          </ac:picMkLst>
        </pc:picChg>
      </pc:sldChg>
      <pc:sldChg chg="addSp modSp new mod setBg modAnim">
        <pc:chgData name="Laura A Janda" userId="1f227e26-6259-47d3-b693-dce21943f79e" providerId="ADAL" clId="{4AE438BD-8CD8-A046-BDFA-C6C1EDDBE8A6}" dt="2020-10-20T18:07:06.698" v="1395"/>
        <pc:sldMkLst>
          <pc:docMk/>
          <pc:sldMk cId="621907138" sldId="264"/>
        </pc:sldMkLst>
        <pc:spChg chg="mod">
          <ac:chgData name="Laura A Janda" userId="1f227e26-6259-47d3-b693-dce21943f79e" providerId="ADAL" clId="{4AE438BD-8CD8-A046-BDFA-C6C1EDDBE8A6}" dt="2020-10-20T18:06:42.204" v="1392" actId="26606"/>
          <ac:spMkLst>
            <pc:docMk/>
            <pc:sldMk cId="621907138" sldId="264"/>
            <ac:spMk id="2" creationId="{3DA7B0C3-B05E-0841-8023-8940FEDEC28D}"/>
          </ac:spMkLst>
        </pc:spChg>
        <pc:spChg chg="mod">
          <ac:chgData name="Laura A Janda" userId="1f227e26-6259-47d3-b693-dce21943f79e" providerId="ADAL" clId="{4AE438BD-8CD8-A046-BDFA-C6C1EDDBE8A6}" dt="2020-10-20T18:06:56.784" v="1393" actId="255"/>
          <ac:spMkLst>
            <pc:docMk/>
            <pc:sldMk cId="621907138" sldId="264"/>
            <ac:spMk id="3" creationId="{A1D2110B-2EB8-9D47-808C-625CC7C8CAD7}"/>
          </ac:spMkLst>
        </pc:spChg>
        <pc:spChg chg="add">
          <ac:chgData name="Laura A Janda" userId="1f227e26-6259-47d3-b693-dce21943f79e" providerId="ADAL" clId="{4AE438BD-8CD8-A046-BDFA-C6C1EDDBE8A6}" dt="2020-10-20T18:06:42.204" v="1392" actId="26606"/>
          <ac:spMkLst>
            <pc:docMk/>
            <pc:sldMk cId="621907138" sldId="264"/>
            <ac:spMk id="71" creationId="{79477870-C64A-4E35-8F2F-05B7114F3C74}"/>
          </ac:spMkLst>
        </pc:spChg>
        <pc:spChg chg="add">
          <ac:chgData name="Laura A Janda" userId="1f227e26-6259-47d3-b693-dce21943f79e" providerId="ADAL" clId="{4AE438BD-8CD8-A046-BDFA-C6C1EDDBE8A6}" dt="2020-10-20T18:06:42.204" v="1392" actId="26606"/>
          <ac:spMkLst>
            <pc:docMk/>
            <pc:sldMk cId="621907138" sldId="264"/>
            <ac:spMk id="73" creationId="{8AEA628B-C8FF-4D0B-B111-F101F580B15D}"/>
          </ac:spMkLst>
        </pc:spChg>
        <pc:spChg chg="add">
          <ac:chgData name="Laura A Janda" userId="1f227e26-6259-47d3-b693-dce21943f79e" providerId="ADAL" clId="{4AE438BD-8CD8-A046-BDFA-C6C1EDDBE8A6}" dt="2020-10-20T18:06:42.204" v="1392" actId="26606"/>
          <ac:spMkLst>
            <pc:docMk/>
            <pc:sldMk cId="621907138" sldId="264"/>
            <ac:spMk id="75" creationId="{42663BD0-064C-40FC-A331-F49FCA9536AA}"/>
          </ac:spMkLst>
        </pc:spChg>
        <pc:picChg chg="add mod">
          <ac:chgData name="Laura A Janda" userId="1f227e26-6259-47d3-b693-dce21943f79e" providerId="ADAL" clId="{4AE438BD-8CD8-A046-BDFA-C6C1EDDBE8A6}" dt="2020-10-20T18:06:42.204" v="1392" actId="26606"/>
          <ac:picMkLst>
            <pc:docMk/>
            <pc:sldMk cId="621907138" sldId="264"/>
            <ac:picMk id="6146" creationId="{244261D9-F92C-4B48-8DC7-AE5EFD32AA27}"/>
          </ac:picMkLst>
        </pc:picChg>
      </pc:sldChg>
      <pc:sldChg chg="addSp delSp modSp new mod setBg modAnim">
        <pc:chgData name="Laura A Janda" userId="1f227e26-6259-47d3-b693-dce21943f79e" providerId="ADAL" clId="{4AE438BD-8CD8-A046-BDFA-C6C1EDDBE8A6}" dt="2020-10-21T16:53:23.302" v="1493"/>
        <pc:sldMkLst>
          <pc:docMk/>
          <pc:sldMk cId="416553222" sldId="265"/>
        </pc:sldMkLst>
        <pc:spChg chg="mod">
          <ac:chgData name="Laura A Janda" userId="1f227e26-6259-47d3-b693-dce21943f79e" providerId="ADAL" clId="{4AE438BD-8CD8-A046-BDFA-C6C1EDDBE8A6}" dt="2020-10-21T16:52:41.714" v="1489" actId="26606"/>
          <ac:spMkLst>
            <pc:docMk/>
            <pc:sldMk cId="416553222" sldId="265"/>
            <ac:spMk id="2" creationId="{660A40C4-77B4-3C42-A649-6777FC780C89}"/>
          </ac:spMkLst>
        </pc:spChg>
        <pc:spChg chg="mod">
          <ac:chgData name="Laura A Janda" userId="1f227e26-6259-47d3-b693-dce21943f79e" providerId="ADAL" clId="{4AE438BD-8CD8-A046-BDFA-C6C1EDDBE8A6}" dt="2020-10-21T16:53:04.791" v="1491" actId="14100"/>
          <ac:spMkLst>
            <pc:docMk/>
            <pc:sldMk cId="416553222" sldId="265"/>
            <ac:spMk id="3" creationId="{51F97F66-9A9F-3046-B42A-E3C470D562F1}"/>
          </ac:spMkLst>
        </pc:spChg>
        <pc:spChg chg="add">
          <ac:chgData name="Laura A Janda" userId="1f227e26-6259-47d3-b693-dce21943f79e" providerId="ADAL" clId="{4AE438BD-8CD8-A046-BDFA-C6C1EDDBE8A6}" dt="2020-10-21T16:52:41.714" v="1489" actId="26606"/>
          <ac:spMkLst>
            <pc:docMk/>
            <pc:sldMk cId="416553222" sldId="265"/>
            <ac:spMk id="73" creationId="{3CD9DF72-87A3-404E-A828-84CBF11A8303}"/>
          </ac:spMkLst>
        </pc:spChg>
        <pc:picChg chg="add del mod">
          <ac:chgData name="Laura A Janda" userId="1f227e26-6259-47d3-b693-dce21943f79e" providerId="ADAL" clId="{4AE438BD-8CD8-A046-BDFA-C6C1EDDBE8A6}" dt="2020-10-21T16:51:53.005" v="1487"/>
          <ac:picMkLst>
            <pc:docMk/>
            <pc:sldMk cId="416553222" sldId="265"/>
            <ac:picMk id="1026" creationId="{472241F3-ED4E-974E-9AF9-585ACBFC4F12}"/>
          </ac:picMkLst>
        </pc:picChg>
        <pc:picChg chg="add mod ord">
          <ac:chgData name="Laura A Janda" userId="1f227e26-6259-47d3-b693-dce21943f79e" providerId="ADAL" clId="{4AE438BD-8CD8-A046-BDFA-C6C1EDDBE8A6}" dt="2020-10-21T16:52:41.714" v="1489" actId="26606"/>
          <ac:picMkLst>
            <pc:docMk/>
            <pc:sldMk cId="416553222" sldId="265"/>
            <ac:picMk id="1028" creationId="{234A15B6-053A-E449-80CF-484A38C72A31}"/>
          </ac:picMkLst>
        </pc:picChg>
        <pc:cxnChg chg="add">
          <ac:chgData name="Laura A Janda" userId="1f227e26-6259-47d3-b693-dce21943f79e" providerId="ADAL" clId="{4AE438BD-8CD8-A046-BDFA-C6C1EDDBE8A6}" dt="2020-10-21T16:52:41.714" v="1489" actId="26606"/>
          <ac:cxnSpMkLst>
            <pc:docMk/>
            <pc:sldMk cId="416553222" sldId="265"/>
            <ac:cxnSpMk id="75" creationId="{20E3A342-4D61-4E3F-AF90-1AB42AEB96CC}"/>
          </ac:cxnSpMkLst>
        </pc:cxnChg>
      </pc:sldChg>
      <pc:sldChg chg="addSp modSp new mod setBg modAnim">
        <pc:chgData name="Laura A Janda" userId="1f227e26-6259-47d3-b693-dce21943f79e" providerId="ADAL" clId="{4AE438BD-8CD8-A046-BDFA-C6C1EDDBE8A6}" dt="2020-10-21T17:14:56.180" v="2154"/>
        <pc:sldMkLst>
          <pc:docMk/>
          <pc:sldMk cId="3142607901" sldId="266"/>
        </pc:sldMkLst>
        <pc:spChg chg="mod">
          <ac:chgData name="Laura A Janda" userId="1f227e26-6259-47d3-b693-dce21943f79e" providerId="ADAL" clId="{4AE438BD-8CD8-A046-BDFA-C6C1EDDBE8A6}" dt="2020-10-21T17:14:26.297" v="2151" actId="26606"/>
          <ac:spMkLst>
            <pc:docMk/>
            <pc:sldMk cId="3142607901" sldId="266"/>
            <ac:spMk id="2" creationId="{6276C3BB-091F-1E4D-BA6A-0E686F00952E}"/>
          </ac:spMkLst>
        </pc:spChg>
        <pc:spChg chg="mod">
          <ac:chgData name="Laura A Janda" userId="1f227e26-6259-47d3-b693-dce21943f79e" providerId="ADAL" clId="{4AE438BD-8CD8-A046-BDFA-C6C1EDDBE8A6}" dt="2020-10-21T17:14:35.070" v="2152" actId="255"/>
          <ac:spMkLst>
            <pc:docMk/>
            <pc:sldMk cId="3142607901" sldId="266"/>
            <ac:spMk id="3" creationId="{FF6C2CEB-1EA7-4B49-979B-417DCB056AB3}"/>
          </ac:spMkLst>
        </pc:spChg>
        <pc:spChg chg="add">
          <ac:chgData name="Laura A Janda" userId="1f227e26-6259-47d3-b693-dce21943f79e" providerId="ADAL" clId="{4AE438BD-8CD8-A046-BDFA-C6C1EDDBE8A6}" dt="2020-10-21T17:14:26.297" v="2151" actId="26606"/>
          <ac:spMkLst>
            <pc:docMk/>
            <pc:sldMk cId="3142607901" sldId="266"/>
            <ac:spMk id="71" creationId="{80DF40B2-80F7-4E71-B46C-284163F3654A}"/>
          </ac:spMkLst>
        </pc:spChg>
        <pc:picChg chg="add mod">
          <ac:chgData name="Laura A Janda" userId="1f227e26-6259-47d3-b693-dce21943f79e" providerId="ADAL" clId="{4AE438BD-8CD8-A046-BDFA-C6C1EDDBE8A6}" dt="2020-10-21T17:14:26.297" v="2151" actId="26606"/>
          <ac:picMkLst>
            <pc:docMk/>
            <pc:sldMk cId="3142607901" sldId="266"/>
            <ac:picMk id="2050" creationId="{52B562B0-CF65-AE46-BE61-47ED499DCC26}"/>
          </ac:picMkLst>
        </pc:picChg>
      </pc:sldChg>
      <pc:sldChg chg="modSp new mod ord">
        <pc:chgData name="Laura A Janda" userId="1f227e26-6259-47d3-b693-dce21943f79e" providerId="ADAL" clId="{4AE438BD-8CD8-A046-BDFA-C6C1EDDBE8A6}" dt="2020-11-06T14:57:46.343" v="3908" actId="20578"/>
        <pc:sldMkLst>
          <pc:docMk/>
          <pc:sldMk cId="452505322" sldId="267"/>
        </pc:sldMkLst>
        <pc:spChg chg="mod">
          <ac:chgData name="Laura A Janda" userId="1f227e26-6259-47d3-b693-dce21943f79e" providerId="ADAL" clId="{4AE438BD-8CD8-A046-BDFA-C6C1EDDBE8A6}" dt="2020-11-06T14:44:25.032" v="3639" actId="20577"/>
          <ac:spMkLst>
            <pc:docMk/>
            <pc:sldMk cId="452505322" sldId="267"/>
            <ac:spMk id="2" creationId="{936AD502-F430-AF4D-A703-FD5A69FCB158}"/>
          </ac:spMkLst>
        </pc:spChg>
        <pc:spChg chg="mod">
          <ac:chgData name="Laura A Janda" userId="1f227e26-6259-47d3-b693-dce21943f79e" providerId="ADAL" clId="{4AE438BD-8CD8-A046-BDFA-C6C1EDDBE8A6}" dt="2020-11-06T14:45:04.891" v="3653" actId="27636"/>
          <ac:spMkLst>
            <pc:docMk/>
            <pc:sldMk cId="452505322" sldId="267"/>
            <ac:spMk id="3" creationId="{7B96BFF0-DBDA-F74C-8722-C27818FDD32B}"/>
          </ac:spMkLst>
        </pc:spChg>
      </pc:sldChg>
      <pc:sldChg chg="modSp new mod">
        <pc:chgData name="Laura A Janda" userId="1f227e26-6259-47d3-b693-dce21943f79e" providerId="ADAL" clId="{4AE438BD-8CD8-A046-BDFA-C6C1EDDBE8A6}" dt="2020-11-06T15:04:15.338" v="4093" actId="20577"/>
        <pc:sldMkLst>
          <pc:docMk/>
          <pc:sldMk cId="867053796" sldId="268"/>
        </pc:sldMkLst>
        <pc:spChg chg="mod">
          <ac:chgData name="Laura A Janda" userId="1f227e26-6259-47d3-b693-dce21943f79e" providerId="ADAL" clId="{4AE438BD-8CD8-A046-BDFA-C6C1EDDBE8A6}" dt="2020-10-21T17:05:44.784" v="1857" actId="20577"/>
          <ac:spMkLst>
            <pc:docMk/>
            <pc:sldMk cId="867053796" sldId="268"/>
            <ac:spMk id="2" creationId="{DFF2625C-86AA-6C49-A114-CE160B8514CE}"/>
          </ac:spMkLst>
        </pc:spChg>
        <pc:spChg chg="mod">
          <ac:chgData name="Laura A Janda" userId="1f227e26-6259-47d3-b693-dce21943f79e" providerId="ADAL" clId="{4AE438BD-8CD8-A046-BDFA-C6C1EDDBE8A6}" dt="2020-11-06T15:04:15.338" v="4093" actId="20577"/>
          <ac:spMkLst>
            <pc:docMk/>
            <pc:sldMk cId="867053796" sldId="268"/>
            <ac:spMk id="3" creationId="{4F75C067-4B2E-0647-92F3-E4B0D8F6B618}"/>
          </ac:spMkLst>
        </pc:spChg>
      </pc:sldChg>
      <pc:sldChg chg="addSp modSp new mod setBg modAnim">
        <pc:chgData name="Laura A Janda" userId="1f227e26-6259-47d3-b693-dce21943f79e" providerId="ADAL" clId="{4AE438BD-8CD8-A046-BDFA-C6C1EDDBE8A6}" dt="2020-11-06T14:13:56.348" v="3124" actId="255"/>
        <pc:sldMkLst>
          <pc:docMk/>
          <pc:sldMk cId="3525218704" sldId="269"/>
        </pc:sldMkLst>
        <pc:spChg chg="mod">
          <ac:chgData name="Laura A Janda" userId="1f227e26-6259-47d3-b693-dce21943f79e" providerId="ADAL" clId="{4AE438BD-8CD8-A046-BDFA-C6C1EDDBE8A6}" dt="2020-11-06T14:13:32.994" v="3121" actId="26606"/>
          <ac:spMkLst>
            <pc:docMk/>
            <pc:sldMk cId="3525218704" sldId="269"/>
            <ac:spMk id="2" creationId="{F7A60E50-4039-F14A-8160-0F5C36618245}"/>
          </ac:spMkLst>
        </pc:spChg>
        <pc:spChg chg="mod ord">
          <ac:chgData name="Laura A Janda" userId="1f227e26-6259-47d3-b693-dce21943f79e" providerId="ADAL" clId="{4AE438BD-8CD8-A046-BDFA-C6C1EDDBE8A6}" dt="2020-11-06T14:13:56.348" v="3124" actId="255"/>
          <ac:spMkLst>
            <pc:docMk/>
            <pc:sldMk cId="3525218704" sldId="269"/>
            <ac:spMk id="3" creationId="{E70B7937-D4F0-6549-BE8E-3AAE96422DBB}"/>
          </ac:spMkLst>
        </pc:spChg>
        <pc:picChg chg="add mod">
          <ac:chgData name="Laura A Janda" userId="1f227e26-6259-47d3-b693-dce21943f79e" providerId="ADAL" clId="{4AE438BD-8CD8-A046-BDFA-C6C1EDDBE8A6}" dt="2020-11-06T14:13:32.994" v="3121" actId="26606"/>
          <ac:picMkLst>
            <pc:docMk/>
            <pc:sldMk cId="3525218704" sldId="269"/>
            <ac:picMk id="1026" creationId="{C44CE5CF-477B-3749-BED8-10E2A0503BDA}"/>
          </ac:picMkLst>
        </pc:picChg>
      </pc:sldChg>
      <pc:sldChg chg="addSp modSp new mod modAnim">
        <pc:chgData name="Laura A Janda" userId="1f227e26-6259-47d3-b693-dce21943f79e" providerId="ADAL" clId="{4AE438BD-8CD8-A046-BDFA-C6C1EDDBE8A6}" dt="2020-11-06T14:15:58.082" v="3129" actId="732"/>
        <pc:sldMkLst>
          <pc:docMk/>
          <pc:sldMk cId="2348144749" sldId="270"/>
        </pc:sldMkLst>
        <pc:spChg chg="mod">
          <ac:chgData name="Laura A Janda" userId="1f227e26-6259-47d3-b693-dce21943f79e" providerId="ADAL" clId="{4AE438BD-8CD8-A046-BDFA-C6C1EDDBE8A6}" dt="2020-10-21T17:18:40.867" v="2315" actId="20577"/>
          <ac:spMkLst>
            <pc:docMk/>
            <pc:sldMk cId="2348144749" sldId="270"/>
            <ac:spMk id="2" creationId="{B713F2E4-8EDB-8841-80E9-E9F1C8928505}"/>
          </ac:spMkLst>
        </pc:spChg>
        <pc:spChg chg="mod">
          <ac:chgData name="Laura A Janda" userId="1f227e26-6259-47d3-b693-dce21943f79e" providerId="ADAL" clId="{4AE438BD-8CD8-A046-BDFA-C6C1EDDBE8A6}" dt="2020-10-21T17:19:16.200" v="2404" actId="20577"/>
          <ac:spMkLst>
            <pc:docMk/>
            <pc:sldMk cId="2348144749" sldId="270"/>
            <ac:spMk id="3" creationId="{1E869400-1800-0E4C-8C7A-CAEE577F5605}"/>
          </ac:spMkLst>
        </pc:spChg>
        <pc:picChg chg="add mod">
          <ac:chgData name="Laura A Janda" userId="1f227e26-6259-47d3-b693-dce21943f79e" providerId="ADAL" clId="{4AE438BD-8CD8-A046-BDFA-C6C1EDDBE8A6}" dt="2020-11-06T14:15:58.082" v="3129" actId="732"/>
          <ac:picMkLst>
            <pc:docMk/>
            <pc:sldMk cId="2348144749" sldId="270"/>
            <ac:picMk id="2050" creationId="{E81812D8-3967-FA43-AC5F-DCDB123DB738}"/>
          </ac:picMkLst>
        </pc:picChg>
      </pc:sldChg>
      <pc:sldChg chg="addSp delSp modSp new mod setBg modAnim">
        <pc:chgData name="Laura A Janda" userId="1f227e26-6259-47d3-b693-dce21943f79e" providerId="ADAL" clId="{4AE438BD-8CD8-A046-BDFA-C6C1EDDBE8A6}" dt="2020-11-06T14:06:06.010" v="3078"/>
        <pc:sldMkLst>
          <pc:docMk/>
          <pc:sldMk cId="3670929451" sldId="271"/>
        </pc:sldMkLst>
        <pc:spChg chg="mod">
          <ac:chgData name="Laura A Janda" userId="1f227e26-6259-47d3-b693-dce21943f79e" providerId="ADAL" clId="{4AE438BD-8CD8-A046-BDFA-C6C1EDDBE8A6}" dt="2020-10-21T17:26:29.241" v="2524" actId="26606"/>
          <ac:spMkLst>
            <pc:docMk/>
            <pc:sldMk cId="3670929451" sldId="271"/>
            <ac:spMk id="2" creationId="{FF6190FE-4A4B-F543-B3A3-977DD0D89B34}"/>
          </ac:spMkLst>
        </pc:spChg>
        <pc:spChg chg="mod">
          <ac:chgData name="Laura A Janda" userId="1f227e26-6259-47d3-b693-dce21943f79e" providerId="ADAL" clId="{4AE438BD-8CD8-A046-BDFA-C6C1EDDBE8A6}" dt="2020-10-21T17:39:05.285" v="2699" actId="20577"/>
          <ac:spMkLst>
            <pc:docMk/>
            <pc:sldMk cId="3670929451" sldId="271"/>
            <ac:spMk id="3" creationId="{454DDCCA-6FE9-AE42-8D76-31107894E427}"/>
          </ac:spMkLst>
        </pc:spChg>
        <pc:spChg chg="add del mod ord">
          <ac:chgData name="Laura A Janda" userId="1f227e26-6259-47d3-b693-dce21943f79e" providerId="ADAL" clId="{4AE438BD-8CD8-A046-BDFA-C6C1EDDBE8A6}" dt="2020-10-21T17:26:58.498" v="2529" actId="478"/>
          <ac:spMkLst>
            <pc:docMk/>
            <pc:sldMk cId="3670929451" sldId="271"/>
            <ac:spMk id="4" creationId="{9090241B-0D0B-4246-85A3-6A02C9F06815}"/>
          </ac:spMkLst>
        </pc:spChg>
        <pc:spChg chg="add mod">
          <ac:chgData name="Laura A Janda" userId="1f227e26-6259-47d3-b693-dce21943f79e" providerId="ADAL" clId="{4AE438BD-8CD8-A046-BDFA-C6C1EDDBE8A6}" dt="2020-10-21T17:38:02.526" v="2630" actId="1076"/>
          <ac:spMkLst>
            <pc:docMk/>
            <pc:sldMk cId="3670929451" sldId="271"/>
            <ac:spMk id="5" creationId="{E3C2919E-6BD4-F946-B042-7D15CA4BB1FF}"/>
          </ac:spMkLst>
        </pc:spChg>
        <pc:spChg chg="add">
          <ac:chgData name="Laura A Janda" userId="1f227e26-6259-47d3-b693-dce21943f79e" providerId="ADAL" clId="{4AE438BD-8CD8-A046-BDFA-C6C1EDDBE8A6}" dt="2020-10-21T17:26:29.241" v="2524" actId="26606"/>
          <ac:spMkLst>
            <pc:docMk/>
            <pc:sldMk cId="3670929451" sldId="271"/>
            <ac:spMk id="72" creationId="{9427AF5F-9A0E-42B7-A252-FD64C9885F9C}"/>
          </ac:spMkLst>
        </pc:spChg>
        <pc:picChg chg="add mod">
          <ac:chgData name="Laura A Janda" userId="1f227e26-6259-47d3-b693-dce21943f79e" providerId="ADAL" clId="{4AE438BD-8CD8-A046-BDFA-C6C1EDDBE8A6}" dt="2020-10-21T17:36:53.789" v="2533" actId="1076"/>
          <ac:picMkLst>
            <pc:docMk/>
            <pc:sldMk cId="3670929451" sldId="271"/>
            <ac:picMk id="3075" creationId="{7F57581B-F157-0B49-AC6E-3FE55004226D}"/>
          </ac:picMkLst>
        </pc:picChg>
      </pc:sldChg>
      <pc:sldChg chg="addSp modSp new mod modAnim">
        <pc:chgData name="Laura A Janda" userId="1f227e26-6259-47d3-b693-dce21943f79e" providerId="ADAL" clId="{4AE438BD-8CD8-A046-BDFA-C6C1EDDBE8A6}" dt="2020-11-06T14:17:50.921" v="3133" actId="14100"/>
        <pc:sldMkLst>
          <pc:docMk/>
          <pc:sldMk cId="3563342640" sldId="272"/>
        </pc:sldMkLst>
        <pc:spChg chg="mod">
          <ac:chgData name="Laura A Janda" userId="1f227e26-6259-47d3-b693-dce21943f79e" providerId="ADAL" clId="{4AE438BD-8CD8-A046-BDFA-C6C1EDDBE8A6}" dt="2020-10-21T17:38:40.895" v="2657" actId="20577"/>
          <ac:spMkLst>
            <pc:docMk/>
            <pc:sldMk cId="3563342640" sldId="272"/>
            <ac:spMk id="2" creationId="{2F5DA66C-4860-4944-84F5-FA13074A2E72}"/>
          </ac:spMkLst>
        </pc:spChg>
        <pc:spChg chg="mod">
          <ac:chgData name="Laura A Janda" userId="1f227e26-6259-47d3-b693-dce21943f79e" providerId="ADAL" clId="{4AE438BD-8CD8-A046-BDFA-C6C1EDDBE8A6}" dt="2020-11-06T14:17:50.921" v="3133" actId="14100"/>
          <ac:spMkLst>
            <pc:docMk/>
            <pc:sldMk cId="3563342640" sldId="272"/>
            <ac:spMk id="3" creationId="{430666CE-CCA1-1F4B-A146-F4D5B9FE142F}"/>
          </ac:spMkLst>
        </pc:spChg>
        <pc:picChg chg="add mod">
          <ac:chgData name="Laura A Janda" userId="1f227e26-6259-47d3-b693-dce21943f79e" providerId="ADAL" clId="{4AE438BD-8CD8-A046-BDFA-C6C1EDDBE8A6}" dt="2020-11-06T14:17:46.363" v="3132" actId="1076"/>
          <ac:picMkLst>
            <pc:docMk/>
            <pc:sldMk cId="3563342640" sldId="272"/>
            <ac:picMk id="3074" creationId="{33064831-B63A-4A41-BF13-5E795699E54E}"/>
          </ac:picMkLst>
        </pc:picChg>
      </pc:sldChg>
      <pc:sldChg chg="addSp modSp new mod modAnim">
        <pc:chgData name="Laura A Janda" userId="1f227e26-6259-47d3-b693-dce21943f79e" providerId="ADAL" clId="{4AE438BD-8CD8-A046-BDFA-C6C1EDDBE8A6}" dt="2020-10-21T17:50:30.174" v="2955"/>
        <pc:sldMkLst>
          <pc:docMk/>
          <pc:sldMk cId="3570800433" sldId="273"/>
        </pc:sldMkLst>
        <pc:spChg chg="mod">
          <ac:chgData name="Laura A Janda" userId="1f227e26-6259-47d3-b693-dce21943f79e" providerId="ADAL" clId="{4AE438BD-8CD8-A046-BDFA-C6C1EDDBE8A6}" dt="2020-10-21T17:41:50.558" v="2821" actId="20577"/>
          <ac:spMkLst>
            <pc:docMk/>
            <pc:sldMk cId="3570800433" sldId="273"/>
            <ac:spMk id="2" creationId="{E6B522F2-EC65-EF42-8A01-4EB11AEF2C9F}"/>
          </ac:spMkLst>
        </pc:spChg>
        <pc:spChg chg="mod">
          <ac:chgData name="Laura A Janda" userId="1f227e26-6259-47d3-b693-dce21943f79e" providerId="ADAL" clId="{4AE438BD-8CD8-A046-BDFA-C6C1EDDBE8A6}" dt="2020-10-21T17:46:21.225" v="2940" actId="14100"/>
          <ac:spMkLst>
            <pc:docMk/>
            <pc:sldMk cId="3570800433" sldId="273"/>
            <ac:spMk id="3" creationId="{38704060-E114-E546-A514-E079CB51B8FE}"/>
          </ac:spMkLst>
        </pc:spChg>
        <pc:spChg chg="add mod">
          <ac:chgData name="Laura A Janda" userId="1f227e26-6259-47d3-b693-dce21943f79e" providerId="ADAL" clId="{4AE438BD-8CD8-A046-BDFA-C6C1EDDBE8A6}" dt="2020-10-21T17:50:13.850" v="2953" actId="1076"/>
          <ac:spMkLst>
            <pc:docMk/>
            <pc:sldMk cId="3570800433" sldId="273"/>
            <ac:spMk id="4" creationId="{F5FD1DBC-62C9-E143-971A-A7DAD57BA4B5}"/>
          </ac:spMkLst>
        </pc:spChg>
        <pc:picChg chg="add mod">
          <ac:chgData name="Laura A Janda" userId="1f227e26-6259-47d3-b693-dce21943f79e" providerId="ADAL" clId="{4AE438BD-8CD8-A046-BDFA-C6C1EDDBE8A6}" dt="2020-10-21T17:50:08.886" v="2952" actId="1076"/>
          <ac:picMkLst>
            <pc:docMk/>
            <pc:sldMk cId="3570800433" sldId="273"/>
            <ac:picMk id="4098" creationId="{648BCA48-C52B-7245-80E4-E96FC2B4A5A2}"/>
          </ac:picMkLst>
        </pc:picChg>
      </pc:sldChg>
      <pc:sldChg chg="modSp new mod">
        <pc:chgData name="Laura A Janda" userId="1f227e26-6259-47d3-b693-dce21943f79e" providerId="ADAL" clId="{4AE438BD-8CD8-A046-BDFA-C6C1EDDBE8A6}" dt="2020-11-06T14:41:25.293" v="3617" actId="20577"/>
        <pc:sldMkLst>
          <pc:docMk/>
          <pc:sldMk cId="2131437226" sldId="274"/>
        </pc:sldMkLst>
        <pc:spChg chg="mod">
          <ac:chgData name="Laura A Janda" userId="1f227e26-6259-47d3-b693-dce21943f79e" providerId="ADAL" clId="{4AE438BD-8CD8-A046-BDFA-C6C1EDDBE8A6}" dt="2020-10-21T17:54:14.274" v="3027" actId="20577"/>
          <ac:spMkLst>
            <pc:docMk/>
            <pc:sldMk cId="2131437226" sldId="274"/>
            <ac:spMk id="2" creationId="{5FAEE91D-AF97-2D43-853E-A09D8A1371E5}"/>
          </ac:spMkLst>
        </pc:spChg>
        <pc:spChg chg="mod">
          <ac:chgData name="Laura A Janda" userId="1f227e26-6259-47d3-b693-dce21943f79e" providerId="ADAL" clId="{4AE438BD-8CD8-A046-BDFA-C6C1EDDBE8A6}" dt="2020-11-06T14:41:25.293" v="3617" actId="20577"/>
          <ac:spMkLst>
            <pc:docMk/>
            <pc:sldMk cId="2131437226" sldId="274"/>
            <ac:spMk id="3" creationId="{960C7F5E-A902-2C48-8E75-E1BC19254B7C}"/>
          </ac:spMkLst>
        </pc:spChg>
      </pc:sldChg>
      <pc:sldChg chg="addSp delSp modSp new mod ord modClrScheme chgLayout">
        <pc:chgData name="Laura A Janda" userId="1f227e26-6259-47d3-b693-dce21943f79e" providerId="ADAL" clId="{4AE438BD-8CD8-A046-BDFA-C6C1EDDBE8A6}" dt="2020-11-06T14:47:44.802" v="3817" actId="20578"/>
        <pc:sldMkLst>
          <pc:docMk/>
          <pc:sldMk cId="2001493899" sldId="275"/>
        </pc:sldMkLst>
        <pc:spChg chg="del">
          <ac:chgData name="Laura A Janda" userId="1f227e26-6259-47d3-b693-dce21943f79e" providerId="ADAL" clId="{4AE438BD-8CD8-A046-BDFA-C6C1EDDBE8A6}" dt="2020-10-21T18:01:40.483" v="3071" actId="700"/>
          <ac:spMkLst>
            <pc:docMk/>
            <pc:sldMk cId="2001493899" sldId="275"/>
            <ac:spMk id="2" creationId="{F6D57EC7-05E4-814F-8873-A91D83A60A23}"/>
          </ac:spMkLst>
        </pc:spChg>
        <pc:spChg chg="del">
          <ac:chgData name="Laura A Janda" userId="1f227e26-6259-47d3-b693-dce21943f79e" providerId="ADAL" clId="{4AE438BD-8CD8-A046-BDFA-C6C1EDDBE8A6}" dt="2020-10-21T18:01:40.483" v="3071" actId="700"/>
          <ac:spMkLst>
            <pc:docMk/>
            <pc:sldMk cId="2001493899" sldId="275"/>
            <ac:spMk id="3" creationId="{01B0B988-FFAB-ED48-BA5D-63BB1B0FE10C}"/>
          </ac:spMkLst>
        </pc:spChg>
        <pc:picChg chg="add mod">
          <ac:chgData name="Laura A Janda" userId="1f227e26-6259-47d3-b693-dce21943f79e" providerId="ADAL" clId="{4AE438BD-8CD8-A046-BDFA-C6C1EDDBE8A6}" dt="2020-10-21T18:01:45.780" v="3073" actId="1076"/>
          <ac:picMkLst>
            <pc:docMk/>
            <pc:sldMk cId="2001493899" sldId="275"/>
            <ac:picMk id="5122" creationId="{AC3CEC63-8F8B-9446-A437-55345122E050}"/>
          </ac:picMkLst>
        </pc:picChg>
        <pc:picChg chg="add mod">
          <ac:chgData name="Laura A Janda" userId="1f227e26-6259-47d3-b693-dce21943f79e" providerId="ADAL" clId="{4AE438BD-8CD8-A046-BDFA-C6C1EDDBE8A6}" dt="2020-10-21T18:02:56.715" v="3077" actId="1076"/>
          <ac:picMkLst>
            <pc:docMk/>
            <pc:sldMk cId="2001493899" sldId="275"/>
            <ac:picMk id="5124" creationId="{D8F5A875-0E73-5B49-B906-6009598A7B73}"/>
          </ac:picMkLst>
        </pc:picChg>
      </pc:sldChg>
      <pc:sldChg chg="addSp delSp modSp new mod">
        <pc:chgData name="Laura A Janda" userId="1f227e26-6259-47d3-b693-dce21943f79e" providerId="ADAL" clId="{4AE438BD-8CD8-A046-BDFA-C6C1EDDBE8A6}" dt="2020-11-07T09:57:38.147" v="4278" actId="1037"/>
        <pc:sldMkLst>
          <pc:docMk/>
          <pc:sldMk cId="2252174989" sldId="276"/>
        </pc:sldMkLst>
        <pc:spChg chg="mod">
          <ac:chgData name="Laura A Janda" userId="1f227e26-6259-47d3-b693-dce21943f79e" providerId="ADAL" clId="{4AE438BD-8CD8-A046-BDFA-C6C1EDDBE8A6}" dt="2020-11-06T14:45:34.944" v="3659" actId="20577"/>
          <ac:spMkLst>
            <pc:docMk/>
            <pc:sldMk cId="2252174989" sldId="276"/>
            <ac:spMk id="2" creationId="{FEBD8C65-16A3-F443-8362-3F6D8400483B}"/>
          </ac:spMkLst>
        </pc:spChg>
        <pc:spChg chg="mod">
          <ac:chgData name="Laura A Janda" userId="1f227e26-6259-47d3-b693-dce21943f79e" providerId="ADAL" clId="{4AE438BD-8CD8-A046-BDFA-C6C1EDDBE8A6}" dt="2020-11-06T14:55:49" v="3897" actId="14100"/>
          <ac:spMkLst>
            <pc:docMk/>
            <pc:sldMk cId="2252174989" sldId="276"/>
            <ac:spMk id="3" creationId="{DF55E516-A758-DC4F-9C8B-D841372620FC}"/>
          </ac:spMkLst>
        </pc:spChg>
        <pc:spChg chg="add del mod">
          <ac:chgData name="Laura A Janda" userId="1f227e26-6259-47d3-b693-dce21943f79e" providerId="ADAL" clId="{4AE438BD-8CD8-A046-BDFA-C6C1EDDBE8A6}" dt="2020-11-07T09:54:41.234" v="4251" actId="478"/>
          <ac:spMkLst>
            <pc:docMk/>
            <pc:sldMk cId="2252174989" sldId="276"/>
            <ac:spMk id="4" creationId="{32E73D56-2053-DC4B-AFE2-BF1E33F9B8BC}"/>
          </ac:spMkLst>
        </pc:spChg>
        <pc:spChg chg="add mod">
          <ac:chgData name="Laura A Janda" userId="1f227e26-6259-47d3-b693-dce21943f79e" providerId="ADAL" clId="{4AE438BD-8CD8-A046-BDFA-C6C1EDDBE8A6}" dt="2020-11-07T09:56:57.927" v="4269" actId="1076"/>
          <ac:spMkLst>
            <pc:docMk/>
            <pc:sldMk cId="2252174989" sldId="276"/>
            <ac:spMk id="6" creationId="{F1436E48-AD9E-C945-BEDB-F849984C2D69}"/>
          </ac:spMkLst>
        </pc:spChg>
        <pc:spChg chg="add mod">
          <ac:chgData name="Laura A Janda" userId="1f227e26-6259-47d3-b693-dce21943f79e" providerId="ADAL" clId="{4AE438BD-8CD8-A046-BDFA-C6C1EDDBE8A6}" dt="2020-11-07T09:57:38.147" v="4278" actId="1037"/>
          <ac:spMkLst>
            <pc:docMk/>
            <pc:sldMk cId="2252174989" sldId="276"/>
            <ac:spMk id="10" creationId="{9E03AD8C-B773-BA44-8C7F-3F95467CC4E3}"/>
          </ac:spMkLst>
        </pc:spChg>
        <pc:spChg chg="add mod">
          <ac:chgData name="Laura A Janda" userId="1f227e26-6259-47d3-b693-dce21943f79e" providerId="ADAL" clId="{4AE438BD-8CD8-A046-BDFA-C6C1EDDBE8A6}" dt="2020-11-07T09:57:35.155" v="4275" actId="1037"/>
          <ac:spMkLst>
            <pc:docMk/>
            <pc:sldMk cId="2252174989" sldId="276"/>
            <ac:spMk id="11" creationId="{9C331B9E-EE9C-5E49-9DB3-93E1E52D73E3}"/>
          </ac:spMkLst>
        </pc:spChg>
        <pc:picChg chg="add mod">
          <ac:chgData name="Laura A Janda" userId="1f227e26-6259-47d3-b693-dce21943f79e" providerId="ADAL" clId="{4AE438BD-8CD8-A046-BDFA-C6C1EDDBE8A6}" dt="2020-11-07T09:53:32.586" v="4225" actId="1076"/>
          <ac:picMkLst>
            <pc:docMk/>
            <pc:sldMk cId="2252174989" sldId="276"/>
            <ac:picMk id="5" creationId="{B5ECFA32-C93B-C84E-A57D-064D4A9B0024}"/>
          </ac:picMkLst>
        </pc:picChg>
        <pc:cxnChg chg="add del mod">
          <ac:chgData name="Laura A Janda" userId="1f227e26-6259-47d3-b693-dce21943f79e" providerId="ADAL" clId="{4AE438BD-8CD8-A046-BDFA-C6C1EDDBE8A6}" dt="2020-11-07T09:56:28.365" v="4262" actId="478"/>
          <ac:cxnSpMkLst>
            <pc:docMk/>
            <pc:sldMk cId="2252174989" sldId="276"/>
            <ac:cxnSpMk id="8" creationId="{3EF13B3E-B57A-2443-BD68-806FE1C710B0}"/>
          </ac:cxnSpMkLst>
        </pc:cxnChg>
      </pc:sldChg>
      <pc:sldChg chg="addSp modSp new mod setBg">
        <pc:chgData name="Laura A Janda" userId="1f227e26-6259-47d3-b693-dce21943f79e" providerId="ADAL" clId="{4AE438BD-8CD8-A046-BDFA-C6C1EDDBE8A6}" dt="2020-11-07T10:19:17.059" v="4432" actId="255"/>
        <pc:sldMkLst>
          <pc:docMk/>
          <pc:sldMk cId="165234254" sldId="277"/>
        </pc:sldMkLst>
        <pc:spChg chg="mod">
          <ac:chgData name="Laura A Janda" userId="1f227e26-6259-47d3-b693-dce21943f79e" providerId="ADAL" clId="{4AE438BD-8CD8-A046-BDFA-C6C1EDDBE8A6}" dt="2020-11-07T10:19:17.059" v="4432" actId="255"/>
          <ac:spMkLst>
            <pc:docMk/>
            <pc:sldMk cId="165234254" sldId="277"/>
            <ac:spMk id="2" creationId="{D914125B-1987-3248-8389-FAD5724DB1E0}"/>
          </ac:spMkLst>
        </pc:spChg>
        <pc:spChg chg="mod">
          <ac:chgData name="Laura A Janda" userId="1f227e26-6259-47d3-b693-dce21943f79e" providerId="ADAL" clId="{4AE438BD-8CD8-A046-BDFA-C6C1EDDBE8A6}" dt="2020-11-06T15:05:06.419" v="4094" actId="20577"/>
          <ac:spMkLst>
            <pc:docMk/>
            <pc:sldMk cId="165234254" sldId="277"/>
            <ac:spMk id="3" creationId="{F993518C-0EB3-A048-A233-1AB08FD89D2B}"/>
          </ac:spMkLst>
        </pc:spChg>
        <pc:spChg chg="add">
          <ac:chgData name="Laura A Janda" userId="1f227e26-6259-47d3-b693-dce21943f79e" providerId="ADAL" clId="{4AE438BD-8CD8-A046-BDFA-C6C1EDDBE8A6}" dt="2020-11-06T15:03:50.131" v="4092" actId="26606"/>
          <ac:spMkLst>
            <pc:docMk/>
            <pc:sldMk cId="165234254" sldId="277"/>
            <ac:spMk id="71" creationId="{F4C0B10B-D2C4-4A54-AFAD-3D27DF88BB37}"/>
          </ac:spMkLst>
        </pc:spChg>
        <pc:grpChg chg="add">
          <ac:chgData name="Laura A Janda" userId="1f227e26-6259-47d3-b693-dce21943f79e" providerId="ADAL" clId="{4AE438BD-8CD8-A046-BDFA-C6C1EDDBE8A6}" dt="2020-11-06T15:03:50.131" v="4092" actId="26606"/>
          <ac:grpSpMkLst>
            <pc:docMk/>
            <pc:sldMk cId="165234254" sldId="277"/>
            <ac:grpSpMk id="73" creationId="{B6BADB90-C74B-40D6-86DC-503F65FCE8DC}"/>
          </ac:grpSpMkLst>
        </pc:grpChg>
        <pc:picChg chg="add mod">
          <ac:chgData name="Laura A Janda" userId="1f227e26-6259-47d3-b693-dce21943f79e" providerId="ADAL" clId="{4AE438BD-8CD8-A046-BDFA-C6C1EDDBE8A6}" dt="2020-11-06T15:03:50.131" v="4092" actId="26606"/>
          <ac:picMkLst>
            <pc:docMk/>
            <pc:sldMk cId="165234254" sldId="277"/>
            <ac:picMk id="4098" creationId="{E76C20D8-CFBD-944B-ABFB-15FF996C1B22}"/>
          </ac:picMkLst>
        </pc:picChg>
      </pc:sldChg>
      <pc:sldChg chg="modSp add mod">
        <pc:chgData name="Laura A Janda" userId="1f227e26-6259-47d3-b693-dce21943f79e" providerId="ADAL" clId="{4AE438BD-8CD8-A046-BDFA-C6C1EDDBE8A6}" dt="2020-11-06T15:08:40.387" v="4106" actId="14100"/>
        <pc:sldMkLst>
          <pc:docMk/>
          <pc:sldMk cId="1649424856" sldId="278"/>
        </pc:sldMkLst>
        <pc:spChg chg="mod">
          <ac:chgData name="Laura A Janda" userId="1f227e26-6259-47d3-b693-dce21943f79e" providerId="ADAL" clId="{4AE438BD-8CD8-A046-BDFA-C6C1EDDBE8A6}" dt="2020-11-06T15:08:40.387" v="4106" actId="14100"/>
          <ac:spMkLst>
            <pc:docMk/>
            <pc:sldMk cId="1649424856" sldId="278"/>
            <ac:spMk id="7170" creationId="{00000000-0000-0000-0000-000000000000}"/>
          </ac:spMkLst>
        </pc:spChg>
      </pc:sldChg>
      <pc:sldChg chg="addSp delSp modSp add mod">
        <pc:chgData name="Laura A Janda" userId="1f227e26-6259-47d3-b693-dce21943f79e" providerId="ADAL" clId="{4AE438BD-8CD8-A046-BDFA-C6C1EDDBE8A6}" dt="2020-11-06T15:08:07.652" v="4103" actId="478"/>
        <pc:sldMkLst>
          <pc:docMk/>
          <pc:sldMk cId="3403227555" sldId="279"/>
        </pc:sldMkLst>
        <pc:spChg chg="add del mod">
          <ac:chgData name="Laura A Janda" userId="1f227e26-6259-47d3-b693-dce21943f79e" providerId="ADAL" clId="{4AE438BD-8CD8-A046-BDFA-C6C1EDDBE8A6}" dt="2020-11-06T15:08:07.652" v="4103" actId="478"/>
          <ac:spMkLst>
            <pc:docMk/>
            <pc:sldMk cId="3403227555" sldId="279"/>
            <ac:spMk id="3" creationId="{45C79BFD-17ED-1E47-AE0A-F9C13B7D5E96}"/>
          </ac:spMkLst>
        </pc:spChg>
        <pc:spChg chg="add mod">
          <ac:chgData name="Laura A Janda" userId="1f227e26-6259-47d3-b693-dce21943f79e" providerId="ADAL" clId="{4AE438BD-8CD8-A046-BDFA-C6C1EDDBE8A6}" dt="2020-11-06T15:07:59.762" v="4102"/>
          <ac:spMkLst>
            <pc:docMk/>
            <pc:sldMk cId="3403227555" sldId="279"/>
            <ac:spMk id="9" creationId="{6A472F54-EE69-0742-ADDF-FBE94061AA0A}"/>
          </ac:spMkLst>
        </pc:spChg>
        <pc:spChg chg="del mod">
          <ac:chgData name="Laura A Janda" userId="1f227e26-6259-47d3-b693-dce21943f79e" providerId="ADAL" clId="{4AE438BD-8CD8-A046-BDFA-C6C1EDDBE8A6}" dt="2020-11-06T15:07:59.175" v="4101" actId="478"/>
          <ac:spMkLst>
            <pc:docMk/>
            <pc:sldMk cId="3403227555" sldId="279"/>
            <ac:spMk id="8194" creationId="{00000000-0000-0000-0000-000000000000}"/>
          </ac:spMkLst>
        </pc:spChg>
      </pc:sldChg>
      <pc:sldChg chg="addSp delSp modSp add mod">
        <pc:chgData name="Laura A Janda" userId="1f227e26-6259-47d3-b693-dce21943f79e" providerId="ADAL" clId="{4AE438BD-8CD8-A046-BDFA-C6C1EDDBE8A6}" dt="2020-11-06T15:08:55.925" v="4108"/>
        <pc:sldMkLst>
          <pc:docMk/>
          <pc:sldMk cId="1707343007" sldId="280"/>
        </pc:sldMkLst>
        <pc:spChg chg="add mod">
          <ac:chgData name="Laura A Janda" userId="1f227e26-6259-47d3-b693-dce21943f79e" providerId="ADAL" clId="{4AE438BD-8CD8-A046-BDFA-C6C1EDDBE8A6}" dt="2020-11-06T15:08:55.925" v="4108"/>
          <ac:spMkLst>
            <pc:docMk/>
            <pc:sldMk cId="1707343007" sldId="280"/>
            <ac:spMk id="7" creationId="{BB1F44F5-73DB-264E-8FE1-36F938F0A859}"/>
          </ac:spMkLst>
        </pc:spChg>
        <pc:spChg chg="del">
          <ac:chgData name="Laura A Janda" userId="1f227e26-6259-47d3-b693-dce21943f79e" providerId="ADAL" clId="{4AE438BD-8CD8-A046-BDFA-C6C1EDDBE8A6}" dt="2020-11-06T15:08:53.932" v="4107" actId="478"/>
          <ac:spMkLst>
            <pc:docMk/>
            <pc:sldMk cId="1707343007" sldId="280"/>
            <ac:spMk id="8" creationId="{00000000-0000-0000-0000-000000000000}"/>
          </ac:spMkLst>
        </pc:spChg>
      </pc:sldChg>
      <pc:sldChg chg="modSp add mod">
        <pc:chgData name="Laura A Janda" userId="1f227e26-6259-47d3-b693-dce21943f79e" providerId="ADAL" clId="{4AE438BD-8CD8-A046-BDFA-C6C1EDDBE8A6}" dt="2020-11-06T15:09:26.386" v="4114" actId="1076"/>
        <pc:sldMkLst>
          <pc:docMk/>
          <pc:sldMk cId="3244044139" sldId="281"/>
        </pc:sldMkLst>
        <pc:spChg chg="mod">
          <ac:chgData name="Laura A Janda" userId="1f227e26-6259-47d3-b693-dce21943f79e" providerId="ADAL" clId="{4AE438BD-8CD8-A046-BDFA-C6C1EDDBE8A6}" dt="2020-11-06T15:09:26.386" v="4114" actId="1076"/>
          <ac:spMkLst>
            <pc:docMk/>
            <pc:sldMk cId="3244044139" sldId="281"/>
            <ac:spMk id="9218" creationId="{00000000-0000-0000-0000-000000000000}"/>
          </ac:spMkLst>
        </pc:spChg>
      </pc:sldChg>
      <pc:sldChg chg="modSp add mod">
        <pc:chgData name="Laura A Janda" userId="1f227e26-6259-47d3-b693-dce21943f79e" providerId="ADAL" clId="{4AE438BD-8CD8-A046-BDFA-C6C1EDDBE8A6}" dt="2020-11-06T15:10:04.905" v="4118" actId="122"/>
        <pc:sldMkLst>
          <pc:docMk/>
          <pc:sldMk cId="4110721773" sldId="282"/>
        </pc:sldMkLst>
        <pc:spChg chg="mod">
          <ac:chgData name="Laura A Janda" userId="1f227e26-6259-47d3-b693-dce21943f79e" providerId="ADAL" clId="{4AE438BD-8CD8-A046-BDFA-C6C1EDDBE8A6}" dt="2020-11-06T15:10:04.905" v="4118" actId="122"/>
          <ac:spMkLst>
            <pc:docMk/>
            <pc:sldMk cId="4110721773" sldId="282"/>
            <ac:spMk id="16386" creationId="{00000000-0000-0000-0000-000000000000}"/>
          </ac:spMkLst>
        </pc:spChg>
      </pc:sldChg>
      <pc:sldChg chg="add">
        <pc:chgData name="Laura A Janda" userId="1f227e26-6259-47d3-b693-dce21943f79e" providerId="ADAL" clId="{4AE438BD-8CD8-A046-BDFA-C6C1EDDBE8A6}" dt="2020-11-06T15:06:26.420" v="4095"/>
        <pc:sldMkLst>
          <pc:docMk/>
          <pc:sldMk cId="3407766942" sldId="283"/>
        </pc:sldMkLst>
      </pc:sldChg>
      <pc:sldChg chg="add">
        <pc:chgData name="Laura A Janda" userId="1f227e26-6259-47d3-b693-dce21943f79e" providerId="ADAL" clId="{4AE438BD-8CD8-A046-BDFA-C6C1EDDBE8A6}" dt="2020-11-06T15:06:26.420" v="4095"/>
        <pc:sldMkLst>
          <pc:docMk/>
          <pc:sldMk cId="1497475034" sldId="284"/>
        </pc:sldMkLst>
      </pc:sldChg>
      <pc:sldChg chg="add">
        <pc:chgData name="Laura A Janda" userId="1f227e26-6259-47d3-b693-dce21943f79e" providerId="ADAL" clId="{4AE438BD-8CD8-A046-BDFA-C6C1EDDBE8A6}" dt="2020-11-06T15:06:26.420" v="4095"/>
        <pc:sldMkLst>
          <pc:docMk/>
          <pc:sldMk cId="683904501" sldId="285"/>
        </pc:sldMkLst>
      </pc:sldChg>
      <pc:sldChg chg="add">
        <pc:chgData name="Laura A Janda" userId="1f227e26-6259-47d3-b693-dce21943f79e" providerId="ADAL" clId="{4AE438BD-8CD8-A046-BDFA-C6C1EDDBE8A6}" dt="2020-11-06T15:06:26.420" v="4095"/>
        <pc:sldMkLst>
          <pc:docMk/>
          <pc:sldMk cId="1777785612" sldId="286"/>
        </pc:sldMkLst>
      </pc:sldChg>
      <pc:sldChg chg="modSp add mod">
        <pc:chgData name="Laura A Janda" userId="1f227e26-6259-47d3-b693-dce21943f79e" providerId="ADAL" clId="{4AE438BD-8CD8-A046-BDFA-C6C1EDDBE8A6}" dt="2020-11-06T15:11:25.511" v="4122" actId="255"/>
        <pc:sldMkLst>
          <pc:docMk/>
          <pc:sldMk cId="2386149897" sldId="287"/>
        </pc:sldMkLst>
        <pc:spChg chg="mod">
          <ac:chgData name="Laura A Janda" userId="1f227e26-6259-47d3-b693-dce21943f79e" providerId="ADAL" clId="{4AE438BD-8CD8-A046-BDFA-C6C1EDDBE8A6}" dt="2020-11-06T15:11:25.511" v="4122" actId="255"/>
          <ac:spMkLst>
            <pc:docMk/>
            <pc:sldMk cId="2386149897" sldId="287"/>
            <ac:spMk id="44034" creationId="{00000000-0000-0000-0000-000000000000}"/>
          </ac:spMkLst>
        </pc:spChg>
      </pc:sldChg>
      <pc:sldChg chg="modSp add mod">
        <pc:chgData name="Laura A Janda" userId="1f227e26-6259-47d3-b693-dce21943f79e" providerId="ADAL" clId="{4AE438BD-8CD8-A046-BDFA-C6C1EDDBE8A6}" dt="2020-11-06T15:11:01.703" v="4121" actId="122"/>
        <pc:sldMkLst>
          <pc:docMk/>
          <pc:sldMk cId="366355871" sldId="288"/>
        </pc:sldMkLst>
        <pc:spChg chg="mod">
          <ac:chgData name="Laura A Janda" userId="1f227e26-6259-47d3-b693-dce21943f79e" providerId="ADAL" clId="{4AE438BD-8CD8-A046-BDFA-C6C1EDDBE8A6}" dt="2020-11-06T15:11:01.703" v="4121" actId="122"/>
          <ac:spMkLst>
            <pc:docMk/>
            <pc:sldMk cId="366355871" sldId="288"/>
            <ac:spMk id="45059" creationId="{00000000-0000-0000-0000-000000000000}"/>
          </ac:spMkLst>
        </pc:spChg>
      </pc:sldChg>
      <pc:sldChg chg="add">
        <pc:chgData name="Laura A Janda" userId="1f227e26-6259-47d3-b693-dce21943f79e" providerId="ADAL" clId="{4AE438BD-8CD8-A046-BDFA-C6C1EDDBE8A6}" dt="2020-11-06T15:06:26.420" v="4095"/>
        <pc:sldMkLst>
          <pc:docMk/>
          <pc:sldMk cId="3202762879" sldId="289"/>
        </pc:sldMkLst>
      </pc:sldChg>
      <pc:sldChg chg="modSp add mod">
        <pc:chgData name="Laura A Janda" userId="1f227e26-6259-47d3-b693-dce21943f79e" providerId="ADAL" clId="{4AE438BD-8CD8-A046-BDFA-C6C1EDDBE8A6}" dt="2020-11-06T15:11:55.361" v="4126" actId="255"/>
        <pc:sldMkLst>
          <pc:docMk/>
          <pc:sldMk cId="1733890503" sldId="290"/>
        </pc:sldMkLst>
        <pc:spChg chg="mod">
          <ac:chgData name="Laura A Janda" userId="1f227e26-6259-47d3-b693-dce21943f79e" providerId="ADAL" clId="{4AE438BD-8CD8-A046-BDFA-C6C1EDDBE8A6}" dt="2020-11-06T15:11:43.604" v="4125" actId="113"/>
          <ac:spMkLst>
            <pc:docMk/>
            <pc:sldMk cId="1733890503" sldId="290"/>
            <ac:spMk id="2" creationId="{00000000-0000-0000-0000-000000000000}"/>
          </ac:spMkLst>
        </pc:spChg>
        <pc:spChg chg="mod">
          <ac:chgData name="Laura A Janda" userId="1f227e26-6259-47d3-b693-dce21943f79e" providerId="ADAL" clId="{4AE438BD-8CD8-A046-BDFA-C6C1EDDBE8A6}" dt="2020-11-06T15:11:55.361" v="4126" actId="255"/>
          <ac:spMkLst>
            <pc:docMk/>
            <pc:sldMk cId="1733890503" sldId="290"/>
            <ac:spMk id="3" creationId="{00000000-0000-0000-0000-000000000000}"/>
          </ac:spMkLst>
        </pc:spChg>
      </pc:sldChg>
      <pc:sldChg chg="modSp add mod">
        <pc:chgData name="Laura A Janda" userId="1f227e26-6259-47d3-b693-dce21943f79e" providerId="ADAL" clId="{4AE438BD-8CD8-A046-BDFA-C6C1EDDBE8A6}" dt="2020-11-06T15:12:09.191" v="4127" actId="1076"/>
        <pc:sldMkLst>
          <pc:docMk/>
          <pc:sldMk cId="1642703694" sldId="291"/>
        </pc:sldMkLst>
        <pc:spChg chg="mod">
          <ac:chgData name="Laura A Janda" userId="1f227e26-6259-47d3-b693-dce21943f79e" providerId="ADAL" clId="{4AE438BD-8CD8-A046-BDFA-C6C1EDDBE8A6}" dt="2020-11-06T15:12:09.191" v="4127" actId="1076"/>
          <ac:spMkLst>
            <pc:docMk/>
            <pc:sldMk cId="1642703694" sldId="291"/>
            <ac:spMk id="50179" creationId="{00000000-0000-0000-0000-000000000000}"/>
          </ac:spMkLst>
        </pc:spChg>
      </pc:sldChg>
      <pc:sldChg chg="add">
        <pc:chgData name="Laura A Janda" userId="1f227e26-6259-47d3-b693-dce21943f79e" providerId="ADAL" clId="{4AE438BD-8CD8-A046-BDFA-C6C1EDDBE8A6}" dt="2020-11-06T15:06:26.420" v="4095"/>
        <pc:sldMkLst>
          <pc:docMk/>
          <pc:sldMk cId="223922004" sldId="292"/>
        </pc:sldMkLst>
      </pc:sldChg>
      <pc:sldChg chg="modSp add mod">
        <pc:chgData name="Laura A Janda" userId="1f227e26-6259-47d3-b693-dce21943f79e" providerId="ADAL" clId="{4AE438BD-8CD8-A046-BDFA-C6C1EDDBE8A6}" dt="2020-11-07T10:00:43.659" v="4283" actId="20577"/>
        <pc:sldMkLst>
          <pc:docMk/>
          <pc:sldMk cId="411699378" sldId="293"/>
        </pc:sldMkLst>
        <pc:spChg chg="mod">
          <ac:chgData name="Laura A Janda" userId="1f227e26-6259-47d3-b693-dce21943f79e" providerId="ADAL" clId="{4AE438BD-8CD8-A046-BDFA-C6C1EDDBE8A6}" dt="2020-11-06T15:12:26.581" v="4128" actId="255"/>
          <ac:spMkLst>
            <pc:docMk/>
            <pc:sldMk cId="411699378" sldId="293"/>
            <ac:spMk id="54274" creationId="{00000000-0000-0000-0000-000000000000}"/>
          </ac:spMkLst>
        </pc:spChg>
        <pc:spChg chg="mod">
          <ac:chgData name="Laura A Janda" userId="1f227e26-6259-47d3-b693-dce21943f79e" providerId="ADAL" clId="{4AE438BD-8CD8-A046-BDFA-C6C1EDDBE8A6}" dt="2020-11-07T10:00:43.659" v="4283" actId="20577"/>
          <ac:spMkLst>
            <pc:docMk/>
            <pc:sldMk cId="411699378" sldId="293"/>
            <ac:spMk id="54275" creationId="{00000000-0000-0000-0000-000000000000}"/>
          </ac:spMkLst>
        </pc:spChg>
      </pc:sldChg>
      <pc:sldChg chg="addSp modSp new mod">
        <pc:chgData name="Laura A Janda" userId="1f227e26-6259-47d3-b693-dce21943f79e" providerId="ADAL" clId="{4AE438BD-8CD8-A046-BDFA-C6C1EDDBE8A6}" dt="2020-11-07T10:15:56.790" v="4425" actId="20577"/>
        <pc:sldMkLst>
          <pc:docMk/>
          <pc:sldMk cId="1418249927" sldId="294"/>
        </pc:sldMkLst>
        <pc:spChg chg="mod">
          <ac:chgData name="Laura A Janda" userId="1f227e26-6259-47d3-b693-dce21943f79e" providerId="ADAL" clId="{4AE438BD-8CD8-A046-BDFA-C6C1EDDBE8A6}" dt="2020-11-06T15:19:27.672" v="4152" actId="14100"/>
          <ac:spMkLst>
            <pc:docMk/>
            <pc:sldMk cId="1418249927" sldId="294"/>
            <ac:spMk id="2" creationId="{E4128890-B660-114E-86BF-22BFB0BACB09}"/>
          </ac:spMkLst>
        </pc:spChg>
        <pc:spChg chg="add mod">
          <ac:chgData name="Laura A Janda" userId="1f227e26-6259-47d3-b693-dce21943f79e" providerId="ADAL" clId="{4AE438BD-8CD8-A046-BDFA-C6C1EDDBE8A6}" dt="2020-11-07T10:15:56.790" v="4425" actId="20577"/>
          <ac:spMkLst>
            <pc:docMk/>
            <pc:sldMk cId="1418249927" sldId="294"/>
            <ac:spMk id="3" creationId="{557F7F94-872A-4C46-831B-79342AC7B214}"/>
          </ac:spMkLst>
        </pc:spChg>
        <pc:picChg chg="add mod">
          <ac:chgData name="Laura A Janda" userId="1f227e26-6259-47d3-b693-dce21943f79e" providerId="ADAL" clId="{4AE438BD-8CD8-A046-BDFA-C6C1EDDBE8A6}" dt="2020-11-06T15:17:32.250" v="4151"/>
          <ac:picMkLst>
            <pc:docMk/>
            <pc:sldMk cId="1418249927" sldId="294"/>
            <ac:picMk id="5122" creationId="{2E92D188-C895-6C49-A2DC-7DC3F960A03D}"/>
          </ac:picMkLst>
        </pc:picChg>
      </pc:sldChg>
      <pc:sldChg chg="modSp add mod">
        <pc:chgData name="Laura A Janda" userId="1f227e26-6259-47d3-b693-dce21943f79e" providerId="ADAL" clId="{4AE438BD-8CD8-A046-BDFA-C6C1EDDBE8A6}" dt="2020-11-07T10:18:44.331" v="4430" actId="20577"/>
        <pc:sldMkLst>
          <pc:docMk/>
          <pc:sldMk cId="1600525257" sldId="422"/>
        </pc:sldMkLst>
        <pc:spChg chg="mod">
          <ac:chgData name="Laura A Janda" userId="1f227e26-6259-47d3-b693-dce21943f79e" providerId="ADAL" clId="{4AE438BD-8CD8-A046-BDFA-C6C1EDDBE8A6}" dt="2020-11-07T10:18:44.331" v="4430" actId="20577"/>
          <ac:spMkLst>
            <pc:docMk/>
            <pc:sldMk cId="1600525257" sldId="422"/>
            <ac:spMk id="3" creationId="{D599EE32-7555-FB40-B068-D547BEC4D308}"/>
          </ac:spMkLst>
        </pc:spChg>
      </pc:sldChg>
    </pc:docChg>
  </pc:docChgLst>
  <pc:docChgLst>
    <pc:chgData name="Laura A Janda" userId="1f227e26-6259-47d3-b693-dce21943f79e" providerId="ADAL" clId="{0DCDC961-A84F-B740-8DB6-0F659B7AEFA0}"/>
    <pc:docChg chg="undo custSel mod addSld delSld modSld sldOrd">
      <pc:chgData name="Laura A Janda" userId="1f227e26-6259-47d3-b693-dce21943f79e" providerId="ADAL" clId="{0DCDC961-A84F-B740-8DB6-0F659B7AEFA0}" dt="2020-11-26T14:26:15.066" v="3804" actId="2696"/>
      <pc:docMkLst>
        <pc:docMk/>
      </pc:docMkLst>
      <pc:sldChg chg="modSp mod">
        <pc:chgData name="Laura A Janda" userId="1f227e26-6259-47d3-b693-dce21943f79e" providerId="ADAL" clId="{0DCDC961-A84F-B740-8DB6-0F659B7AEFA0}" dt="2020-11-23T14:42:57.407" v="3" actId="113"/>
        <pc:sldMkLst>
          <pc:docMk/>
          <pc:sldMk cId="3792173625" sldId="257"/>
        </pc:sldMkLst>
        <pc:spChg chg="mod">
          <ac:chgData name="Laura A Janda" userId="1f227e26-6259-47d3-b693-dce21943f79e" providerId="ADAL" clId="{0DCDC961-A84F-B740-8DB6-0F659B7AEFA0}" dt="2020-11-23T14:42:57.407" v="3" actId="113"/>
          <ac:spMkLst>
            <pc:docMk/>
            <pc:sldMk cId="3792173625" sldId="257"/>
            <ac:spMk id="2" creationId="{00000000-0000-0000-0000-000000000000}"/>
          </ac:spMkLst>
        </pc:spChg>
        <pc:spChg chg="mod">
          <ac:chgData name="Laura A Janda" userId="1f227e26-6259-47d3-b693-dce21943f79e" providerId="ADAL" clId="{0DCDC961-A84F-B740-8DB6-0F659B7AEFA0}" dt="2020-11-23T14:42:46.184" v="1" actId="20577"/>
          <ac:spMkLst>
            <pc:docMk/>
            <pc:sldMk cId="3792173625" sldId="257"/>
            <ac:spMk id="3" creationId="{00000000-0000-0000-0000-000000000000}"/>
          </ac:spMkLst>
        </pc:spChg>
      </pc:sldChg>
      <pc:sldChg chg="modSp add del mod ord">
        <pc:chgData name="Laura A Janda" userId="1f227e26-6259-47d3-b693-dce21943f79e" providerId="ADAL" clId="{0DCDC961-A84F-B740-8DB6-0F659B7AEFA0}" dt="2020-11-26T14:26:05.294" v="3803" actId="2696"/>
        <pc:sldMkLst>
          <pc:docMk/>
          <pc:sldMk cId="1960563883" sldId="258"/>
        </pc:sldMkLst>
        <pc:spChg chg="mod">
          <ac:chgData name="Laura A Janda" userId="1f227e26-6259-47d3-b693-dce21943f79e" providerId="ADAL" clId="{0DCDC961-A84F-B740-8DB6-0F659B7AEFA0}" dt="2020-11-23T14:49:24.028" v="15" actId="27636"/>
          <ac:spMkLst>
            <pc:docMk/>
            <pc:sldMk cId="1960563883" sldId="258"/>
            <ac:spMk id="14337" creationId="{570A49D9-678E-504B-9C88-FDCCE3C94404}"/>
          </ac:spMkLst>
        </pc:spChg>
      </pc:sldChg>
      <pc:sldChg chg="add">
        <pc:chgData name="Laura A Janda" userId="1f227e26-6259-47d3-b693-dce21943f79e" providerId="ADAL" clId="{0DCDC961-A84F-B740-8DB6-0F659B7AEFA0}" dt="2020-11-23T14:44:21.020" v="5"/>
        <pc:sldMkLst>
          <pc:docMk/>
          <pc:sldMk cId="920553986" sldId="259"/>
        </pc:sldMkLst>
      </pc:sldChg>
      <pc:sldChg chg="modSp add mod ord">
        <pc:chgData name="Laura A Janda" userId="1f227e26-6259-47d3-b693-dce21943f79e" providerId="ADAL" clId="{0DCDC961-A84F-B740-8DB6-0F659B7AEFA0}" dt="2020-11-26T12:58:33.584" v="1336" actId="14100"/>
        <pc:sldMkLst>
          <pc:docMk/>
          <pc:sldMk cId="1173877350" sldId="260"/>
        </pc:sldMkLst>
        <pc:spChg chg="mod">
          <ac:chgData name="Laura A Janda" userId="1f227e26-6259-47d3-b693-dce21943f79e" providerId="ADAL" clId="{0DCDC961-A84F-B740-8DB6-0F659B7AEFA0}" dt="2020-11-26T12:58:29.776" v="1335" actId="1076"/>
          <ac:spMkLst>
            <pc:docMk/>
            <pc:sldMk cId="1173877350" sldId="260"/>
            <ac:spMk id="28673" creationId="{20900287-A50E-7A45-B28D-A836C615E604}"/>
          </ac:spMkLst>
        </pc:spChg>
        <pc:spChg chg="mod">
          <ac:chgData name="Laura A Janda" userId="1f227e26-6259-47d3-b693-dce21943f79e" providerId="ADAL" clId="{0DCDC961-A84F-B740-8DB6-0F659B7AEFA0}" dt="2020-11-26T12:58:33.584" v="1336" actId="14100"/>
          <ac:spMkLst>
            <pc:docMk/>
            <pc:sldMk cId="1173877350" sldId="260"/>
            <ac:spMk id="28674" creationId="{299D340F-5B29-6747-B4E1-1FAC28DF9683}"/>
          </ac:spMkLst>
        </pc:spChg>
      </pc:sldChg>
      <pc:sldChg chg="add">
        <pc:chgData name="Laura A Janda" userId="1f227e26-6259-47d3-b693-dce21943f79e" providerId="ADAL" clId="{0DCDC961-A84F-B740-8DB6-0F659B7AEFA0}" dt="2020-11-23T14:44:21.020" v="5"/>
        <pc:sldMkLst>
          <pc:docMk/>
          <pc:sldMk cId="2450695881" sldId="261"/>
        </pc:sldMkLst>
      </pc:sldChg>
      <pc:sldChg chg="modSp add mod">
        <pc:chgData name="Laura A Janda" userId="1f227e26-6259-47d3-b693-dce21943f79e" providerId="ADAL" clId="{0DCDC961-A84F-B740-8DB6-0F659B7AEFA0}" dt="2020-11-26T13:04:28.606" v="1402" actId="313"/>
        <pc:sldMkLst>
          <pc:docMk/>
          <pc:sldMk cId="3170270143" sldId="262"/>
        </pc:sldMkLst>
        <pc:spChg chg="mod">
          <ac:chgData name="Laura A Janda" userId="1f227e26-6259-47d3-b693-dce21943f79e" providerId="ADAL" clId="{0DCDC961-A84F-B740-8DB6-0F659B7AEFA0}" dt="2020-11-26T13:04:28.606" v="1402" actId="313"/>
          <ac:spMkLst>
            <pc:docMk/>
            <pc:sldMk cId="3170270143" sldId="262"/>
            <ac:spMk id="18434" creationId="{9C4394FE-7F4A-B747-9757-DDC38B41EA15}"/>
          </ac:spMkLst>
        </pc:spChg>
      </pc:sldChg>
      <pc:sldChg chg="add">
        <pc:chgData name="Laura A Janda" userId="1f227e26-6259-47d3-b693-dce21943f79e" providerId="ADAL" clId="{0DCDC961-A84F-B740-8DB6-0F659B7AEFA0}" dt="2020-11-23T14:44:21.020" v="5"/>
        <pc:sldMkLst>
          <pc:docMk/>
          <pc:sldMk cId="2965732521" sldId="263"/>
        </pc:sldMkLst>
      </pc:sldChg>
      <pc:sldChg chg="modSp add mod">
        <pc:chgData name="Laura A Janda" userId="1f227e26-6259-47d3-b693-dce21943f79e" providerId="ADAL" clId="{0DCDC961-A84F-B740-8DB6-0F659B7AEFA0}" dt="2020-11-26T13:27:18.689" v="1824"/>
        <pc:sldMkLst>
          <pc:docMk/>
          <pc:sldMk cId="3351880500" sldId="266"/>
        </pc:sldMkLst>
        <pc:spChg chg="mod">
          <ac:chgData name="Laura A Janda" userId="1f227e26-6259-47d3-b693-dce21943f79e" providerId="ADAL" clId="{0DCDC961-A84F-B740-8DB6-0F659B7AEFA0}" dt="2020-11-26T13:11:20.754" v="1433" actId="20577"/>
          <ac:spMkLst>
            <pc:docMk/>
            <pc:sldMk cId="3351880500" sldId="266"/>
            <ac:spMk id="37889" creationId="{2CE28A5D-C135-EA45-8CF7-5F2AC3A09E6A}"/>
          </ac:spMkLst>
        </pc:spChg>
        <pc:spChg chg="mod">
          <ac:chgData name="Laura A Janda" userId="1f227e26-6259-47d3-b693-dce21943f79e" providerId="ADAL" clId="{0DCDC961-A84F-B740-8DB6-0F659B7AEFA0}" dt="2020-11-26T13:26:44.502" v="1800" actId="27636"/>
          <ac:spMkLst>
            <pc:docMk/>
            <pc:sldMk cId="3351880500" sldId="266"/>
            <ac:spMk id="37890" creationId="{3093D18E-DAFB-694A-9353-76ED59DB0A3C}"/>
          </ac:spMkLst>
        </pc:spChg>
        <pc:spChg chg="mod">
          <ac:chgData name="Laura A Janda" userId="1f227e26-6259-47d3-b693-dce21943f79e" providerId="ADAL" clId="{0DCDC961-A84F-B740-8DB6-0F659B7AEFA0}" dt="2020-11-26T13:27:18.689" v="1824"/>
          <ac:spMkLst>
            <pc:docMk/>
            <pc:sldMk cId="3351880500" sldId="266"/>
            <ac:spMk id="37891" creationId="{36B9F3E4-115F-5C49-A831-6DCF30804D19}"/>
          </ac:spMkLst>
        </pc:spChg>
      </pc:sldChg>
      <pc:sldChg chg="modSp add mod">
        <pc:chgData name="Laura A Janda" userId="1f227e26-6259-47d3-b693-dce21943f79e" providerId="ADAL" clId="{0DCDC961-A84F-B740-8DB6-0F659B7AEFA0}" dt="2020-11-26T13:25:10.865" v="1752" actId="1035"/>
        <pc:sldMkLst>
          <pc:docMk/>
          <pc:sldMk cId="4226071963" sldId="267"/>
        </pc:sldMkLst>
        <pc:spChg chg="mod">
          <ac:chgData name="Laura A Janda" userId="1f227e26-6259-47d3-b693-dce21943f79e" providerId="ADAL" clId="{0DCDC961-A84F-B740-8DB6-0F659B7AEFA0}" dt="2020-11-26T13:25:10.865" v="1752" actId="1035"/>
          <ac:spMkLst>
            <pc:docMk/>
            <pc:sldMk cId="4226071963" sldId="267"/>
            <ac:spMk id="8" creationId="{A3570AB0-4349-5143-B702-BB3C2CDE2757}"/>
          </ac:spMkLst>
        </pc:spChg>
        <pc:spChg chg="mod">
          <ac:chgData name="Laura A Janda" userId="1f227e26-6259-47d3-b693-dce21943f79e" providerId="ADAL" clId="{0DCDC961-A84F-B740-8DB6-0F659B7AEFA0}" dt="2020-11-26T13:25:10.865" v="1752" actId="1035"/>
          <ac:spMkLst>
            <pc:docMk/>
            <pc:sldMk cId="4226071963" sldId="267"/>
            <ac:spMk id="9" creationId="{E0F1EF44-8822-374B-9E76-7C6D444ACDDF}"/>
          </ac:spMkLst>
        </pc:spChg>
        <pc:spChg chg="mod">
          <ac:chgData name="Laura A Janda" userId="1f227e26-6259-47d3-b693-dce21943f79e" providerId="ADAL" clId="{0DCDC961-A84F-B740-8DB6-0F659B7AEFA0}" dt="2020-11-26T13:23:04.461" v="1645" actId="1076"/>
          <ac:spMkLst>
            <pc:docMk/>
            <pc:sldMk cId="4226071963" sldId="267"/>
            <ac:spMk id="18" creationId="{C4A1627B-BA81-4840-AE02-B129FDBF97C5}"/>
          </ac:spMkLst>
        </pc:spChg>
        <pc:spChg chg="mod">
          <ac:chgData name="Laura A Janda" userId="1f227e26-6259-47d3-b693-dce21943f79e" providerId="ADAL" clId="{0DCDC961-A84F-B740-8DB6-0F659B7AEFA0}" dt="2020-11-26T13:20:58.694" v="1540" actId="27636"/>
          <ac:spMkLst>
            <pc:docMk/>
            <pc:sldMk cId="4226071963" sldId="267"/>
            <ac:spMk id="29697" creationId="{C916BC97-E6FB-FC4F-8171-0F1F2858755A}"/>
          </ac:spMkLst>
        </pc:spChg>
        <pc:spChg chg="mod">
          <ac:chgData name="Laura A Janda" userId="1f227e26-6259-47d3-b693-dce21943f79e" providerId="ADAL" clId="{0DCDC961-A84F-B740-8DB6-0F659B7AEFA0}" dt="2020-11-26T13:21:03.417" v="1541" actId="1076"/>
          <ac:spMkLst>
            <pc:docMk/>
            <pc:sldMk cId="4226071963" sldId="267"/>
            <ac:spMk id="29698" creationId="{6301B0F3-DC5D-394B-9ED2-B6082595D564}"/>
          </ac:spMkLst>
        </pc:spChg>
        <pc:spChg chg="mod">
          <ac:chgData name="Laura A Janda" userId="1f227e26-6259-47d3-b693-dce21943f79e" providerId="ADAL" clId="{0DCDC961-A84F-B740-8DB6-0F659B7AEFA0}" dt="2020-11-26T13:24:54.396" v="1732" actId="313"/>
          <ac:spMkLst>
            <pc:docMk/>
            <pc:sldMk cId="4226071963" sldId="267"/>
            <ac:spMk id="29699" creationId="{3D109620-7ED7-8945-A8BD-7A2897C18D49}"/>
          </ac:spMkLst>
        </pc:spChg>
        <pc:cxnChg chg="mod">
          <ac:chgData name="Laura A Janda" userId="1f227e26-6259-47d3-b693-dce21943f79e" providerId="ADAL" clId="{0DCDC961-A84F-B740-8DB6-0F659B7AEFA0}" dt="2020-11-26T13:25:10.865" v="1752" actId="1035"/>
          <ac:cxnSpMkLst>
            <pc:docMk/>
            <pc:sldMk cId="4226071963" sldId="267"/>
            <ac:cxnSpMk id="11" creationId="{57AB0497-C7AA-6746-89F9-E007E31DB419}"/>
          </ac:cxnSpMkLst>
        </pc:cxnChg>
        <pc:cxnChg chg="mod">
          <ac:chgData name="Laura A Janda" userId="1f227e26-6259-47d3-b693-dce21943f79e" providerId="ADAL" clId="{0DCDC961-A84F-B740-8DB6-0F659B7AEFA0}" dt="2020-11-26T13:22:51.417" v="1644" actId="1036"/>
          <ac:cxnSpMkLst>
            <pc:docMk/>
            <pc:sldMk cId="4226071963" sldId="267"/>
            <ac:cxnSpMk id="17" creationId="{A4F9E2C1-C2B2-D341-9FDD-5C61C51AE43C}"/>
          </ac:cxnSpMkLst>
        </pc:cxnChg>
      </pc:sldChg>
      <pc:sldChg chg="modSp add mod">
        <pc:chgData name="Laura A Janda" userId="1f227e26-6259-47d3-b693-dce21943f79e" providerId="ADAL" clId="{0DCDC961-A84F-B740-8DB6-0F659B7AEFA0}" dt="2020-11-26T13:05:10.962" v="1405" actId="14734"/>
        <pc:sldMkLst>
          <pc:docMk/>
          <pc:sldMk cId="573142609" sldId="269"/>
        </pc:sldMkLst>
        <pc:graphicFrameChg chg="modGraphic">
          <ac:chgData name="Laura A Janda" userId="1f227e26-6259-47d3-b693-dce21943f79e" providerId="ADAL" clId="{0DCDC961-A84F-B740-8DB6-0F659B7AEFA0}" dt="2020-11-26T13:05:10.962" v="1405" actId="14734"/>
          <ac:graphicFrameMkLst>
            <pc:docMk/>
            <pc:sldMk cId="573142609" sldId="269"/>
            <ac:graphicFrameMk id="4" creationId="{CE7B30C2-EC83-5943-8532-DFDB388902B3}"/>
          </ac:graphicFrameMkLst>
        </pc:graphicFrameChg>
      </pc:sldChg>
      <pc:sldChg chg="modSp add mod">
        <pc:chgData name="Laura A Janda" userId="1f227e26-6259-47d3-b693-dce21943f79e" providerId="ADAL" clId="{0DCDC961-A84F-B740-8DB6-0F659B7AEFA0}" dt="2020-11-26T13:10:05.131" v="1430" actId="1076"/>
        <pc:sldMkLst>
          <pc:docMk/>
          <pc:sldMk cId="3571546763" sldId="270"/>
        </pc:sldMkLst>
        <pc:spChg chg="mod">
          <ac:chgData name="Laura A Janda" userId="1f227e26-6259-47d3-b693-dce21943f79e" providerId="ADAL" clId="{0DCDC961-A84F-B740-8DB6-0F659B7AEFA0}" dt="2020-11-26T13:09:26.007" v="1424" actId="1076"/>
          <ac:spMkLst>
            <pc:docMk/>
            <pc:sldMk cId="3571546763" sldId="270"/>
            <ac:spMk id="3" creationId="{8B5EC37B-EC6D-7842-BF6E-21DA699B97C9}"/>
          </ac:spMkLst>
        </pc:spChg>
        <pc:spChg chg="mod">
          <ac:chgData name="Laura A Janda" userId="1f227e26-6259-47d3-b693-dce21943f79e" providerId="ADAL" clId="{0DCDC961-A84F-B740-8DB6-0F659B7AEFA0}" dt="2020-11-26T13:09:37.652" v="1426" actId="1076"/>
          <ac:spMkLst>
            <pc:docMk/>
            <pc:sldMk cId="3571546763" sldId="270"/>
            <ac:spMk id="5" creationId="{A9CC3E6E-788B-4740-BCF1-31F3725FA38E}"/>
          </ac:spMkLst>
        </pc:spChg>
        <pc:spChg chg="mod">
          <ac:chgData name="Laura A Janda" userId="1f227e26-6259-47d3-b693-dce21943f79e" providerId="ADAL" clId="{0DCDC961-A84F-B740-8DB6-0F659B7AEFA0}" dt="2020-11-26T13:10:05.131" v="1430" actId="1076"/>
          <ac:spMkLst>
            <pc:docMk/>
            <pc:sldMk cId="3571546763" sldId="270"/>
            <ac:spMk id="7" creationId="{512C5FA8-8C52-AC41-888F-D5C45A50D44D}"/>
          </ac:spMkLst>
        </pc:spChg>
        <pc:spChg chg="mod">
          <ac:chgData name="Laura A Janda" userId="1f227e26-6259-47d3-b693-dce21943f79e" providerId="ADAL" clId="{0DCDC961-A84F-B740-8DB6-0F659B7AEFA0}" dt="2020-11-26T13:09:32.250" v="1425" actId="1076"/>
          <ac:spMkLst>
            <pc:docMk/>
            <pc:sldMk cId="3571546763" sldId="270"/>
            <ac:spMk id="8" creationId="{2900A8A9-EC8C-E54A-8CCA-92FA51E25442}"/>
          </ac:spMkLst>
        </pc:spChg>
        <pc:spChg chg="mod">
          <ac:chgData name="Laura A Janda" userId="1f227e26-6259-47d3-b693-dce21943f79e" providerId="ADAL" clId="{0DCDC961-A84F-B740-8DB6-0F659B7AEFA0}" dt="2020-11-26T13:09:52.272" v="1428" actId="14100"/>
          <ac:spMkLst>
            <pc:docMk/>
            <pc:sldMk cId="3571546763" sldId="270"/>
            <ac:spMk id="9" creationId="{98788614-D491-0441-8D73-D6A7E80F825E}"/>
          </ac:spMkLst>
        </pc:spChg>
        <pc:spChg chg="mod">
          <ac:chgData name="Laura A Janda" userId="1f227e26-6259-47d3-b693-dce21943f79e" providerId="ADAL" clId="{0DCDC961-A84F-B740-8DB6-0F659B7AEFA0}" dt="2020-11-26T13:09:20.840" v="1423" actId="14100"/>
          <ac:spMkLst>
            <pc:docMk/>
            <pc:sldMk cId="3571546763" sldId="270"/>
            <ac:spMk id="36865" creationId="{E33972D3-2C73-1446-BCCF-6658AC4D1D4B}"/>
          </ac:spMkLst>
        </pc:spChg>
      </pc:sldChg>
      <pc:sldChg chg="modSp add mod">
        <pc:chgData name="Laura A Janda" userId="1f227e26-6259-47d3-b693-dce21943f79e" providerId="ADAL" clId="{0DCDC961-A84F-B740-8DB6-0F659B7AEFA0}" dt="2020-11-26T13:40:15.089" v="2208" actId="20577"/>
        <pc:sldMkLst>
          <pc:docMk/>
          <pc:sldMk cId="3721185100" sldId="271"/>
        </pc:sldMkLst>
        <pc:spChg chg="mod">
          <ac:chgData name="Laura A Janda" userId="1f227e26-6259-47d3-b693-dce21943f79e" providerId="ADAL" clId="{0DCDC961-A84F-B740-8DB6-0F659B7AEFA0}" dt="2020-11-26T13:37:26.204" v="2148" actId="14100"/>
          <ac:spMkLst>
            <pc:docMk/>
            <pc:sldMk cId="3721185100" sldId="271"/>
            <ac:spMk id="30721" creationId="{1BFDABFF-15B5-6142-8EC8-7E93EC1D27CC}"/>
          </ac:spMkLst>
        </pc:spChg>
        <pc:spChg chg="mod">
          <ac:chgData name="Laura A Janda" userId="1f227e26-6259-47d3-b693-dce21943f79e" providerId="ADAL" clId="{0DCDC961-A84F-B740-8DB6-0F659B7AEFA0}" dt="2020-11-26T13:40:07.385" v="2204" actId="20577"/>
          <ac:spMkLst>
            <pc:docMk/>
            <pc:sldMk cId="3721185100" sldId="271"/>
            <ac:spMk id="30722" creationId="{12C95B60-3F47-7E4E-A8A2-069EAC5C9D8E}"/>
          </ac:spMkLst>
        </pc:spChg>
        <pc:spChg chg="mod">
          <ac:chgData name="Laura A Janda" userId="1f227e26-6259-47d3-b693-dce21943f79e" providerId="ADAL" clId="{0DCDC961-A84F-B740-8DB6-0F659B7AEFA0}" dt="2020-11-26T13:37:48.618" v="2151" actId="20577"/>
          <ac:spMkLst>
            <pc:docMk/>
            <pc:sldMk cId="3721185100" sldId="271"/>
            <ac:spMk id="30723" creationId="{700BA676-F8E7-BE48-A422-635814034D9B}"/>
          </ac:spMkLst>
        </pc:spChg>
        <pc:spChg chg="mod">
          <ac:chgData name="Laura A Janda" userId="1f227e26-6259-47d3-b693-dce21943f79e" providerId="ADAL" clId="{0DCDC961-A84F-B740-8DB6-0F659B7AEFA0}" dt="2020-11-26T13:39:56.545" v="2198" actId="20577"/>
          <ac:spMkLst>
            <pc:docMk/>
            <pc:sldMk cId="3721185100" sldId="271"/>
            <ac:spMk id="30724" creationId="{79C3BE4B-7493-324E-A5A7-066CE66A4E49}"/>
          </ac:spMkLst>
        </pc:spChg>
        <pc:spChg chg="mod">
          <ac:chgData name="Laura A Janda" userId="1f227e26-6259-47d3-b693-dce21943f79e" providerId="ADAL" clId="{0DCDC961-A84F-B740-8DB6-0F659B7AEFA0}" dt="2020-11-26T13:40:03.793" v="2201" actId="20577"/>
          <ac:spMkLst>
            <pc:docMk/>
            <pc:sldMk cId="3721185100" sldId="271"/>
            <ac:spMk id="30725" creationId="{AAAE48A1-3440-5B40-85A5-97322E9CF76C}"/>
          </ac:spMkLst>
        </pc:spChg>
        <pc:spChg chg="mod">
          <ac:chgData name="Laura A Janda" userId="1f227e26-6259-47d3-b693-dce21943f79e" providerId="ADAL" clId="{0DCDC961-A84F-B740-8DB6-0F659B7AEFA0}" dt="2020-11-26T13:40:15.089" v="2208" actId="20577"/>
          <ac:spMkLst>
            <pc:docMk/>
            <pc:sldMk cId="3721185100" sldId="271"/>
            <ac:spMk id="30726" creationId="{F42C737E-C28C-394A-9F75-5EC3E1EF1313}"/>
          </ac:spMkLst>
        </pc:spChg>
        <pc:picChg chg="mod">
          <ac:chgData name="Laura A Janda" userId="1f227e26-6259-47d3-b693-dce21943f79e" providerId="ADAL" clId="{0DCDC961-A84F-B740-8DB6-0F659B7AEFA0}" dt="2020-11-26T13:38:26.027" v="2158" actId="1076"/>
          <ac:picMkLst>
            <pc:docMk/>
            <pc:sldMk cId="3721185100" sldId="271"/>
            <ac:picMk id="30727" creationId="{8632E146-9AC9-6849-B40C-8EBB694C80FC}"/>
          </ac:picMkLst>
        </pc:picChg>
      </pc:sldChg>
      <pc:sldChg chg="addSp modSp add mod">
        <pc:chgData name="Laura A Janda" userId="1f227e26-6259-47d3-b693-dce21943f79e" providerId="ADAL" clId="{0DCDC961-A84F-B740-8DB6-0F659B7AEFA0}" dt="2020-11-26T13:31:40.397" v="1975" actId="1076"/>
        <pc:sldMkLst>
          <pc:docMk/>
          <pc:sldMk cId="3377017101" sldId="272"/>
        </pc:sldMkLst>
        <pc:spChg chg="mod">
          <ac:chgData name="Laura A Janda" userId="1f227e26-6259-47d3-b693-dce21943f79e" providerId="ADAL" clId="{0DCDC961-A84F-B740-8DB6-0F659B7AEFA0}" dt="2020-11-26T13:31:32.201" v="1974" actId="1035"/>
          <ac:spMkLst>
            <pc:docMk/>
            <pc:sldMk cId="3377017101" sldId="272"/>
            <ac:spMk id="11" creationId="{E632DA76-C811-4B4B-9B3D-3ABBDA57BDFA}"/>
          </ac:spMkLst>
        </pc:spChg>
        <pc:spChg chg="mod">
          <ac:chgData name="Laura A Janda" userId="1f227e26-6259-47d3-b693-dce21943f79e" providerId="ADAL" clId="{0DCDC961-A84F-B740-8DB6-0F659B7AEFA0}" dt="2020-11-26T13:29:54.589" v="1963" actId="20577"/>
          <ac:spMkLst>
            <pc:docMk/>
            <pc:sldMk cId="3377017101" sldId="272"/>
            <ac:spMk id="12" creationId="{F804EEB2-006D-F34F-8013-417971F75ACC}"/>
          </ac:spMkLst>
        </pc:spChg>
        <pc:spChg chg="mod">
          <ac:chgData name="Laura A Janda" userId="1f227e26-6259-47d3-b693-dce21943f79e" providerId="ADAL" clId="{0DCDC961-A84F-B740-8DB6-0F659B7AEFA0}" dt="2020-11-26T13:31:32.201" v="1974" actId="1035"/>
          <ac:spMkLst>
            <pc:docMk/>
            <pc:sldMk cId="3377017101" sldId="272"/>
            <ac:spMk id="37891" creationId="{A3AA097A-1DAD-6C48-8C8A-F16BAD3D5658}"/>
          </ac:spMkLst>
        </pc:spChg>
        <pc:spChg chg="mod">
          <ac:chgData name="Laura A Janda" userId="1f227e26-6259-47d3-b693-dce21943f79e" providerId="ADAL" clId="{0DCDC961-A84F-B740-8DB6-0F659B7AEFA0}" dt="2020-11-26T13:29:23.778" v="1953" actId="1076"/>
          <ac:spMkLst>
            <pc:docMk/>
            <pc:sldMk cId="3377017101" sldId="272"/>
            <ac:spMk id="37892" creationId="{DD8862B7-D897-384C-AA2A-BD016CD246E4}"/>
          </ac:spMkLst>
        </pc:spChg>
        <pc:spChg chg="mod">
          <ac:chgData name="Laura A Janda" userId="1f227e26-6259-47d3-b693-dce21943f79e" providerId="ADAL" clId="{0DCDC961-A84F-B740-8DB6-0F659B7AEFA0}" dt="2020-11-26T13:31:32.201" v="1974" actId="1035"/>
          <ac:spMkLst>
            <pc:docMk/>
            <pc:sldMk cId="3377017101" sldId="272"/>
            <ac:spMk id="37893" creationId="{D29AD7BE-0ABB-3B44-A62E-E61406F1F73D}"/>
          </ac:spMkLst>
        </pc:spChg>
        <pc:spChg chg="mod">
          <ac:chgData name="Laura A Janda" userId="1f227e26-6259-47d3-b693-dce21943f79e" providerId="ADAL" clId="{0DCDC961-A84F-B740-8DB6-0F659B7AEFA0}" dt="2020-11-26T13:29:23.778" v="1953" actId="1076"/>
          <ac:spMkLst>
            <pc:docMk/>
            <pc:sldMk cId="3377017101" sldId="272"/>
            <ac:spMk id="37894" creationId="{DE3BCC0C-5108-8542-9E8E-13D96E228500}"/>
          </ac:spMkLst>
        </pc:spChg>
        <pc:spChg chg="mod">
          <ac:chgData name="Laura A Janda" userId="1f227e26-6259-47d3-b693-dce21943f79e" providerId="ADAL" clId="{0DCDC961-A84F-B740-8DB6-0F659B7AEFA0}" dt="2020-11-26T13:31:32.201" v="1974" actId="1035"/>
          <ac:spMkLst>
            <pc:docMk/>
            <pc:sldMk cId="3377017101" sldId="272"/>
            <ac:spMk id="37895" creationId="{7FD6EED3-6C08-7545-96A3-BC72ECA60387}"/>
          </ac:spMkLst>
        </pc:spChg>
        <pc:spChg chg="mod">
          <ac:chgData name="Laura A Janda" userId="1f227e26-6259-47d3-b693-dce21943f79e" providerId="ADAL" clId="{0DCDC961-A84F-B740-8DB6-0F659B7AEFA0}" dt="2020-11-26T13:30:26.913" v="1966" actId="20577"/>
          <ac:spMkLst>
            <pc:docMk/>
            <pc:sldMk cId="3377017101" sldId="272"/>
            <ac:spMk id="37896" creationId="{7A710E57-77BF-5245-89D2-07267652251A}"/>
          </ac:spMkLst>
        </pc:spChg>
        <pc:spChg chg="mod">
          <ac:chgData name="Laura A Janda" userId="1f227e26-6259-47d3-b693-dce21943f79e" providerId="ADAL" clId="{0DCDC961-A84F-B740-8DB6-0F659B7AEFA0}" dt="2020-11-26T13:28:02.782" v="1826" actId="14100"/>
          <ac:spMkLst>
            <pc:docMk/>
            <pc:sldMk cId="3377017101" sldId="272"/>
            <ac:spMk id="38913" creationId="{9DEFFA6F-1F7E-A540-A61A-16D9B260FB77}"/>
          </ac:spMkLst>
        </pc:spChg>
        <pc:spChg chg="mod">
          <ac:chgData name="Laura A Janda" userId="1f227e26-6259-47d3-b693-dce21943f79e" providerId="ADAL" clId="{0DCDC961-A84F-B740-8DB6-0F659B7AEFA0}" dt="2020-11-26T13:30:53.937" v="1971" actId="14100"/>
          <ac:spMkLst>
            <pc:docMk/>
            <pc:sldMk cId="3377017101" sldId="272"/>
            <ac:spMk id="38914" creationId="{57D8EC31-6458-1A4A-A196-F98D06B4AEDC}"/>
          </ac:spMkLst>
        </pc:spChg>
        <pc:picChg chg="add mod">
          <ac:chgData name="Laura A Janda" userId="1f227e26-6259-47d3-b693-dce21943f79e" providerId="ADAL" clId="{0DCDC961-A84F-B740-8DB6-0F659B7AEFA0}" dt="2020-11-26T13:31:40.397" v="1975" actId="1076"/>
          <ac:picMkLst>
            <pc:docMk/>
            <pc:sldMk cId="3377017101" sldId="272"/>
            <ac:picMk id="13" creationId="{BFD1CE9F-F0E4-5C4F-BF66-6BD0A22FD302}"/>
          </ac:picMkLst>
        </pc:picChg>
      </pc:sldChg>
      <pc:sldChg chg="addSp modSp add mod setBg">
        <pc:chgData name="Laura A Janda" userId="1f227e26-6259-47d3-b693-dce21943f79e" providerId="ADAL" clId="{0DCDC961-A84F-B740-8DB6-0F659B7AEFA0}" dt="2020-11-26T13:36:31.260" v="2141" actId="20577"/>
        <pc:sldMkLst>
          <pc:docMk/>
          <pc:sldMk cId="2322202612" sldId="273"/>
        </pc:sldMkLst>
        <pc:spChg chg="mod">
          <ac:chgData name="Laura A Janda" userId="1f227e26-6259-47d3-b693-dce21943f79e" providerId="ADAL" clId="{0DCDC961-A84F-B740-8DB6-0F659B7AEFA0}" dt="2020-11-26T13:36:31.260" v="2141" actId="20577"/>
          <ac:spMkLst>
            <pc:docMk/>
            <pc:sldMk cId="2322202612" sldId="273"/>
            <ac:spMk id="3" creationId="{8E8CDBBE-3A42-5C48-ABDD-003BA19A19FD}"/>
          </ac:spMkLst>
        </pc:spChg>
        <pc:spChg chg="mod">
          <ac:chgData name="Laura A Janda" userId="1f227e26-6259-47d3-b693-dce21943f79e" providerId="ADAL" clId="{0DCDC961-A84F-B740-8DB6-0F659B7AEFA0}" dt="2020-11-26T13:32:21.365" v="1977" actId="26606"/>
          <ac:spMkLst>
            <pc:docMk/>
            <pc:sldMk cId="2322202612" sldId="273"/>
            <ac:spMk id="39937" creationId="{432233AE-28D7-814D-B803-014B600A8DA3}"/>
          </ac:spMkLst>
        </pc:spChg>
        <pc:picChg chg="mod">
          <ac:chgData name="Laura A Janda" userId="1f227e26-6259-47d3-b693-dce21943f79e" providerId="ADAL" clId="{0DCDC961-A84F-B740-8DB6-0F659B7AEFA0}" dt="2020-11-26T13:32:21.365" v="1977" actId="26606"/>
          <ac:picMkLst>
            <pc:docMk/>
            <pc:sldMk cId="2322202612" sldId="273"/>
            <ac:picMk id="39939" creationId="{212284C8-E67C-4C47-8330-9BB8D7277451}"/>
          </ac:picMkLst>
        </pc:picChg>
        <pc:cxnChg chg="add">
          <ac:chgData name="Laura A Janda" userId="1f227e26-6259-47d3-b693-dce21943f79e" providerId="ADAL" clId="{0DCDC961-A84F-B740-8DB6-0F659B7AEFA0}" dt="2020-11-26T13:32:21.365" v="1977" actId="26606"/>
          <ac:cxnSpMkLst>
            <pc:docMk/>
            <pc:sldMk cId="2322202612" sldId="273"/>
            <ac:cxnSpMk id="72" creationId="{A7F400EE-A8A5-48AF-B4D6-291B52C6F0B0}"/>
          </ac:cxnSpMkLst>
        </pc:cxnChg>
      </pc:sldChg>
      <pc:sldChg chg="modSp add del mod">
        <pc:chgData name="Laura A Janda" userId="1f227e26-6259-47d3-b693-dce21943f79e" providerId="ADAL" clId="{0DCDC961-A84F-B740-8DB6-0F659B7AEFA0}" dt="2020-11-26T13:15:07.173" v="1517" actId="2696"/>
        <pc:sldMkLst>
          <pc:docMk/>
          <pc:sldMk cId="2900870540" sldId="276"/>
        </pc:sldMkLst>
        <pc:spChg chg="mod">
          <ac:chgData name="Laura A Janda" userId="1f227e26-6259-47d3-b693-dce21943f79e" providerId="ADAL" clId="{0DCDC961-A84F-B740-8DB6-0F659B7AEFA0}" dt="2020-11-23T14:44:21.598" v="11" actId="27636"/>
          <ac:spMkLst>
            <pc:docMk/>
            <pc:sldMk cId="2900870540" sldId="276"/>
            <ac:spMk id="40961" creationId="{07A9D01D-C454-534C-9E91-1FEE236B1959}"/>
          </ac:spMkLst>
        </pc:spChg>
      </pc:sldChg>
      <pc:sldChg chg="modSp add mod">
        <pc:chgData name="Laura A Janda" userId="1f227e26-6259-47d3-b693-dce21943f79e" providerId="ADAL" clId="{0DCDC961-A84F-B740-8DB6-0F659B7AEFA0}" dt="2020-11-26T14:08:59.432" v="2991" actId="20577"/>
        <pc:sldMkLst>
          <pc:docMk/>
          <pc:sldMk cId="3666745093" sldId="276"/>
        </pc:sldMkLst>
        <pc:spChg chg="mod">
          <ac:chgData name="Laura A Janda" userId="1f227e26-6259-47d3-b693-dce21943f79e" providerId="ADAL" clId="{0DCDC961-A84F-B740-8DB6-0F659B7AEFA0}" dt="2020-11-26T14:08:59.432" v="2991" actId="20577"/>
          <ac:spMkLst>
            <pc:docMk/>
            <pc:sldMk cId="3666745093" sldId="276"/>
            <ac:spMk id="40961" creationId="{07A9D01D-C454-534C-9E91-1FEE236B1959}"/>
          </ac:spMkLst>
        </pc:spChg>
      </pc:sldChg>
      <pc:sldChg chg="add del">
        <pc:chgData name="Laura A Janda" userId="1f227e26-6259-47d3-b693-dce21943f79e" providerId="ADAL" clId="{0DCDC961-A84F-B740-8DB6-0F659B7AEFA0}" dt="2020-11-26T13:15:07.217" v="1518" actId="2696"/>
        <pc:sldMkLst>
          <pc:docMk/>
          <pc:sldMk cId="221443165" sldId="277"/>
        </pc:sldMkLst>
      </pc:sldChg>
      <pc:sldChg chg="modSp add mod">
        <pc:chgData name="Laura A Janda" userId="1f227e26-6259-47d3-b693-dce21943f79e" providerId="ADAL" clId="{0DCDC961-A84F-B740-8DB6-0F659B7AEFA0}" dt="2020-11-26T14:10:54.516" v="3084" actId="313"/>
        <pc:sldMkLst>
          <pc:docMk/>
          <pc:sldMk cId="276495174" sldId="277"/>
        </pc:sldMkLst>
        <pc:spChg chg="mod">
          <ac:chgData name="Laura A Janda" userId="1f227e26-6259-47d3-b693-dce21943f79e" providerId="ADAL" clId="{0DCDC961-A84F-B740-8DB6-0F659B7AEFA0}" dt="2020-11-26T14:10:11.780" v="3027" actId="313"/>
          <ac:spMkLst>
            <pc:docMk/>
            <pc:sldMk cId="276495174" sldId="277"/>
            <ac:spMk id="21" creationId="{87CE04CF-6A78-A645-8416-1D572E7D6155}"/>
          </ac:spMkLst>
        </pc:spChg>
        <pc:spChg chg="mod">
          <ac:chgData name="Laura A Janda" userId="1f227e26-6259-47d3-b693-dce21943f79e" providerId="ADAL" clId="{0DCDC961-A84F-B740-8DB6-0F659B7AEFA0}" dt="2020-11-26T14:10:47.160" v="3071" actId="313"/>
          <ac:spMkLst>
            <pc:docMk/>
            <pc:sldMk cId="276495174" sldId="277"/>
            <ac:spMk id="23" creationId="{D9B864AA-1C25-C648-B916-31EB86D10E43}"/>
          </ac:spMkLst>
        </pc:spChg>
        <pc:spChg chg="mod">
          <ac:chgData name="Laura A Janda" userId="1f227e26-6259-47d3-b693-dce21943f79e" providerId="ADAL" clId="{0DCDC961-A84F-B740-8DB6-0F659B7AEFA0}" dt="2020-11-26T14:10:32.564" v="3051" actId="20577"/>
          <ac:spMkLst>
            <pc:docMk/>
            <pc:sldMk cId="276495174" sldId="277"/>
            <ac:spMk id="25" creationId="{CA6133AC-F10C-984F-8110-66459258D5AB}"/>
          </ac:spMkLst>
        </pc:spChg>
        <pc:spChg chg="mod">
          <ac:chgData name="Laura A Janda" userId="1f227e26-6259-47d3-b693-dce21943f79e" providerId="ADAL" clId="{0DCDC961-A84F-B740-8DB6-0F659B7AEFA0}" dt="2020-11-26T14:10:54.516" v="3084" actId="313"/>
          <ac:spMkLst>
            <pc:docMk/>
            <pc:sldMk cId="276495174" sldId="277"/>
            <ac:spMk id="27" creationId="{80452528-1B0E-FE4E-93AE-CA93E87B3E56}"/>
          </ac:spMkLst>
        </pc:spChg>
        <pc:spChg chg="mod">
          <ac:chgData name="Laura A Janda" userId="1f227e26-6259-47d3-b693-dce21943f79e" providerId="ADAL" clId="{0DCDC961-A84F-B740-8DB6-0F659B7AEFA0}" dt="2020-11-26T14:09:57.926" v="3015" actId="313"/>
          <ac:spMkLst>
            <pc:docMk/>
            <pc:sldMk cId="276495174" sldId="277"/>
            <ac:spMk id="29" creationId="{6467BE7E-ABFD-DC46-A197-2CD15B17315F}"/>
          </ac:spMkLst>
        </pc:spChg>
        <pc:spChg chg="mod">
          <ac:chgData name="Laura A Janda" userId="1f227e26-6259-47d3-b693-dce21943f79e" providerId="ADAL" clId="{0DCDC961-A84F-B740-8DB6-0F659B7AEFA0}" dt="2020-11-26T14:10:40.780" v="3060" actId="313"/>
          <ac:spMkLst>
            <pc:docMk/>
            <pc:sldMk cId="276495174" sldId="277"/>
            <ac:spMk id="31" creationId="{DDB0820C-469C-EC4A-B777-362DCDEF5FEB}"/>
          </ac:spMkLst>
        </pc:spChg>
        <pc:spChg chg="mod">
          <ac:chgData name="Laura A Janda" userId="1f227e26-6259-47d3-b693-dce21943f79e" providerId="ADAL" clId="{0DCDC961-A84F-B740-8DB6-0F659B7AEFA0}" dt="2020-11-26T14:10:19.391" v="3036" actId="313"/>
          <ac:spMkLst>
            <pc:docMk/>
            <pc:sldMk cId="276495174" sldId="277"/>
            <ac:spMk id="33" creationId="{9C348374-37CF-9446-B0AA-322AD8CB7EB4}"/>
          </ac:spMkLst>
        </pc:spChg>
        <pc:spChg chg="mod">
          <ac:chgData name="Laura A Janda" userId="1f227e26-6259-47d3-b693-dce21943f79e" providerId="ADAL" clId="{0DCDC961-A84F-B740-8DB6-0F659B7AEFA0}" dt="2020-11-26T14:09:24.425" v="2996" actId="20577"/>
          <ac:spMkLst>
            <pc:docMk/>
            <pc:sldMk cId="276495174" sldId="277"/>
            <ac:spMk id="36" creationId="{54E4D381-F035-EF4E-92A0-25A4D9C7F09D}"/>
          </ac:spMkLst>
        </pc:spChg>
        <pc:spChg chg="mod">
          <ac:chgData name="Laura A Janda" userId="1f227e26-6259-47d3-b693-dce21943f79e" providerId="ADAL" clId="{0DCDC961-A84F-B740-8DB6-0F659B7AEFA0}" dt="2020-11-26T14:09:08.465" v="2992" actId="20577"/>
          <ac:spMkLst>
            <pc:docMk/>
            <pc:sldMk cId="276495174" sldId="277"/>
            <ac:spMk id="41985" creationId="{C0554BE8-E9F3-8E46-8FF1-D772213BC940}"/>
          </ac:spMkLst>
        </pc:spChg>
        <pc:spChg chg="mod">
          <ac:chgData name="Laura A Janda" userId="1f227e26-6259-47d3-b693-dce21943f79e" providerId="ADAL" clId="{0DCDC961-A84F-B740-8DB6-0F659B7AEFA0}" dt="2020-11-26T14:09:14.744" v="2995" actId="20577"/>
          <ac:spMkLst>
            <pc:docMk/>
            <pc:sldMk cId="276495174" sldId="277"/>
            <ac:spMk id="41987" creationId="{4B24D451-C49F-B644-AFF5-BC7866075616}"/>
          </ac:spMkLst>
        </pc:spChg>
      </pc:sldChg>
      <pc:sldChg chg="modSp add mod">
        <pc:chgData name="Laura A Janda" userId="1f227e26-6259-47d3-b693-dce21943f79e" providerId="ADAL" clId="{0DCDC961-A84F-B740-8DB6-0F659B7AEFA0}" dt="2020-11-26T13:42:00.584" v="2219" actId="1076"/>
        <pc:sldMkLst>
          <pc:docMk/>
          <pc:sldMk cId="2215451157" sldId="280"/>
        </pc:sldMkLst>
        <pc:spChg chg="mod">
          <ac:chgData name="Laura A Janda" userId="1f227e26-6259-47d3-b693-dce21943f79e" providerId="ADAL" clId="{0DCDC961-A84F-B740-8DB6-0F659B7AEFA0}" dt="2020-11-26T13:42:00.584" v="2219" actId="1076"/>
          <ac:spMkLst>
            <pc:docMk/>
            <pc:sldMk cId="2215451157" sldId="280"/>
            <ac:spMk id="43009" creationId="{855BC14C-4BE8-034E-BB18-DAA4D5626C2C}"/>
          </ac:spMkLst>
        </pc:spChg>
        <pc:picChg chg="mod">
          <ac:chgData name="Laura A Janda" userId="1f227e26-6259-47d3-b693-dce21943f79e" providerId="ADAL" clId="{0DCDC961-A84F-B740-8DB6-0F659B7AEFA0}" dt="2020-11-26T13:41:50.669" v="2218" actId="1076"/>
          <ac:picMkLst>
            <pc:docMk/>
            <pc:sldMk cId="2215451157" sldId="280"/>
            <ac:picMk id="43033" creationId="{6B9364D1-B1CD-2B4F-9CB5-2A516EEDE38B}"/>
          </ac:picMkLst>
        </pc:picChg>
        <pc:picChg chg="mod">
          <ac:chgData name="Laura A Janda" userId="1f227e26-6259-47d3-b693-dce21943f79e" providerId="ADAL" clId="{0DCDC961-A84F-B740-8DB6-0F659B7AEFA0}" dt="2020-11-26T13:41:46.037" v="2217" actId="1076"/>
          <ac:picMkLst>
            <pc:docMk/>
            <pc:sldMk cId="2215451157" sldId="280"/>
            <ac:picMk id="43034" creationId="{44438596-0C16-B44F-92B5-CBEBE93FE5CF}"/>
          </ac:picMkLst>
        </pc:picChg>
      </pc:sldChg>
      <pc:sldChg chg="add">
        <pc:chgData name="Laura A Janda" userId="1f227e26-6259-47d3-b693-dce21943f79e" providerId="ADAL" clId="{0DCDC961-A84F-B740-8DB6-0F659B7AEFA0}" dt="2020-11-23T14:44:21.020" v="5"/>
        <pc:sldMkLst>
          <pc:docMk/>
          <pc:sldMk cId="2971121417" sldId="281"/>
        </pc:sldMkLst>
      </pc:sldChg>
      <pc:sldChg chg="modSp add mod">
        <pc:chgData name="Laura A Janda" userId="1f227e26-6259-47d3-b693-dce21943f79e" providerId="ADAL" clId="{0DCDC961-A84F-B740-8DB6-0F659B7AEFA0}" dt="2020-11-26T13:43:36.762" v="2236" actId="313"/>
        <pc:sldMkLst>
          <pc:docMk/>
          <pc:sldMk cId="2735350082" sldId="282"/>
        </pc:sldMkLst>
        <pc:spChg chg="mod">
          <ac:chgData name="Laura A Janda" userId="1f227e26-6259-47d3-b693-dce21943f79e" providerId="ADAL" clId="{0DCDC961-A84F-B740-8DB6-0F659B7AEFA0}" dt="2020-11-26T13:43:36.762" v="2236" actId="313"/>
          <ac:spMkLst>
            <pc:docMk/>
            <pc:sldMk cId="2735350082" sldId="282"/>
            <ac:spMk id="45058" creationId="{59AD3C63-6343-AD46-BFCE-DD9577D02D43}"/>
          </ac:spMkLst>
        </pc:spChg>
        <pc:picChg chg="mod">
          <ac:chgData name="Laura A Janda" userId="1f227e26-6259-47d3-b693-dce21943f79e" providerId="ADAL" clId="{0DCDC961-A84F-B740-8DB6-0F659B7AEFA0}" dt="2020-11-26T13:43:16.645" v="2224" actId="1076"/>
          <ac:picMkLst>
            <pc:docMk/>
            <pc:sldMk cId="2735350082" sldId="282"/>
            <ac:picMk id="45059" creationId="{E2AB8990-06F3-0145-8AC0-688B23533ACE}"/>
          </ac:picMkLst>
        </pc:picChg>
      </pc:sldChg>
      <pc:sldChg chg="modSp add mod">
        <pc:chgData name="Laura A Janda" userId="1f227e26-6259-47d3-b693-dce21943f79e" providerId="ADAL" clId="{0DCDC961-A84F-B740-8DB6-0F659B7AEFA0}" dt="2020-11-26T14:07:25.695" v="2954" actId="313"/>
        <pc:sldMkLst>
          <pc:docMk/>
          <pc:sldMk cId="751647978" sldId="284"/>
        </pc:sldMkLst>
        <pc:spChg chg="mod">
          <ac:chgData name="Laura A Janda" userId="1f227e26-6259-47d3-b693-dce21943f79e" providerId="ADAL" clId="{0DCDC961-A84F-B740-8DB6-0F659B7AEFA0}" dt="2020-11-26T13:48:43.110" v="2238" actId="1076"/>
          <ac:spMkLst>
            <pc:docMk/>
            <pc:sldMk cId="751647978" sldId="284"/>
            <ac:spMk id="46081" creationId="{A294257F-D841-CD48-8A95-5FCDFA3FA06D}"/>
          </ac:spMkLst>
        </pc:spChg>
        <pc:graphicFrameChg chg="mod modGraphic">
          <ac:chgData name="Laura A Janda" userId="1f227e26-6259-47d3-b693-dce21943f79e" providerId="ADAL" clId="{0DCDC961-A84F-B740-8DB6-0F659B7AEFA0}" dt="2020-11-26T14:07:25.695" v="2954" actId="313"/>
          <ac:graphicFrameMkLst>
            <pc:docMk/>
            <pc:sldMk cId="751647978" sldId="284"/>
            <ac:graphicFrameMk id="4" creationId="{E3B33727-E9D8-E647-806C-E92C7B501EFE}"/>
          </ac:graphicFrameMkLst>
        </pc:graphicFrameChg>
      </pc:sldChg>
      <pc:sldChg chg="modSp add del mod">
        <pc:chgData name="Laura A Janda" userId="1f227e26-6259-47d3-b693-dce21943f79e" providerId="ADAL" clId="{0DCDC961-A84F-B740-8DB6-0F659B7AEFA0}" dt="2020-11-26T14:11:11.657" v="3085" actId="2696"/>
        <pc:sldMkLst>
          <pc:docMk/>
          <pc:sldMk cId="1094882057" sldId="286"/>
        </pc:sldMkLst>
        <pc:spChg chg="mod">
          <ac:chgData name="Laura A Janda" userId="1f227e26-6259-47d3-b693-dce21943f79e" providerId="ADAL" clId="{0DCDC961-A84F-B740-8DB6-0F659B7AEFA0}" dt="2020-11-26T13:17:26.440" v="1521" actId="27636"/>
          <ac:spMkLst>
            <pc:docMk/>
            <pc:sldMk cId="1094882057" sldId="286"/>
            <ac:spMk id="46081" creationId="{30B71BEA-113F-DF4F-A70F-C051EB56F961}"/>
          </ac:spMkLst>
        </pc:spChg>
      </pc:sldChg>
      <pc:sldChg chg="modSp add mod">
        <pc:chgData name="Laura A Janda" userId="1f227e26-6259-47d3-b693-dce21943f79e" providerId="ADAL" clId="{0DCDC961-A84F-B740-8DB6-0F659B7AEFA0}" dt="2020-11-26T14:15:04.213" v="3115" actId="1076"/>
        <pc:sldMkLst>
          <pc:docMk/>
          <pc:sldMk cId="3396569069" sldId="287"/>
        </pc:sldMkLst>
        <pc:spChg chg="mod">
          <ac:chgData name="Laura A Janda" userId="1f227e26-6259-47d3-b693-dce21943f79e" providerId="ADAL" clId="{0DCDC961-A84F-B740-8DB6-0F659B7AEFA0}" dt="2020-11-26T14:14:55.733" v="3114" actId="20577"/>
          <ac:spMkLst>
            <pc:docMk/>
            <pc:sldMk cId="3396569069" sldId="287"/>
            <ac:spMk id="3" creationId="{FE00DE7D-1809-7C46-913A-F80890FF4FD5}"/>
          </ac:spMkLst>
        </pc:spChg>
        <pc:spChg chg="mod">
          <ac:chgData name="Laura A Janda" userId="1f227e26-6259-47d3-b693-dce21943f79e" providerId="ADAL" clId="{0DCDC961-A84F-B740-8DB6-0F659B7AEFA0}" dt="2020-11-26T13:17:26.578" v="1523" actId="27636"/>
          <ac:spMkLst>
            <pc:docMk/>
            <pc:sldMk cId="3396569069" sldId="287"/>
            <ac:spMk id="48129" creationId="{DD03D458-992D-C64D-91DC-61D19F2A930B}"/>
          </ac:spMkLst>
        </pc:spChg>
        <pc:spChg chg="mod">
          <ac:chgData name="Laura A Janda" userId="1f227e26-6259-47d3-b693-dce21943f79e" providerId="ADAL" clId="{0DCDC961-A84F-B740-8DB6-0F659B7AEFA0}" dt="2020-11-26T14:15:04.213" v="3115" actId="1076"/>
          <ac:spMkLst>
            <pc:docMk/>
            <pc:sldMk cId="3396569069" sldId="287"/>
            <ac:spMk id="48131" creationId="{9B04383D-F653-AF45-A23D-6F70C51346BE}"/>
          </ac:spMkLst>
        </pc:spChg>
      </pc:sldChg>
      <pc:sldChg chg="modSp add mod">
        <pc:chgData name="Laura A Janda" userId="1f227e26-6259-47d3-b693-dce21943f79e" providerId="ADAL" clId="{0DCDC961-A84F-B740-8DB6-0F659B7AEFA0}" dt="2020-11-26T14:11:27.727" v="3086" actId="14100"/>
        <pc:sldMkLst>
          <pc:docMk/>
          <pc:sldMk cId="4156854621" sldId="288"/>
        </pc:sldMkLst>
        <pc:spChg chg="mod">
          <ac:chgData name="Laura A Janda" userId="1f227e26-6259-47d3-b693-dce21943f79e" providerId="ADAL" clId="{0DCDC961-A84F-B740-8DB6-0F659B7AEFA0}" dt="2020-11-26T14:11:27.727" v="3086" actId="14100"/>
          <ac:spMkLst>
            <pc:docMk/>
            <pc:sldMk cId="4156854621" sldId="288"/>
            <ac:spMk id="47106" creationId="{F4DAA624-9882-474D-A05C-BDB21D4A9260}"/>
          </ac:spMkLst>
        </pc:spChg>
      </pc:sldChg>
      <pc:sldChg chg="modSp add mod">
        <pc:chgData name="Laura A Janda" userId="1f227e26-6259-47d3-b693-dce21943f79e" providerId="ADAL" clId="{0DCDC961-A84F-B740-8DB6-0F659B7AEFA0}" dt="2020-11-26T14:16:57.655" v="3132" actId="1076"/>
        <pc:sldMkLst>
          <pc:docMk/>
          <pc:sldMk cId="417558270" sldId="289"/>
        </pc:sldMkLst>
        <pc:spChg chg="mod">
          <ac:chgData name="Laura A Janda" userId="1f227e26-6259-47d3-b693-dce21943f79e" providerId="ADAL" clId="{0DCDC961-A84F-B740-8DB6-0F659B7AEFA0}" dt="2020-11-26T14:16:24.947" v="3127" actId="20577"/>
          <ac:spMkLst>
            <pc:docMk/>
            <pc:sldMk cId="417558270" sldId="289"/>
            <ac:spMk id="49154" creationId="{88D4814E-EC77-7141-94D4-747958733309}"/>
          </ac:spMkLst>
        </pc:spChg>
        <pc:spChg chg="mod">
          <ac:chgData name="Laura A Janda" userId="1f227e26-6259-47d3-b693-dce21943f79e" providerId="ADAL" clId="{0DCDC961-A84F-B740-8DB6-0F659B7AEFA0}" dt="2020-11-26T14:16:57.655" v="3132" actId="1076"/>
          <ac:spMkLst>
            <pc:docMk/>
            <pc:sldMk cId="417558270" sldId="289"/>
            <ac:spMk id="49155" creationId="{BF14BE6E-FF44-9646-B13D-017157AB815B}"/>
          </ac:spMkLst>
        </pc:spChg>
      </pc:sldChg>
      <pc:sldChg chg="delSp modSp add mod">
        <pc:chgData name="Laura A Janda" userId="1f227e26-6259-47d3-b693-dce21943f79e" providerId="ADAL" clId="{0DCDC961-A84F-B740-8DB6-0F659B7AEFA0}" dt="2020-11-26T12:33:32.119" v="729" actId="113"/>
        <pc:sldMkLst>
          <pc:docMk/>
          <pc:sldMk cId="996177536" sldId="290"/>
        </pc:sldMkLst>
        <pc:spChg chg="mod">
          <ac:chgData name="Laura A Janda" userId="1f227e26-6259-47d3-b693-dce21943f79e" providerId="ADAL" clId="{0DCDC961-A84F-B740-8DB6-0F659B7AEFA0}" dt="2020-11-26T12:33:32.119" v="729" actId="113"/>
          <ac:spMkLst>
            <pc:docMk/>
            <pc:sldMk cId="996177536" sldId="290"/>
            <ac:spMk id="25601" creationId="{A63E0758-39BB-C94D-82A7-4AB06092E0F2}"/>
          </ac:spMkLst>
        </pc:spChg>
        <pc:spChg chg="del">
          <ac:chgData name="Laura A Janda" userId="1f227e26-6259-47d3-b693-dce21943f79e" providerId="ADAL" clId="{0DCDC961-A84F-B740-8DB6-0F659B7AEFA0}" dt="2020-11-26T12:33:19.584" v="727" actId="478"/>
          <ac:spMkLst>
            <pc:docMk/>
            <pc:sldMk cId="996177536" sldId="290"/>
            <ac:spMk id="25603" creationId="{7FCCCF47-B853-1A49-B4F0-E684C32CE0C5}"/>
          </ac:spMkLst>
        </pc:spChg>
        <pc:spChg chg="del">
          <ac:chgData name="Laura A Janda" userId="1f227e26-6259-47d3-b693-dce21943f79e" providerId="ADAL" clId="{0DCDC961-A84F-B740-8DB6-0F659B7AEFA0}" dt="2020-11-26T12:33:23.271" v="728" actId="478"/>
          <ac:spMkLst>
            <pc:docMk/>
            <pc:sldMk cId="996177536" sldId="290"/>
            <ac:spMk id="25604" creationId="{0A81ADF1-2305-494B-9003-89D295B1AC22}"/>
          </ac:spMkLst>
        </pc:spChg>
      </pc:sldChg>
      <pc:sldChg chg="modSp add mod">
        <pc:chgData name="Laura A Janda" userId="1f227e26-6259-47d3-b693-dce21943f79e" providerId="ADAL" clId="{0DCDC961-A84F-B740-8DB6-0F659B7AEFA0}" dt="2020-11-26T13:17:26.678" v="1524" actId="27636"/>
        <pc:sldMkLst>
          <pc:docMk/>
          <pc:sldMk cId="3733966792" sldId="291"/>
        </pc:sldMkLst>
        <pc:spChg chg="mod">
          <ac:chgData name="Laura A Janda" userId="1f227e26-6259-47d3-b693-dce21943f79e" providerId="ADAL" clId="{0DCDC961-A84F-B740-8DB6-0F659B7AEFA0}" dt="2020-11-26T13:17:26.678" v="1524" actId="27636"/>
          <ac:spMkLst>
            <pc:docMk/>
            <pc:sldMk cId="3733966792" sldId="291"/>
            <ac:spMk id="51202" creationId="{39EB1C89-18C5-8F47-9B42-BEC889C25F4E}"/>
          </ac:spMkLst>
        </pc:spChg>
      </pc:sldChg>
      <pc:sldChg chg="add">
        <pc:chgData name="Laura A Janda" userId="1f227e26-6259-47d3-b693-dce21943f79e" providerId="ADAL" clId="{0DCDC961-A84F-B740-8DB6-0F659B7AEFA0}" dt="2020-11-26T13:17:26.338" v="1520"/>
        <pc:sldMkLst>
          <pc:docMk/>
          <pc:sldMk cId="1656310869" sldId="292"/>
        </pc:sldMkLst>
      </pc:sldChg>
      <pc:sldChg chg="addSp delSp modSp add mod modAnim">
        <pc:chgData name="Laura A Janda" userId="1f227e26-6259-47d3-b693-dce21943f79e" providerId="ADAL" clId="{0DCDC961-A84F-B740-8DB6-0F659B7AEFA0}" dt="2020-11-26T12:38:05.684" v="853"/>
        <pc:sldMkLst>
          <pc:docMk/>
          <pc:sldMk cId="2613416216" sldId="293"/>
        </pc:sldMkLst>
        <pc:spChg chg="add mod">
          <ac:chgData name="Laura A Janda" userId="1f227e26-6259-47d3-b693-dce21943f79e" providerId="ADAL" clId="{0DCDC961-A84F-B740-8DB6-0F659B7AEFA0}" dt="2020-11-26T12:38:00.191" v="852" actId="14100"/>
          <ac:spMkLst>
            <pc:docMk/>
            <pc:sldMk cId="2613416216" sldId="293"/>
            <ac:spMk id="2" creationId="{E95FEE20-2B9E-3244-B1DA-93AC57EFCAF0}"/>
          </ac:spMkLst>
        </pc:spChg>
        <pc:spChg chg="mod">
          <ac:chgData name="Laura A Janda" userId="1f227e26-6259-47d3-b693-dce21943f79e" providerId="ADAL" clId="{0DCDC961-A84F-B740-8DB6-0F659B7AEFA0}" dt="2020-11-26T12:33:42.345" v="732" actId="113"/>
          <ac:spMkLst>
            <pc:docMk/>
            <pc:sldMk cId="2613416216" sldId="293"/>
            <ac:spMk id="31745" creationId="{6F91E294-21EF-9840-8E29-ECF62B44C0CF}"/>
          </ac:spMkLst>
        </pc:spChg>
        <pc:spChg chg="mod">
          <ac:chgData name="Laura A Janda" userId="1f227e26-6259-47d3-b693-dce21943f79e" providerId="ADAL" clId="{0DCDC961-A84F-B740-8DB6-0F659B7AEFA0}" dt="2020-11-26T12:37:27.895" v="849" actId="20577"/>
          <ac:spMkLst>
            <pc:docMk/>
            <pc:sldMk cId="2613416216" sldId="293"/>
            <ac:spMk id="31746" creationId="{0E6364A3-6948-894D-9B08-077B2D2B2890}"/>
          </ac:spMkLst>
        </pc:spChg>
        <pc:spChg chg="del">
          <ac:chgData name="Laura A Janda" userId="1f227e26-6259-47d3-b693-dce21943f79e" providerId="ADAL" clId="{0DCDC961-A84F-B740-8DB6-0F659B7AEFA0}" dt="2020-11-26T12:33:11.640" v="725" actId="478"/>
          <ac:spMkLst>
            <pc:docMk/>
            <pc:sldMk cId="2613416216" sldId="293"/>
            <ac:spMk id="31747" creationId="{0466D666-224F-2F45-BA40-08097AFD2AD4}"/>
          </ac:spMkLst>
        </pc:spChg>
        <pc:spChg chg="del">
          <ac:chgData name="Laura A Janda" userId="1f227e26-6259-47d3-b693-dce21943f79e" providerId="ADAL" clId="{0DCDC961-A84F-B740-8DB6-0F659B7AEFA0}" dt="2020-11-26T12:33:14.943" v="726" actId="478"/>
          <ac:spMkLst>
            <pc:docMk/>
            <pc:sldMk cId="2613416216" sldId="293"/>
            <ac:spMk id="31748" creationId="{DE797B8A-D1AE-984D-8D35-6D6CFA3204C4}"/>
          </ac:spMkLst>
        </pc:spChg>
      </pc:sldChg>
      <pc:sldChg chg="add">
        <pc:chgData name="Laura A Janda" userId="1f227e26-6259-47d3-b693-dce21943f79e" providerId="ADAL" clId="{0DCDC961-A84F-B740-8DB6-0F659B7AEFA0}" dt="2020-11-26T13:17:26.338" v="1520"/>
        <pc:sldMkLst>
          <pc:docMk/>
          <pc:sldMk cId="3947406666" sldId="294"/>
        </pc:sldMkLst>
      </pc:sldChg>
      <pc:sldChg chg="addSp modSp add mod setBg">
        <pc:chgData name="Laura A Janda" userId="1f227e26-6259-47d3-b693-dce21943f79e" providerId="ADAL" clId="{0DCDC961-A84F-B740-8DB6-0F659B7AEFA0}" dt="2020-11-26T13:01:43.177" v="1341" actId="26606"/>
        <pc:sldMkLst>
          <pc:docMk/>
          <pc:sldMk cId="1213537459" sldId="295"/>
        </pc:sldMkLst>
        <pc:spChg chg="mod">
          <ac:chgData name="Laura A Janda" userId="1f227e26-6259-47d3-b693-dce21943f79e" providerId="ADAL" clId="{0DCDC961-A84F-B740-8DB6-0F659B7AEFA0}" dt="2020-11-26T13:01:43.177" v="1341" actId="26606"/>
          <ac:spMkLst>
            <pc:docMk/>
            <pc:sldMk cId="1213537459" sldId="295"/>
            <ac:spMk id="27649" creationId="{F580284D-806A-8047-9E8C-5F1CE3869561}"/>
          </ac:spMkLst>
        </pc:spChg>
        <pc:spChg chg="mod">
          <ac:chgData name="Laura A Janda" userId="1f227e26-6259-47d3-b693-dce21943f79e" providerId="ADAL" clId="{0DCDC961-A84F-B740-8DB6-0F659B7AEFA0}" dt="2020-11-26T13:01:43.177" v="1341" actId="26606"/>
          <ac:spMkLst>
            <pc:docMk/>
            <pc:sldMk cId="1213537459" sldId="295"/>
            <ac:spMk id="27650" creationId="{B9B800FF-89DF-D547-A991-0209018BBC76}"/>
          </ac:spMkLst>
        </pc:spChg>
        <pc:picChg chg="add mod">
          <ac:chgData name="Laura A Janda" userId="1f227e26-6259-47d3-b693-dce21943f79e" providerId="ADAL" clId="{0DCDC961-A84F-B740-8DB6-0F659B7AEFA0}" dt="2020-11-26T13:01:43.177" v="1341" actId="26606"/>
          <ac:picMkLst>
            <pc:docMk/>
            <pc:sldMk cId="1213537459" sldId="295"/>
            <ac:picMk id="3074" creationId="{7699DE6F-C4F6-2149-A157-596C693818AB}"/>
          </ac:picMkLst>
        </pc:picChg>
        <pc:cxnChg chg="add">
          <ac:chgData name="Laura A Janda" userId="1f227e26-6259-47d3-b693-dce21943f79e" providerId="ADAL" clId="{0DCDC961-A84F-B740-8DB6-0F659B7AEFA0}" dt="2020-11-26T13:01:43.177" v="1341" actId="26606"/>
          <ac:cxnSpMkLst>
            <pc:docMk/>
            <pc:sldMk cId="1213537459" sldId="295"/>
            <ac:cxnSpMk id="72" creationId="{A7F400EE-A8A5-48AF-B4D6-291B52C6F0B0}"/>
          </ac:cxnSpMkLst>
        </pc:cxnChg>
      </pc:sldChg>
      <pc:sldChg chg="modSp add mod">
        <pc:chgData name="Laura A Janda" userId="1f227e26-6259-47d3-b693-dce21943f79e" providerId="ADAL" clId="{0DCDC961-A84F-B740-8DB6-0F659B7AEFA0}" dt="2020-11-26T12:30:57.235" v="722" actId="1036"/>
        <pc:sldMkLst>
          <pc:docMk/>
          <pc:sldMk cId="553720050" sldId="296"/>
        </pc:sldMkLst>
        <pc:spChg chg="mod">
          <ac:chgData name="Laura A Janda" userId="1f227e26-6259-47d3-b693-dce21943f79e" providerId="ADAL" clId="{0DCDC961-A84F-B740-8DB6-0F659B7AEFA0}" dt="2020-11-24T13:50:09.366" v="670" actId="20577"/>
          <ac:spMkLst>
            <pc:docMk/>
            <pc:sldMk cId="553720050" sldId="296"/>
            <ac:spMk id="12289" creationId="{D1B02D6D-8613-854C-ABA7-5DC3181D617C}"/>
          </ac:spMkLst>
        </pc:spChg>
        <pc:picChg chg="mod">
          <ac:chgData name="Laura A Janda" userId="1f227e26-6259-47d3-b693-dce21943f79e" providerId="ADAL" clId="{0DCDC961-A84F-B740-8DB6-0F659B7AEFA0}" dt="2020-11-26T12:30:57.235" v="722" actId="1036"/>
          <ac:picMkLst>
            <pc:docMk/>
            <pc:sldMk cId="553720050" sldId="296"/>
            <ac:picMk id="12290" creationId="{E0000BE9-9919-984E-BB8C-4AC44F696FFE}"/>
          </ac:picMkLst>
        </pc:picChg>
        <pc:picChg chg="mod">
          <ac:chgData name="Laura A Janda" userId="1f227e26-6259-47d3-b693-dce21943f79e" providerId="ADAL" clId="{0DCDC961-A84F-B740-8DB6-0F659B7AEFA0}" dt="2020-11-26T12:30:57.235" v="722" actId="1036"/>
          <ac:picMkLst>
            <pc:docMk/>
            <pc:sldMk cId="553720050" sldId="296"/>
            <ac:picMk id="12292" creationId="{7EC51D07-E61E-B74F-A774-E6DFE35B2A7C}"/>
          </ac:picMkLst>
        </pc:picChg>
        <pc:picChg chg="mod">
          <ac:chgData name="Laura A Janda" userId="1f227e26-6259-47d3-b693-dce21943f79e" providerId="ADAL" clId="{0DCDC961-A84F-B740-8DB6-0F659B7AEFA0}" dt="2020-11-26T12:30:57.235" v="722" actId="1036"/>
          <ac:picMkLst>
            <pc:docMk/>
            <pc:sldMk cId="553720050" sldId="296"/>
            <ac:picMk id="12293" creationId="{6EFD0FF3-C1E6-EA48-B39F-84B56DE2D2D0}"/>
          </ac:picMkLst>
        </pc:picChg>
        <pc:picChg chg="mod">
          <ac:chgData name="Laura A Janda" userId="1f227e26-6259-47d3-b693-dce21943f79e" providerId="ADAL" clId="{0DCDC961-A84F-B740-8DB6-0F659B7AEFA0}" dt="2020-11-26T12:30:57.235" v="722" actId="1036"/>
          <ac:picMkLst>
            <pc:docMk/>
            <pc:sldMk cId="553720050" sldId="296"/>
            <ac:picMk id="12294" creationId="{44A0BB6E-B497-634B-9E41-E7F17AD05659}"/>
          </ac:picMkLst>
        </pc:picChg>
        <pc:picChg chg="mod">
          <ac:chgData name="Laura A Janda" userId="1f227e26-6259-47d3-b693-dce21943f79e" providerId="ADAL" clId="{0DCDC961-A84F-B740-8DB6-0F659B7AEFA0}" dt="2020-11-26T12:30:57.235" v="722" actId="1036"/>
          <ac:picMkLst>
            <pc:docMk/>
            <pc:sldMk cId="553720050" sldId="296"/>
            <ac:picMk id="12295" creationId="{C111376B-C698-594D-9CFF-258D6B9F15E9}"/>
          </ac:picMkLst>
        </pc:picChg>
        <pc:picChg chg="mod">
          <ac:chgData name="Laura A Janda" userId="1f227e26-6259-47d3-b693-dce21943f79e" providerId="ADAL" clId="{0DCDC961-A84F-B740-8DB6-0F659B7AEFA0}" dt="2020-11-26T12:30:57.235" v="722" actId="1036"/>
          <ac:picMkLst>
            <pc:docMk/>
            <pc:sldMk cId="553720050" sldId="296"/>
            <ac:picMk id="12296" creationId="{300E5670-3123-D148-A1AC-7FB31C36C3A5}"/>
          </ac:picMkLst>
        </pc:picChg>
        <pc:picChg chg="mod">
          <ac:chgData name="Laura A Janda" userId="1f227e26-6259-47d3-b693-dce21943f79e" providerId="ADAL" clId="{0DCDC961-A84F-B740-8DB6-0F659B7AEFA0}" dt="2020-11-26T12:30:57.235" v="722" actId="1036"/>
          <ac:picMkLst>
            <pc:docMk/>
            <pc:sldMk cId="553720050" sldId="296"/>
            <ac:picMk id="12297" creationId="{9F9610BE-EA91-D14D-B90F-0713B95BC447}"/>
          </ac:picMkLst>
        </pc:picChg>
      </pc:sldChg>
      <pc:sldChg chg="modSp add mod">
        <pc:chgData name="Laura A Janda" userId="1f227e26-6259-47d3-b693-dce21943f79e" providerId="ADAL" clId="{0DCDC961-A84F-B740-8DB6-0F659B7AEFA0}" dt="2020-11-24T13:49:51.035" v="667" actId="20577"/>
        <pc:sldMkLst>
          <pc:docMk/>
          <pc:sldMk cId="2455128919" sldId="297"/>
        </pc:sldMkLst>
        <pc:spChg chg="mod">
          <ac:chgData name="Laura A Janda" userId="1f227e26-6259-47d3-b693-dce21943f79e" providerId="ADAL" clId="{0DCDC961-A84F-B740-8DB6-0F659B7AEFA0}" dt="2020-11-24T13:49:51.035" v="667" actId="20577"/>
          <ac:spMkLst>
            <pc:docMk/>
            <pc:sldMk cId="2455128919" sldId="297"/>
            <ac:spMk id="13313" creationId="{C3D87C00-7BE5-3141-AE95-A9272D4B4551}"/>
          </ac:spMkLst>
        </pc:spChg>
      </pc:sldChg>
      <pc:sldChg chg="add del">
        <pc:chgData name="Laura A Janda" userId="1f227e26-6259-47d3-b693-dce21943f79e" providerId="ADAL" clId="{0DCDC961-A84F-B740-8DB6-0F659B7AEFA0}" dt="2020-11-26T12:52:49.478" v="1324" actId="2696"/>
        <pc:sldMkLst>
          <pc:docMk/>
          <pc:sldMk cId="3056286737" sldId="354"/>
        </pc:sldMkLst>
      </pc:sldChg>
      <pc:sldChg chg="modSp add del mod">
        <pc:chgData name="Laura A Janda" userId="1f227e26-6259-47d3-b693-dce21943f79e" providerId="ADAL" clId="{0DCDC961-A84F-B740-8DB6-0F659B7AEFA0}" dt="2020-11-24T13:48:50.484" v="578" actId="2696"/>
        <pc:sldMkLst>
          <pc:docMk/>
          <pc:sldMk cId="498711016" sldId="355"/>
        </pc:sldMkLst>
        <pc:spChg chg="mod">
          <ac:chgData name="Laura A Janda" userId="1f227e26-6259-47d3-b693-dce21943f79e" providerId="ADAL" clId="{0DCDC961-A84F-B740-8DB6-0F659B7AEFA0}" dt="2020-11-23T14:49:24.095" v="16" actId="27636"/>
          <ac:spMkLst>
            <pc:docMk/>
            <pc:sldMk cId="498711016" sldId="355"/>
            <ac:spMk id="11266" creationId="{38B883A3-3A74-9F4F-9074-941328D1E847}"/>
          </ac:spMkLst>
        </pc:spChg>
      </pc:sldChg>
      <pc:sldChg chg="addSp delSp modSp new mod modClrScheme chgLayout">
        <pc:chgData name="Laura A Janda" userId="1f227e26-6259-47d3-b693-dce21943f79e" providerId="ADAL" clId="{0DCDC961-A84F-B740-8DB6-0F659B7AEFA0}" dt="2020-11-26T14:08:07.469" v="2980" actId="20577"/>
        <pc:sldMkLst>
          <pc:docMk/>
          <pc:sldMk cId="3819063114" sldId="356"/>
        </pc:sldMkLst>
        <pc:spChg chg="del mod ord">
          <ac:chgData name="Laura A Janda" userId="1f227e26-6259-47d3-b693-dce21943f79e" providerId="ADAL" clId="{0DCDC961-A84F-B740-8DB6-0F659B7AEFA0}" dt="2020-11-24T13:41:53.018" v="19" actId="700"/>
          <ac:spMkLst>
            <pc:docMk/>
            <pc:sldMk cId="3819063114" sldId="356"/>
            <ac:spMk id="2" creationId="{BB4FF68B-BE4D-D841-8F92-7F0124554850}"/>
          </ac:spMkLst>
        </pc:spChg>
        <pc:spChg chg="del mod ord">
          <ac:chgData name="Laura A Janda" userId="1f227e26-6259-47d3-b693-dce21943f79e" providerId="ADAL" clId="{0DCDC961-A84F-B740-8DB6-0F659B7AEFA0}" dt="2020-11-24T13:41:53.018" v="19" actId="700"/>
          <ac:spMkLst>
            <pc:docMk/>
            <pc:sldMk cId="3819063114" sldId="356"/>
            <ac:spMk id="3" creationId="{4BFCF906-5D18-B84E-9F91-9C122B0C13FD}"/>
          </ac:spMkLst>
        </pc:spChg>
        <pc:spChg chg="add mod ord">
          <ac:chgData name="Laura A Janda" userId="1f227e26-6259-47d3-b693-dce21943f79e" providerId="ADAL" clId="{0DCDC961-A84F-B740-8DB6-0F659B7AEFA0}" dt="2020-11-24T13:48:37.421" v="577" actId="20577"/>
          <ac:spMkLst>
            <pc:docMk/>
            <pc:sldMk cId="3819063114" sldId="356"/>
            <ac:spMk id="4" creationId="{E135EA95-456B-9A4C-8FA8-A2B1C117AA10}"/>
          </ac:spMkLst>
        </pc:spChg>
        <pc:spChg chg="add mod ord">
          <ac:chgData name="Laura A Janda" userId="1f227e26-6259-47d3-b693-dce21943f79e" providerId="ADAL" clId="{0DCDC961-A84F-B740-8DB6-0F659B7AEFA0}" dt="2020-11-26T14:08:07.469" v="2980" actId="20577"/>
          <ac:spMkLst>
            <pc:docMk/>
            <pc:sldMk cId="3819063114" sldId="356"/>
            <ac:spMk id="5" creationId="{CD5CF19C-1699-0046-A57B-DA91D4FFD7AB}"/>
          </ac:spMkLst>
        </pc:spChg>
      </pc:sldChg>
      <pc:sldChg chg="modSp new mod">
        <pc:chgData name="Laura A Janda" userId="1f227e26-6259-47d3-b693-dce21943f79e" providerId="ADAL" clId="{0DCDC961-A84F-B740-8DB6-0F659B7AEFA0}" dt="2020-11-26T12:33:59.253" v="763" actId="20577"/>
        <pc:sldMkLst>
          <pc:docMk/>
          <pc:sldMk cId="1945442527" sldId="357"/>
        </pc:sldMkLst>
        <pc:spChg chg="mod">
          <ac:chgData name="Laura A Janda" userId="1f227e26-6259-47d3-b693-dce21943f79e" providerId="ADAL" clId="{0DCDC961-A84F-B740-8DB6-0F659B7AEFA0}" dt="2020-11-26T12:33:59.253" v="763" actId="20577"/>
          <ac:spMkLst>
            <pc:docMk/>
            <pc:sldMk cId="1945442527" sldId="357"/>
            <ac:spMk id="2" creationId="{6849AC55-C8CF-C347-9A27-EF580A7A893B}"/>
          </ac:spMkLst>
        </pc:spChg>
      </pc:sldChg>
      <pc:sldChg chg="modSp new mod">
        <pc:chgData name="Laura A Janda" userId="1f227e26-6259-47d3-b693-dce21943f79e" providerId="ADAL" clId="{0DCDC961-A84F-B740-8DB6-0F659B7AEFA0}" dt="2020-11-26T12:46:17.502" v="1238" actId="114"/>
        <pc:sldMkLst>
          <pc:docMk/>
          <pc:sldMk cId="2847899997" sldId="358"/>
        </pc:sldMkLst>
        <pc:spChg chg="mod">
          <ac:chgData name="Laura A Janda" userId="1f227e26-6259-47d3-b693-dce21943f79e" providerId="ADAL" clId="{0DCDC961-A84F-B740-8DB6-0F659B7AEFA0}" dt="2020-11-26T12:35:22.372" v="767" actId="20577"/>
          <ac:spMkLst>
            <pc:docMk/>
            <pc:sldMk cId="2847899997" sldId="358"/>
            <ac:spMk id="2" creationId="{E105BA52-880B-754A-9CB8-269C93212F7E}"/>
          </ac:spMkLst>
        </pc:spChg>
        <pc:spChg chg="mod">
          <ac:chgData name="Laura A Janda" userId="1f227e26-6259-47d3-b693-dce21943f79e" providerId="ADAL" clId="{0DCDC961-A84F-B740-8DB6-0F659B7AEFA0}" dt="2020-11-26T12:46:17.502" v="1238" actId="114"/>
          <ac:spMkLst>
            <pc:docMk/>
            <pc:sldMk cId="2847899997" sldId="358"/>
            <ac:spMk id="3" creationId="{7E2537FD-6334-4A4E-8C2D-72E3CA905D09}"/>
          </ac:spMkLst>
        </pc:spChg>
      </pc:sldChg>
      <pc:sldChg chg="addSp delSp modSp new mod">
        <pc:chgData name="Laura A Janda" userId="1f227e26-6259-47d3-b693-dce21943f79e" providerId="ADAL" clId="{0DCDC961-A84F-B740-8DB6-0F659B7AEFA0}" dt="2020-11-26T12:51:15.986" v="1323" actId="1076"/>
        <pc:sldMkLst>
          <pc:docMk/>
          <pc:sldMk cId="2646670605" sldId="359"/>
        </pc:sldMkLst>
        <pc:spChg chg="mod">
          <ac:chgData name="Laura A Janda" userId="1f227e26-6259-47d3-b693-dce21943f79e" providerId="ADAL" clId="{0DCDC961-A84F-B740-8DB6-0F659B7AEFA0}" dt="2020-11-26T12:50:48.427" v="1321" actId="20577"/>
          <ac:spMkLst>
            <pc:docMk/>
            <pc:sldMk cId="2646670605" sldId="359"/>
            <ac:spMk id="2" creationId="{C940CF15-6D8C-144E-8759-BD5320CA4FE9}"/>
          </ac:spMkLst>
        </pc:spChg>
        <pc:spChg chg="del">
          <ac:chgData name="Laura A Janda" userId="1f227e26-6259-47d3-b693-dce21943f79e" providerId="ADAL" clId="{0DCDC961-A84F-B740-8DB6-0F659B7AEFA0}" dt="2020-11-26T12:47:05.475" v="1240" actId="3680"/>
          <ac:spMkLst>
            <pc:docMk/>
            <pc:sldMk cId="2646670605" sldId="359"/>
            <ac:spMk id="3" creationId="{46AEFA70-AB27-F848-A75F-3934F82E1089}"/>
          </ac:spMkLst>
        </pc:spChg>
        <pc:graphicFrameChg chg="add mod ord modGraphic">
          <ac:chgData name="Laura A Janda" userId="1f227e26-6259-47d3-b693-dce21943f79e" providerId="ADAL" clId="{0DCDC961-A84F-B740-8DB6-0F659B7AEFA0}" dt="2020-11-26T12:51:15.986" v="1323" actId="1076"/>
          <ac:graphicFrameMkLst>
            <pc:docMk/>
            <pc:sldMk cId="2646670605" sldId="359"/>
            <ac:graphicFrameMk id="4" creationId="{31EBBF59-83BF-BF46-9BAB-B36E84E593C3}"/>
          </ac:graphicFrameMkLst>
        </pc:graphicFrameChg>
      </pc:sldChg>
      <pc:sldChg chg="addSp delSp modSp new mod modClrScheme chgLayout">
        <pc:chgData name="Laura A Janda" userId="1f227e26-6259-47d3-b693-dce21943f79e" providerId="ADAL" clId="{0DCDC961-A84F-B740-8DB6-0F659B7AEFA0}" dt="2020-11-26T12:57:54.139" v="1333" actId="20577"/>
        <pc:sldMkLst>
          <pc:docMk/>
          <pc:sldMk cId="1963519521" sldId="360"/>
        </pc:sldMkLst>
        <pc:spChg chg="del mod ord">
          <ac:chgData name="Laura A Janda" userId="1f227e26-6259-47d3-b693-dce21943f79e" providerId="ADAL" clId="{0DCDC961-A84F-B740-8DB6-0F659B7AEFA0}" dt="2020-11-26T12:56:56.795" v="1327" actId="700"/>
          <ac:spMkLst>
            <pc:docMk/>
            <pc:sldMk cId="1963519521" sldId="360"/>
            <ac:spMk id="2" creationId="{9CF0E05F-D8BB-5B48-8B14-604E5F05BDFA}"/>
          </ac:spMkLst>
        </pc:spChg>
        <pc:spChg chg="del mod ord">
          <ac:chgData name="Laura A Janda" userId="1f227e26-6259-47d3-b693-dce21943f79e" providerId="ADAL" clId="{0DCDC961-A84F-B740-8DB6-0F659B7AEFA0}" dt="2020-11-26T12:56:56.795" v="1327" actId="700"/>
          <ac:spMkLst>
            <pc:docMk/>
            <pc:sldMk cId="1963519521" sldId="360"/>
            <ac:spMk id="3" creationId="{B9AB3CFE-CF07-8B40-A9D6-C3F3E0702EEE}"/>
          </ac:spMkLst>
        </pc:spChg>
        <pc:spChg chg="add mod ord">
          <ac:chgData name="Laura A Janda" userId="1f227e26-6259-47d3-b693-dce21943f79e" providerId="ADAL" clId="{0DCDC961-A84F-B740-8DB6-0F659B7AEFA0}" dt="2020-11-26T12:57:30.774" v="1330" actId="20577"/>
          <ac:spMkLst>
            <pc:docMk/>
            <pc:sldMk cId="1963519521" sldId="360"/>
            <ac:spMk id="4" creationId="{C246F98C-5384-6B45-9632-E5019C3425F9}"/>
          </ac:spMkLst>
        </pc:spChg>
        <pc:spChg chg="add mod ord">
          <ac:chgData name="Laura A Janda" userId="1f227e26-6259-47d3-b693-dce21943f79e" providerId="ADAL" clId="{0DCDC961-A84F-B740-8DB6-0F659B7AEFA0}" dt="2020-11-26T12:57:54.139" v="1333" actId="20577"/>
          <ac:spMkLst>
            <pc:docMk/>
            <pc:sldMk cId="1963519521" sldId="360"/>
            <ac:spMk id="5" creationId="{8C375901-C8B4-7F40-AA28-E8968D9B6A3B}"/>
          </ac:spMkLst>
        </pc:spChg>
      </pc:sldChg>
      <pc:sldChg chg="addSp delSp modSp new mod modClrScheme chgLayout">
        <pc:chgData name="Laura A Janda" userId="1f227e26-6259-47d3-b693-dce21943f79e" providerId="ADAL" clId="{0DCDC961-A84F-B740-8DB6-0F659B7AEFA0}" dt="2020-11-26T13:07:13.239" v="1413" actId="255"/>
        <pc:sldMkLst>
          <pc:docMk/>
          <pc:sldMk cId="3334732061" sldId="361"/>
        </pc:sldMkLst>
        <pc:spChg chg="del mod ord">
          <ac:chgData name="Laura A Janda" userId="1f227e26-6259-47d3-b693-dce21943f79e" providerId="ADAL" clId="{0DCDC961-A84F-B740-8DB6-0F659B7AEFA0}" dt="2020-11-26T13:06:38.123" v="1407" actId="700"/>
          <ac:spMkLst>
            <pc:docMk/>
            <pc:sldMk cId="3334732061" sldId="361"/>
            <ac:spMk id="2" creationId="{90674C6C-5ACC-B349-9DAE-AEEA0DDE297D}"/>
          </ac:spMkLst>
        </pc:spChg>
        <pc:spChg chg="del mod ord">
          <ac:chgData name="Laura A Janda" userId="1f227e26-6259-47d3-b693-dce21943f79e" providerId="ADAL" clId="{0DCDC961-A84F-B740-8DB6-0F659B7AEFA0}" dt="2020-11-26T13:06:38.123" v="1407" actId="700"/>
          <ac:spMkLst>
            <pc:docMk/>
            <pc:sldMk cId="3334732061" sldId="361"/>
            <ac:spMk id="3" creationId="{48909605-4141-EB4F-A77A-4903B36BD14D}"/>
          </ac:spMkLst>
        </pc:spChg>
        <pc:spChg chg="add mod ord">
          <ac:chgData name="Laura A Janda" userId="1f227e26-6259-47d3-b693-dce21943f79e" providerId="ADAL" clId="{0DCDC961-A84F-B740-8DB6-0F659B7AEFA0}" dt="2020-11-26T13:06:43.381" v="1410" actId="20577"/>
          <ac:spMkLst>
            <pc:docMk/>
            <pc:sldMk cId="3334732061" sldId="361"/>
            <ac:spMk id="4" creationId="{85CD41FE-2DBE-F74D-98D2-88DB556C7137}"/>
          </ac:spMkLst>
        </pc:spChg>
        <pc:spChg chg="add mod ord">
          <ac:chgData name="Laura A Janda" userId="1f227e26-6259-47d3-b693-dce21943f79e" providerId="ADAL" clId="{0DCDC961-A84F-B740-8DB6-0F659B7AEFA0}" dt="2020-11-26T13:07:13.239" v="1413" actId="255"/>
          <ac:spMkLst>
            <pc:docMk/>
            <pc:sldMk cId="3334732061" sldId="361"/>
            <ac:spMk id="5" creationId="{B3B8A8E4-FB2A-F442-BAA8-DFB63AF4A4FD}"/>
          </ac:spMkLst>
        </pc:spChg>
      </pc:sldChg>
      <pc:sldChg chg="modSp add mod">
        <pc:chgData name="Laura A Janda" userId="1f227e26-6259-47d3-b693-dce21943f79e" providerId="ADAL" clId="{0DCDC961-A84F-B740-8DB6-0F659B7AEFA0}" dt="2020-11-26T14:25:29.550" v="3802" actId="113"/>
        <pc:sldMkLst>
          <pc:docMk/>
          <pc:sldMk cId="4224756057" sldId="362"/>
        </pc:sldMkLst>
        <pc:spChg chg="mod">
          <ac:chgData name="Laura A Janda" userId="1f227e26-6259-47d3-b693-dce21943f79e" providerId="ADAL" clId="{0DCDC961-A84F-B740-8DB6-0F659B7AEFA0}" dt="2020-11-26T14:25:29.550" v="3802" actId="113"/>
          <ac:spMkLst>
            <pc:docMk/>
            <pc:sldMk cId="4224756057" sldId="362"/>
            <ac:spMk id="50178" creationId="{348B9723-65D5-634D-95EF-5D32A1685884}"/>
          </ac:spMkLst>
        </pc:spChg>
      </pc:sldChg>
      <pc:sldChg chg="add del">
        <pc:chgData name="Laura A Janda" userId="1f227e26-6259-47d3-b693-dce21943f79e" providerId="ADAL" clId="{0DCDC961-A84F-B740-8DB6-0F659B7AEFA0}" dt="2020-11-26T14:26:15.066" v="3804" actId="2696"/>
        <pc:sldMkLst>
          <pc:docMk/>
          <pc:sldMk cId="2873453495" sldId="363"/>
        </pc:sldMkLst>
      </pc:sldChg>
      <pc:sldChg chg="modSp new mod">
        <pc:chgData name="Laura A Janda" userId="1f227e26-6259-47d3-b693-dce21943f79e" providerId="ADAL" clId="{0DCDC961-A84F-B740-8DB6-0F659B7AEFA0}" dt="2020-11-26T13:41:19.244" v="2214" actId="255"/>
        <pc:sldMkLst>
          <pc:docMk/>
          <pc:sldMk cId="2447999718" sldId="364"/>
        </pc:sldMkLst>
        <pc:spChg chg="mod">
          <ac:chgData name="Laura A Janda" userId="1f227e26-6259-47d3-b693-dce21943f79e" providerId="ADAL" clId="{0DCDC961-A84F-B740-8DB6-0F659B7AEFA0}" dt="2020-11-26T13:41:04.111" v="2212" actId="20577"/>
          <ac:spMkLst>
            <pc:docMk/>
            <pc:sldMk cId="2447999718" sldId="364"/>
            <ac:spMk id="2" creationId="{812263C0-9B37-B44F-B253-E0F1B0453588}"/>
          </ac:spMkLst>
        </pc:spChg>
        <pc:spChg chg="mod">
          <ac:chgData name="Laura A Janda" userId="1f227e26-6259-47d3-b693-dce21943f79e" providerId="ADAL" clId="{0DCDC961-A84F-B740-8DB6-0F659B7AEFA0}" dt="2020-11-26T13:41:19.244" v="2214" actId="255"/>
          <ac:spMkLst>
            <pc:docMk/>
            <pc:sldMk cId="2447999718" sldId="364"/>
            <ac:spMk id="3" creationId="{75B6359F-30B1-084B-885D-1F385739CF6B}"/>
          </ac:spMkLst>
        </pc:spChg>
      </pc:sldChg>
      <pc:sldChg chg="modSp new mod">
        <pc:chgData name="Laura A Janda" userId="1f227e26-6259-47d3-b693-dce21943f79e" providerId="ADAL" clId="{0DCDC961-A84F-B740-8DB6-0F659B7AEFA0}" dt="2020-11-26T14:08:41.655" v="2986" actId="255"/>
        <pc:sldMkLst>
          <pc:docMk/>
          <pc:sldMk cId="393925264" sldId="365"/>
        </pc:sldMkLst>
        <pc:spChg chg="mod">
          <ac:chgData name="Laura A Janda" userId="1f227e26-6259-47d3-b693-dce21943f79e" providerId="ADAL" clId="{0DCDC961-A84F-B740-8DB6-0F659B7AEFA0}" dt="2020-11-26T14:08:32.754" v="2984" actId="20577"/>
          <ac:spMkLst>
            <pc:docMk/>
            <pc:sldMk cId="393925264" sldId="365"/>
            <ac:spMk id="2" creationId="{301488CE-AB1A-0248-8574-72A5B8B99A8D}"/>
          </ac:spMkLst>
        </pc:spChg>
        <pc:spChg chg="mod">
          <ac:chgData name="Laura A Janda" userId="1f227e26-6259-47d3-b693-dce21943f79e" providerId="ADAL" clId="{0DCDC961-A84F-B740-8DB6-0F659B7AEFA0}" dt="2020-11-26T14:08:41.655" v="2986" actId="255"/>
          <ac:spMkLst>
            <pc:docMk/>
            <pc:sldMk cId="393925264" sldId="365"/>
            <ac:spMk id="3" creationId="{3D796130-5668-1244-9206-D871E1B46ED2}"/>
          </ac:spMkLst>
        </pc:spChg>
      </pc:sldChg>
      <pc:sldChg chg="del">
        <pc:chgData name="Laura A Janda" userId="1f227e26-6259-47d3-b693-dce21943f79e" providerId="ADAL" clId="{0DCDC961-A84F-B740-8DB6-0F659B7AEFA0}" dt="2020-11-23T14:43:04.988" v="4" actId="2696"/>
        <pc:sldMkLst>
          <pc:docMk/>
          <pc:sldMk cId="1600525257" sldId="422"/>
        </pc:sldMkLst>
      </pc:sldChg>
      <pc:sldChg chg="del">
        <pc:chgData name="Laura A Janda" userId="1f227e26-6259-47d3-b693-dce21943f79e" providerId="ADAL" clId="{0DCDC961-A84F-B740-8DB6-0F659B7AEFA0}" dt="2020-11-23T14:43:04.988" v="4" actId="2696"/>
        <pc:sldMkLst>
          <pc:docMk/>
          <pc:sldMk cId="90079606" sldId="423"/>
        </pc:sldMkLst>
      </pc:sldChg>
    </pc:docChg>
  </pc:docChgLst>
  <pc:docChgLst>
    <pc:chgData name="Laura A Janda" userId="1f227e26-6259-47d3-b693-dce21943f79e" providerId="ADAL" clId="{B0AFE1D5-E432-0342-A073-13CF7B018A13}"/>
    <pc:docChg chg="custSel addSld delSld modSld">
      <pc:chgData name="Laura A Janda" userId="1f227e26-6259-47d3-b693-dce21943f79e" providerId="ADAL" clId="{B0AFE1D5-E432-0342-A073-13CF7B018A13}" dt="2020-11-07T10:34:00.389" v="63" actId="20577"/>
      <pc:docMkLst>
        <pc:docMk/>
      </pc:docMkLst>
      <pc:sldChg chg="modSp mod">
        <pc:chgData name="Laura A Janda" userId="1f227e26-6259-47d3-b693-dce21943f79e" providerId="ADAL" clId="{B0AFE1D5-E432-0342-A073-13CF7B018A13}" dt="2020-11-07T10:29:35.930" v="29" actId="20577"/>
        <pc:sldMkLst>
          <pc:docMk/>
          <pc:sldMk cId="3792173625" sldId="257"/>
        </pc:sldMkLst>
        <pc:spChg chg="mod">
          <ac:chgData name="Laura A Janda" userId="1f227e26-6259-47d3-b693-dce21943f79e" providerId="ADAL" clId="{B0AFE1D5-E432-0342-A073-13CF7B018A13}" dt="2020-11-07T10:29:35.930" v="29" actId="20577"/>
          <ac:spMkLst>
            <pc:docMk/>
            <pc:sldMk cId="3792173625" sldId="257"/>
            <ac:spMk id="2" creationId="{00000000-0000-0000-0000-000000000000}"/>
          </ac:spMkLst>
        </pc:spChg>
        <pc:spChg chg="mod">
          <ac:chgData name="Laura A Janda" userId="1f227e26-6259-47d3-b693-dce21943f79e" providerId="ADAL" clId="{B0AFE1D5-E432-0342-A073-13CF7B018A13}" dt="2020-11-07T10:29:24.571" v="3" actId="20577"/>
          <ac:spMkLst>
            <pc:docMk/>
            <pc:sldMk cId="3792173625" sldId="257"/>
            <ac:spMk id="3" creationId="{00000000-0000-0000-0000-000000000000}"/>
          </ac:spMkLst>
        </pc:spChg>
      </pc:sldChg>
      <pc:sldChg chg="del">
        <pc:chgData name="Laura A Janda" userId="1f227e26-6259-47d3-b693-dce21943f79e" providerId="ADAL" clId="{B0AFE1D5-E432-0342-A073-13CF7B018A13}" dt="2020-11-07T10:28:30.273" v="0" actId="2696"/>
        <pc:sldMkLst>
          <pc:docMk/>
          <pc:sldMk cId="1704027873" sldId="258"/>
        </pc:sldMkLst>
      </pc:sldChg>
      <pc:sldChg chg="del">
        <pc:chgData name="Laura A Janda" userId="1f227e26-6259-47d3-b693-dce21943f79e" providerId="ADAL" clId="{B0AFE1D5-E432-0342-A073-13CF7B018A13}" dt="2020-11-07T10:28:30.273" v="0" actId="2696"/>
        <pc:sldMkLst>
          <pc:docMk/>
          <pc:sldMk cId="3153843324" sldId="259"/>
        </pc:sldMkLst>
      </pc:sldChg>
      <pc:sldChg chg="del">
        <pc:chgData name="Laura A Janda" userId="1f227e26-6259-47d3-b693-dce21943f79e" providerId="ADAL" clId="{B0AFE1D5-E432-0342-A073-13CF7B018A13}" dt="2020-11-07T10:28:30.273" v="0" actId="2696"/>
        <pc:sldMkLst>
          <pc:docMk/>
          <pc:sldMk cId="1147064038" sldId="260"/>
        </pc:sldMkLst>
      </pc:sldChg>
      <pc:sldChg chg="del">
        <pc:chgData name="Laura A Janda" userId="1f227e26-6259-47d3-b693-dce21943f79e" providerId="ADAL" clId="{B0AFE1D5-E432-0342-A073-13CF7B018A13}" dt="2020-11-07T10:28:30.273" v="0" actId="2696"/>
        <pc:sldMkLst>
          <pc:docMk/>
          <pc:sldMk cId="3870563331" sldId="261"/>
        </pc:sldMkLst>
      </pc:sldChg>
      <pc:sldChg chg="del">
        <pc:chgData name="Laura A Janda" userId="1f227e26-6259-47d3-b693-dce21943f79e" providerId="ADAL" clId="{B0AFE1D5-E432-0342-A073-13CF7B018A13}" dt="2020-11-07T10:28:30.273" v="0" actId="2696"/>
        <pc:sldMkLst>
          <pc:docMk/>
          <pc:sldMk cId="622839588" sldId="262"/>
        </pc:sldMkLst>
      </pc:sldChg>
      <pc:sldChg chg="del">
        <pc:chgData name="Laura A Janda" userId="1f227e26-6259-47d3-b693-dce21943f79e" providerId="ADAL" clId="{B0AFE1D5-E432-0342-A073-13CF7B018A13}" dt="2020-11-07T10:28:30.273" v="0" actId="2696"/>
        <pc:sldMkLst>
          <pc:docMk/>
          <pc:sldMk cId="2825010945" sldId="263"/>
        </pc:sldMkLst>
      </pc:sldChg>
      <pc:sldChg chg="del">
        <pc:chgData name="Laura A Janda" userId="1f227e26-6259-47d3-b693-dce21943f79e" providerId="ADAL" clId="{B0AFE1D5-E432-0342-A073-13CF7B018A13}" dt="2020-11-07T10:28:30.273" v="0" actId="2696"/>
        <pc:sldMkLst>
          <pc:docMk/>
          <pc:sldMk cId="621907138" sldId="264"/>
        </pc:sldMkLst>
      </pc:sldChg>
      <pc:sldChg chg="del">
        <pc:chgData name="Laura A Janda" userId="1f227e26-6259-47d3-b693-dce21943f79e" providerId="ADAL" clId="{B0AFE1D5-E432-0342-A073-13CF7B018A13}" dt="2020-11-07T10:28:30.273" v="0" actId="2696"/>
        <pc:sldMkLst>
          <pc:docMk/>
          <pc:sldMk cId="416553222" sldId="265"/>
        </pc:sldMkLst>
      </pc:sldChg>
      <pc:sldChg chg="del">
        <pc:chgData name="Laura A Janda" userId="1f227e26-6259-47d3-b693-dce21943f79e" providerId="ADAL" clId="{B0AFE1D5-E432-0342-A073-13CF7B018A13}" dt="2020-11-07T10:28:30.273" v="0" actId="2696"/>
        <pc:sldMkLst>
          <pc:docMk/>
          <pc:sldMk cId="3142607901" sldId="266"/>
        </pc:sldMkLst>
      </pc:sldChg>
      <pc:sldChg chg="del">
        <pc:chgData name="Laura A Janda" userId="1f227e26-6259-47d3-b693-dce21943f79e" providerId="ADAL" clId="{B0AFE1D5-E432-0342-A073-13CF7B018A13}" dt="2020-11-07T10:28:30.273" v="0" actId="2696"/>
        <pc:sldMkLst>
          <pc:docMk/>
          <pc:sldMk cId="452505322" sldId="267"/>
        </pc:sldMkLst>
      </pc:sldChg>
      <pc:sldChg chg="del">
        <pc:chgData name="Laura A Janda" userId="1f227e26-6259-47d3-b693-dce21943f79e" providerId="ADAL" clId="{B0AFE1D5-E432-0342-A073-13CF7B018A13}" dt="2020-11-07T10:28:32.177" v="1" actId="2696"/>
        <pc:sldMkLst>
          <pc:docMk/>
          <pc:sldMk cId="867053796" sldId="268"/>
        </pc:sldMkLst>
      </pc:sldChg>
      <pc:sldChg chg="del">
        <pc:chgData name="Laura A Janda" userId="1f227e26-6259-47d3-b693-dce21943f79e" providerId="ADAL" clId="{B0AFE1D5-E432-0342-A073-13CF7B018A13}" dt="2020-11-07T10:28:30.273" v="0" actId="2696"/>
        <pc:sldMkLst>
          <pc:docMk/>
          <pc:sldMk cId="3525218704" sldId="269"/>
        </pc:sldMkLst>
      </pc:sldChg>
      <pc:sldChg chg="del">
        <pc:chgData name="Laura A Janda" userId="1f227e26-6259-47d3-b693-dce21943f79e" providerId="ADAL" clId="{B0AFE1D5-E432-0342-A073-13CF7B018A13}" dt="2020-11-07T10:28:30.273" v="0" actId="2696"/>
        <pc:sldMkLst>
          <pc:docMk/>
          <pc:sldMk cId="2348144749" sldId="270"/>
        </pc:sldMkLst>
      </pc:sldChg>
      <pc:sldChg chg="del">
        <pc:chgData name="Laura A Janda" userId="1f227e26-6259-47d3-b693-dce21943f79e" providerId="ADAL" clId="{B0AFE1D5-E432-0342-A073-13CF7B018A13}" dt="2020-11-07T10:28:30.273" v="0" actId="2696"/>
        <pc:sldMkLst>
          <pc:docMk/>
          <pc:sldMk cId="3670929451" sldId="271"/>
        </pc:sldMkLst>
      </pc:sldChg>
      <pc:sldChg chg="del">
        <pc:chgData name="Laura A Janda" userId="1f227e26-6259-47d3-b693-dce21943f79e" providerId="ADAL" clId="{B0AFE1D5-E432-0342-A073-13CF7B018A13}" dt="2020-11-07T10:28:30.273" v="0" actId="2696"/>
        <pc:sldMkLst>
          <pc:docMk/>
          <pc:sldMk cId="3563342640" sldId="272"/>
        </pc:sldMkLst>
      </pc:sldChg>
      <pc:sldChg chg="del">
        <pc:chgData name="Laura A Janda" userId="1f227e26-6259-47d3-b693-dce21943f79e" providerId="ADAL" clId="{B0AFE1D5-E432-0342-A073-13CF7B018A13}" dt="2020-11-07T10:28:30.273" v="0" actId="2696"/>
        <pc:sldMkLst>
          <pc:docMk/>
          <pc:sldMk cId="3570800433" sldId="273"/>
        </pc:sldMkLst>
      </pc:sldChg>
      <pc:sldChg chg="del">
        <pc:chgData name="Laura A Janda" userId="1f227e26-6259-47d3-b693-dce21943f79e" providerId="ADAL" clId="{B0AFE1D5-E432-0342-A073-13CF7B018A13}" dt="2020-11-07T10:28:30.273" v="0" actId="2696"/>
        <pc:sldMkLst>
          <pc:docMk/>
          <pc:sldMk cId="2131437226" sldId="274"/>
        </pc:sldMkLst>
      </pc:sldChg>
      <pc:sldChg chg="del">
        <pc:chgData name="Laura A Janda" userId="1f227e26-6259-47d3-b693-dce21943f79e" providerId="ADAL" clId="{B0AFE1D5-E432-0342-A073-13CF7B018A13}" dt="2020-11-07T10:28:30.273" v="0" actId="2696"/>
        <pc:sldMkLst>
          <pc:docMk/>
          <pc:sldMk cId="2001493899" sldId="275"/>
        </pc:sldMkLst>
      </pc:sldChg>
      <pc:sldChg chg="del">
        <pc:chgData name="Laura A Janda" userId="1f227e26-6259-47d3-b693-dce21943f79e" providerId="ADAL" clId="{B0AFE1D5-E432-0342-A073-13CF7B018A13}" dt="2020-11-07T10:28:30.273" v="0" actId="2696"/>
        <pc:sldMkLst>
          <pc:docMk/>
          <pc:sldMk cId="2252174989" sldId="276"/>
        </pc:sldMkLst>
      </pc:sldChg>
      <pc:sldChg chg="del">
        <pc:chgData name="Laura A Janda" userId="1f227e26-6259-47d3-b693-dce21943f79e" providerId="ADAL" clId="{B0AFE1D5-E432-0342-A073-13CF7B018A13}" dt="2020-11-07T10:28:30.273" v="0" actId="2696"/>
        <pc:sldMkLst>
          <pc:docMk/>
          <pc:sldMk cId="165234254" sldId="277"/>
        </pc:sldMkLst>
      </pc:sldChg>
      <pc:sldChg chg="del">
        <pc:chgData name="Laura A Janda" userId="1f227e26-6259-47d3-b693-dce21943f79e" providerId="ADAL" clId="{B0AFE1D5-E432-0342-A073-13CF7B018A13}" dt="2020-11-07T10:28:30.273" v="0" actId="2696"/>
        <pc:sldMkLst>
          <pc:docMk/>
          <pc:sldMk cId="1649424856" sldId="278"/>
        </pc:sldMkLst>
      </pc:sldChg>
      <pc:sldChg chg="del">
        <pc:chgData name="Laura A Janda" userId="1f227e26-6259-47d3-b693-dce21943f79e" providerId="ADAL" clId="{B0AFE1D5-E432-0342-A073-13CF7B018A13}" dt="2020-11-07T10:28:30.273" v="0" actId="2696"/>
        <pc:sldMkLst>
          <pc:docMk/>
          <pc:sldMk cId="3403227555" sldId="279"/>
        </pc:sldMkLst>
      </pc:sldChg>
      <pc:sldChg chg="del">
        <pc:chgData name="Laura A Janda" userId="1f227e26-6259-47d3-b693-dce21943f79e" providerId="ADAL" clId="{B0AFE1D5-E432-0342-A073-13CF7B018A13}" dt="2020-11-07T10:28:30.273" v="0" actId="2696"/>
        <pc:sldMkLst>
          <pc:docMk/>
          <pc:sldMk cId="1707343007" sldId="280"/>
        </pc:sldMkLst>
      </pc:sldChg>
      <pc:sldChg chg="del">
        <pc:chgData name="Laura A Janda" userId="1f227e26-6259-47d3-b693-dce21943f79e" providerId="ADAL" clId="{B0AFE1D5-E432-0342-A073-13CF7B018A13}" dt="2020-11-07T10:28:30.273" v="0" actId="2696"/>
        <pc:sldMkLst>
          <pc:docMk/>
          <pc:sldMk cId="3244044139" sldId="281"/>
        </pc:sldMkLst>
      </pc:sldChg>
      <pc:sldChg chg="del">
        <pc:chgData name="Laura A Janda" userId="1f227e26-6259-47d3-b693-dce21943f79e" providerId="ADAL" clId="{B0AFE1D5-E432-0342-A073-13CF7B018A13}" dt="2020-11-07T10:28:30.273" v="0" actId="2696"/>
        <pc:sldMkLst>
          <pc:docMk/>
          <pc:sldMk cId="4110721773" sldId="282"/>
        </pc:sldMkLst>
      </pc:sldChg>
      <pc:sldChg chg="del">
        <pc:chgData name="Laura A Janda" userId="1f227e26-6259-47d3-b693-dce21943f79e" providerId="ADAL" clId="{B0AFE1D5-E432-0342-A073-13CF7B018A13}" dt="2020-11-07T10:28:30.273" v="0" actId="2696"/>
        <pc:sldMkLst>
          <pc:docMk/>
          <pc:sldMk cId="3407766942" sldId="283"/>
        </pc:sldMkLst>
      </pc:sldChg>
      <pc:sldChg chg="del">
        <pc:chgData name="Laura A Janda" userId="1f227e26-6259-47d3-b693-dce21943f79e" providerId="ADAL" clId="{B0AFE1D5-E432-0342-A073-13CF7B018A13}" dt="2020-11-07T10:28:30.273" v="0" actId="2696"/>
        <pc:sldMkLst>
          <pc:docMk/>
          <pc:sldMk cId="1497475034" sldId="284"/>
        </pc:sldMkLst>
      </pc:sldChg>
      <pc:sldChg chg="del">
        <pc:chgData name="Laura A Janda" userId="1f227e26-6259-47d3-b693-dce21943f79e" providerId="ADAL" clId="{B0AFE1D5-E432-0342-A073-13CF7B018A13}" dt="2020-11-07T10:28:30.273" v="0" actId="2696"/>
        <pc:sldMkLst>
          <pc:docMk/>
          <pc:sldMk cId="683904501" sldId="285"/>
        </pc:sldMkLst>
      </pc:sldChg>
      <pc:sldChg chg="del">
        <pc:chgData name="Laura A Janda" userId="1f227e26-6259-47d3-b693-dce21943f79e" providerId="ADAL" clId="{B0AFE1D5-E432-0342-A073-13CF7B018A13}" dt="2020-11-07T10:28:30.273" v="0" actId="2696"/>
        <pc:sldMkLst>
          <pc:docMk/>
          <pc:sldMk cId="1777785612" sldId="286"/>
        </pc:sldMkLst>
      </pc:sldChg>
      <pc:sldChg chg="del">
        <pc:chgData name="Laura A Janda" userId="1f227e26-6259-47d3-b693-dce21943f79e" providerId="ADAL" clId="{B0AFE1D5-E432-0342-A073-13CF7B018A13}" dt="2020-11-07T10:28:30.273" v="0" actId="2696"/>
        <pc:sldMkLst>
          <pc:docMk/>
          <pc:sldMk cId="2386149897" sldId="287"/>
        </pc:sldMkLst>
      </pc:sldChg>
      <pc:sldChg chg="del">
        <pc:chgData name="Laura A Janda" userId="1f227e26-6259-47d3-b693-dce21943f79e" providerId="ADAL" clId="{B0AFE1D5-E432-0342-A073-13CF7B018A13}" dt="2020-11-07T10:28:30.273" v="0" actId="2696"/>
        <pc:sldMkLst>
          <pc:docMk/>
          <pc:sldMk cId="366355871" sldId="288"/>
        </pc:sldMkLst>
      </pc:sldChg>
      <pc:sldChg chg="del">
        <pc:chgData name="Laura A Janda" userId="1f227e26-6259-47d3-b693-dce21943f79e" providerId="ADAL" clId="{B0AFE1D5-E432-0342-A073-13CF7B018A13}" dt="2020-11-07T10:28:30.273" v="0" actId="2696"/>
        <pc:sldMkLst>
          <pc:docMk/>
          <pc:sldMk cId="3202762879" sldId="289"/>
        </pc:sldMkLst>
      </pc:sldChg>
      <pc:sldChg chg="del">
        <pc:chgData name="Laura A Janda" userId="1f227e26-6259-47d3-b693-dce21943f79e" providerId="ADAL" clId="{B0AFE1D5-E432-0342-A073-13CF7B018A13}" dt="2020-11-07T10:28:30.273" v="0" actId="2696"/>
        <pc:sldMkLst>
          <pc:docMk/>
          <pc:sldMk cId="1733890503" sldId="290"/>
        </pc:sldMkLst>
      </pc:sldChg>
      <pc:sldChg chg="del">
        <pc:chgData name="Laura A Janda" userId="1f227e26-6259-47d3-b693-dce21943f79e" providerId="ADAL" clId="{B0AFE1D5-E432-0342-A073-13CF7B018A13}" dt="2020-11-07T10:28:30.273" v="0" actId="2696"/>
        <pc:sldMkLst>
          <pc:docMk/>
          <pc:sldMk cId="1642703694" sldId="291"/>
        </pc:sldMkLst>
      </pc:sldChg>
      <pc:sldChg chg="del">
        <pc:chgData name="Laura A Janda" userId="1f227e26-6259-47d3-b693-dce21943f79e" providerId="ADAL" clId="{B0AFE1D5-E432-0342-A073-13CF7B018A13}" dt="2020-11-07T10:28:30.273" v="0" actId="2696"/>
        <pc:sldMkLst>
          <pc:docMk/>
          <pc:sldMk cId="223922004" sldId="292"/>
        </pc:sldMkLst>
      </pc:sldChg>
      <pc:sldChg chg="del">
        <pc:chgData name="Laura A Janda" userId="1f227e26-6259-47d3-b693-dce21943f79e" providerId="ADAL" clId="{B0AFE1D5-E432-0342-A073-13CF7B018A13}" dt="2020-11-07T10:28:30.273" v="0" actId="2696"/>
        <pc:sldMkLst>
          <pc:docMk/>
          <pc:sldMk cId="411699378" sldId="293"/>
        </pc:sldMkLst>
      </pc:sldChg>
      <pc:sldChg chg="del">
        <pc:chgData name="Laura A Janda" userId="1f227e26-6259-47d3-b693-dce21943f79e" providerId="ADAL" clId="{B0AFE1D5-E432-0342-A073-13CF7B018A13}" dt="2020-11-07T10:28:30.273" v="0" actId="2696"/>
        <pc:sldMkLst>
          <pc:docMk/>
          <pc:sldMk cId="1418249927" sldId="294"/>
        </pc:sldMkLst>
      </pc:sldChg>
      <pc:sldChg chg="modSp">
        <pc:chgData name="Laura A Janda" userId="1f227e26-6259-47d3-b693-dce21943f79e" providerId="ADAL" clId="{B0AFE1D5-E432-0342-A073-13CF7B018A13}" dt="2020-11-07T10:28:59.990" v="2"/>
        <pc:sldMkLst>
          <pc:docMk/>
          <pc:sldMk cId="1600525257" sldId="422"/>
        </pc:sldMkLst>
        <pc:spChg chg="mod">
          <ac:chgData name="Laura A Janda" userId="1f227e26-6259-47d3-b693-dce21943f79e" providerId="ADAL" clId="{B0AFE1D5-E432-0342-A073-13CF7B018A13}" dt="2020-11-07T10:28:59.990" v="2"/>
          <ac:spMkLst>
            <pc:docMk/>
            <pc:sldMk cId="1600525257" sldId="422"/>
            <ac:spMk id="3" creationId="{D599EE32-7555-FB40-B068-D547BEC4D308}"/>
          </ac:spMkLst>
        </pc:spChg>
      </pc:sldChg>
      <pc:sldChg chg="addSp delSp modSp new mod modClrScheme chgLayout">
        <pc:chgData name="Laura A Janda" userId="1f227e26-6259-47d3-b693-dce21943f79e" providerId="ADAL" clId="{B0AFE1D5-E432-0342-A073-13CF7B018A13}" dt="2020-11-07T10:34:00.389" v="63" actId="20577"/>
        <pc:sldMkLst>
          <pc:docMk/>
          <pc:sldMk cId="90079606" sldId="423"/>
        </pc:sldMkLst>
        <pc:spChg chg="del mod ord">
          <ac:chgData name="Laura A Janda" userId="1f227e26-6259-47d3-b693-dce21943f79e" providerId="ADAL" clId="{B0AFE1D5-E432-0342-A073-13CF7B018A13}" dt="2020-11-07T10:30:59.509" v="31" actId="700"/>
          <ac:spMkLst>
            <pc:docMk/>
            <pc:sldMk cId="90079606" sldId="423"/>
            <ac:spMk id="2" creationId="{B2CB8AED-33BF-A84E-9A27-B1E97C929C44}"/>
          </ac:spMkLst>
        </pc:spChg>
        <pc:spChg chg="del">
          <ac:chgData name="Laura A Janda" userId="1f227e26-6259-47d3-b693-dce21943f79e" providerId="ADAL" clId="{B0AFE1D5-E432-0342-A073-13CF7B018A13}" dt="2020-11-07T10:30:59.509" v="31" actId="700"/>
          <ac:spMkLst>
            <pc:docMk/>
            <pc:sldMk cId="90079606" sldId="423"/>
            <ac:spMk id="3" creationId="{7C4D2696-B9DE-3745-B2EE-9EB7D84CECB5}"/>
          </ac:spMkLst>
        </pc:spChg>
        <pc:spChg chg="del mod ord">
          <ac:chgData name="Laura A Janda" userId="1f227e26-6259-47d3-b693-dce21943f79e" providerId="ADAL" clId="{B0AFE1D5-E432-0342-A073-13CF7B018A13}" dt="2020-11-07T10:30:59.509" v="31" actId="700"/>
          <ac:spMkLst>
            <pc:docMk/>
            <pc:sldMk cId="90079606" sldId="423"/>
            <ac:spMk id="4" creationId="{CB1A52BB-A24E-BC46-882D-C3679B1F8990}"/>
          </ac:spMkLst>
        </pc:spChg>
        <pc:spChg chg="del">
          <ac:chgData name="Laura A Janda" userId="1f227e26-6259-47d3-b693-dce21943f79e" providerId="ADAL" clId="{B0AFE1D5-E432-0342-A073-13CF7B018A13}" dt="2020-11-07T10:30:59.509" v="31" actId="700"/>
          <ac:spMkLst>
            <pc:docMk/>
            <pc:sldMk cId="90079606" sldId="423"/>
            <ac:spMk id="5" creationId="{0B9EC82A-9A22-3A4B-9DC7-907579458E0F}"/>
          </ac:spMkLst>
        </pc:spChg>
        <pc:spChg chg="del">
          <ac:chgData name="Laura A Janda" userId="1f227e26-6259-47d3-b693-dce21943f79e" providerId="ADAL" clId="{B0AFE1D5-E432-0342-A073-13CF7B018A13}" dt="2020-11-07T10:30:59.509" v="31" actId="700"/>
          <ac:spMkLst>
            <pc:docMk/>
            <pc:sldMk cId="90079606" sldId="423"/>
            <ac:spMk id="6" creationId="{5DE0E0E5-C880-0C44-B4E7-0D430A618339}"/>
          </ac:spMkLst>
        </pc:spChg>
        <pc:spChg chg="add mod ord">
          <ac:chgData name="Laura A Janda" userId="1f227e26-6259-47d3-b693-dce21943f79e" providerId="ADAL" clId="{B0AFE1D5-E432-0342-A073-13CF7B018A13}" dt="2020-11-07T10:30:59.509" v="31" actId="700"/>
          <ac:spMkLst>
            <pc:docMk/>
            <pc:sldMk cId="90079606" sldId="423"/>
            <ac:spMk id="7" creationId="{E49A8BC9-D8B5-DB46-9F67-0F4E16435742}"/>
          </ac:spMkLst>
        </pc:spChg>
        <pc:spChg chg="add mod ord">
          <ac:chgData name="Laura A Janda" userId="1f227e26-6259-47d3-b693-dce21943f79e" providerId="ADAL" clId="{B0AFE1D5-E432-0342-A073-13CF7B018A13}" dt="2020-11-07T10:34:00.389" v="63" actId="20577"/>
          <ac:spMkLst>
            <pc:docMk/>
            <pc:sldMk cId="90079606" sldId="423"/>
            <ac:spMk id="8" creationId="{9661F92E-0394-9740-9B0E-E587DBD435C6}"/>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local_hd:Users:lja001:Documents:research%202011:EE%20book:Drafts%20for%20EE%20book:Figure%20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number of Natural Perfectives formed with given prefix</c:v>
                </c:pt>
              </c:strCache>
            </c:strRef>
          </c:tx>
          <c:spPr>
            <a:solidFill>
              <a:srgbClr val="15718F">
                <a:lumMod val="75000"/>
              </a:srgbClr>
            </a:solidFill>
            <a:ln>
              <a:solidFill>
                <a:srgbClr val="59A1A2">
                  <a:lumMod val="75000"/>
                </a:srgbClr>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v-</c:v>
                </c:pt>
                <c:pt idx="1">
                  <c:v>pod-</c:v>
                </c:pt>
                <c:pt idx="2">
                  <c:v>pere-</c:v>
                </c:pt>
                <c:pt idx="3">
                  <c:v>pri-</c:v>
                </c:pt>
                <c:pt idx="4">
                  <c:v>ot-</c:v>
                </c:pt>
                <c:pt idx="5">
                  <c:v>v(o)z-</c:v>
                </c:pt>
                <c:pt idx="6">
                  <c:v>u-</c:v>
                </c:pt>
                <c:pt idx="7">
                  <c:v>iz-</c:v>
                </c:pt>
                <c:pt idx="8">
                  <c:v>raz-</c:v>
                </c:pt>
                <c:pt idx="9">
                  <c:v>vy-</c:v>
                </c:pt>
                <c:pt idx="10">
                  <c:v>pro-</c:v>
                </c:pt>
                <c:pt idx="11">
                  <c:v>na-</c:v>
                </c:pt>
                <c:pt idx="12">
                  <c:v>o(b)-</c:v>
                </c:pt>
                <c:pt idx="13">
                  <c:v>za-</c:v>
                </c:pt>
                <c:pt idx="14">
                  <c:v>s-</c:v>
                </c:pt>
                <c:pt idx="15">
                  <c:v>po-</c:v>
                </c:pt>
              </c:strCache>
            </c:strRef>
          </c:cat>
          <c:val>
            <c:numRef>
              <c:f>Sheet1!$B$2:$B$17</c:f>
              <c:numCache>
                <c:formatCode>General</c:formatCode>
                <c:ptCount val="16"/>
                <c:pt idx="0">
                  <c:v>3</c:v>
                </c:pt>
                <c:pt idx="1">
                  <c:v>6</c:v>
                </c:pt>
                <c:pt idx="2">
                  <c:v>9</c:v>
                </c:pt>
                <c:pt idx="3">
                  <c:v>30</c:v>
                </c:pt>
                <c:pt idx="4">
                  <c:v>55</c:v>
                </c:pt>
                <c:pt idx="5">
                  <c:v>57</c:v>
                </c:pt>
                <c:pt idx="6">
                  <c:v>63</c:v>
                </c:pt>
                <c:pt idx="7">
                  <c:v>68</c:v>
                </c:pt>
                <c:pt idx="8">
                  <c:v>87</c:v>
                </c:pt>
                <c:pt idx="9">
                  <c:v>123</c:v>
                </c:pt>
                <c:pt idx="10">
                  <c:v>142</c:v>
                </c:pt>
                <c:pt idx="11">
                  <c:v>177</c:v>
                </c:pt>
                <c:pt idx="12">
                  <c:v>226</c:v>
                </c:pt>
                <c:pt idx="13">
                  <c:v>237</c:v>
                </c:pt>
                <c:pt idx="14">
                  <c:v>281</c:v>
                </c:pt>
                <c:pt idx="15">
                  <c:v>417</c:v>
                </c:pt>
              </c:numCache>
            </c:numRef>
          </c:val>
          <c:extLst>
            <c:ext xmlns:c16="http://schemas.microsoft.com/office/drawing/2014/chart" uri="{C3380CC4-5D6E-409C-BE32-E72D297353CC}">
              <c16:uniqueId val="{00000000-A78F-9F4A-A55D-0FC52451E0CF}"/>
            </c:ext>
          </c:extLst>
        </c:ser>
        <c:dLbls>
          <c:showLegendKey val="0"/>
          <c:showVal val="1"/>
          <c:showCatName val="0"/>
          <c:showSerName val="0"/>
          <c:showPercent val="0"/>
          <c:showBubbleSize val="0"/>
        </c:dLbls>
        <c:gapWidth val="150"/>
        <c:axId val="1774847880"/>
        <c:axId val="1774850856"/>
      </c:barChart>
      <c:catAx>
        <c:axId val="1774847880"/>
        <c:scaling>
          <c:orientation val="minMax"/>
        </c:scaling>
        <c:delete val="0"/>
        <c:axPos val="b"/>
        <c:numFmt formatCode="General" sourceLinked="0"/>
        <c:majorTickMark val="out"/>
        <c:minorTickMark val="none"/>
        <c:tickLblPos val="nextTo"/>
        <c:crossAx val="1774850856"/>
        <c:crosses val="autoZero"/>
        <c:auto val="1"/>
        <c:lblAlgn val="ctr"/>
        <c:lblOffset val="100"/>
        <c:noMultiLvlLbl val="0"/>
      </c:catAx>
      <c:valAx>
        <c:axId val="1774850856"/>
        <c:scaling>
          <c:orientation val="minMax"/>
        </c:scaling>
        <c:delete val="0"/>
        <c:axPos val="l"/>
        <c:majorGridlines/>
        <c:numFmt formatCode="General" sourceLinked="1"/>
        <c:majorTickMark val="out"/>
        <c:minorTickMark val="none"/>
        <c:tickLblPos val="nextTo"/>
        <c:crossAx val="1774847880"/>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9716E-4075-3941-90E1-6A2803137897}" type="datetimeFigureOut">
              <a:rPr lang="en-NO" smtClean="0"/>
              <a:t>27/11/2020</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E904-2956-2B43-9600-FC0D814EF2C9}" type="slidenum">
              <a:rPr lang="en-NO" smtClean="0"/>
              <a:t>‹#›</a:t>
            </a:fld>
            <a:endParaRPr lang="en-NO"/>
          </a:p>
        </p:txBody>
      </p:sp>
    </p:spTree>
    <p:extLst>
      <p:ext uri="{BB962C8B-B14F-4D97-AF65-F5344CB8AC3E}">
        <p14:creationId xmlns:p14="http://schemas.microsoft.com/office/powerpoint/2010/main" val="2365347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E43547C2-6640-4C45-9E70-32A643DDD2B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754558FF-FBCE-7A4D-9EE8-6CDB568BBA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NO">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A0BBAE18-C01A-C140-AABC-CB4759CE6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64D3F3B6-13C1-F74F-BB80-6F3DB636C26B}" type="slidenum">
              <a:rPr lang="nb-NO" altLang="en-NO" sz="1200">
                <a:latin typeface="Arial" panose="020B0604020202020204" pitchFamily="34" charset="0"/>
              </a:rPr>
              <a:pPr eaLnBrk="1" hangingPunct="1"/>
              <a:t>12</a:t>
            </a:fld>
            <a:endParaRPr lang="nb-NO" altLang="en-NO" sz="1200">
              <a:latin typeface="Arial" panose="020B0604020202020204" pitchFamily="34" charset="0"/>
            </a:endParaRPr>
          </a:p>
        </p:txBody>
      </p:sp>
    </p:spTree>
    <p:extLst>
      <p:ext uri="{BB962C8B-B14F-4D97-AF65-F5344CB8AC3E}">
        <p14:creationId xmlns:p14="http://schemas.microsoft.com/office/powerpoint/2010/main" val="4172966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70A368B-D266-8246-A1D1-9EF88433AC1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FDC189D-92D5-E64B-B08C-6F14EE802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NO">
                <a:ea typeface="ＭＳ Ｐゴシック" panose="020B0600070205080204" pitchFamily="34" charset="-128"/>
              </a:rPr>
              <a:t>Linguists at first misunderstood this system. They thought that kib</a:t>
            </a:r>
            <a:r>
              <a:rPr lang="en-US" altLang="en-US">
                <a:ea typeface="ＭＳ Ｐゴシック" panose="020B0600070205080204" pitchFamily="34" charset="-128"/>
              </a:rPr>
              <a:t>’</a:t>
            </a:r>
            <a:r>
              <a:rPr lang="en-US" altLang="en-NO">
                <a:ea typeface="ＭＳ Ｐゴシック" panose="020B0600070205080204" pitchFamily="34" charset="-128"/>
              </a:rPr>
              <a:t> meant candle, since that is what it usually means. Then they thought that </a:t>
            </a:r>
            <a:r>
              <a:rPr lang="en-US" altLang="en-NO" i="1">
                <a:ea typeface="ＭＳ Ｐゴシック" panose="020B0600070205080204" pitchFamily="34" charset="-128"/>
              </a:rPr>
              <a:t>tz</a:t>
            </a:r>
            <a:r>
              <a:rPr lang="en-US" altLang="en-US" i="1">
                <a:ea typeface="ＭＳ Ｐゴシック" panose="020B0600070205080204" pitchFamily="34" charset="-128"/>
              </a:rPr>
              <a:t>’</a:t>
            </a:r>
            <a:r>
              <a:rPr lang="en-US" altLang="en-NO" i="1">
                <a:ea typeface="ＭＳ Ｐゴシック" panose="020B0600070205080204" pitchFamily="34" charset="-128"/>
              </a:rPr>
              <a:t>íit</a:t>
            </a:r>
            <a:r>
              <a:rPr lang="en-US" altLang="en-NO">
                <a:ea typeface="ＭＳ Ｐゴシック" panose="020B0600070205080204" pitchFamily="34" charset="-128"/>
              </a:rPr>
              <a:t>  long-thin was an empty, purely formal marker, since candles are long and thin. What linguists did not appreciate at first was that kib</a:t>
            </a:r>
            <a:r>
              <a:rPr lang="en-US" altLang="en-US">
                <a:ea typeface="ＭＳ Ｐゴシック" panose="020B0600070205080204" pitchFamily="34" charset="-128"/>
              </a:rPr>
              <a:t>’</a:t>
            </a:r>
            <a:r>
              <a:rPr lang="en-US" altLang="en-NO">
                <a:ea typeface="ＭＳ Ｐゴシック" panose="020B0600070205080204" pitchFamily="34" charset="-128"/>
              </a:rPr>
              <a:t> doesn</a:t>
            </a:r>
            <a:r>
              <a:rPr lang="en-US" altLang="en-US">
                <a:ea typeface="ＭＳ Ｐゴシック" panose="020B0600070205080204" pitchFamily="34" charset="-128"/>
              </a:rPr>
              <a:t>’</a:t>
            </a:r>
            <a:r>
              <a:rPr lang="en-US" altLang="en-NO">
                <a:ea typeface="ＭＳ Ｐゴシック" panose="020B0600070205080204" pitchFamily="34" charset="-128"/>
              </a:rPr>
              <a:t>t mean candle, it means wax! </a:t>
            </a:r>
          </a:p>
          <a:p>
            <a:r>
              <a:rPr lang="en-US" altLang="en-NO">
                <a:ea typeface="ＭＳ Ｐゴシック" panose="020B0600070205080204" pitchFamily="34" charset="-128"/>
              </a:rPr>
              <a:t>And </a:t>
            </a:r>
            <a:r>
              <a:rPr lang="en-US" altLang="en-NO" i="1">
                <a:ea typeface="ＭＳ Ｐゴシック" panose="020B0600070205080204" pitchFamily="34" charset="-128"/>
              </a:rPr>
              <a:t>kib</a:t>
            </a:r>
            <a:r>
              <a:rPr lang="en-US" altLang="en-US" i="1">
                <a:ea typeface="ＭＳ Ｐゴシック" panose="020B0600070205080204" pitchFamily="34" charset="-128"/>
              </a:rPr>
              <a:t>’</a:t>
            </a:r>
            <a:r>
              <a:rPr lang="en-US" altLang="ja-JP">
                <a:ea typeface="ＭＳ Ｐゴシック" panose="020B0600070205080204" pitchFamily="34" charset="-128"/>
              </a:rPr>
              <a:t> is representative of Yucatec Maya nouns in general, because nouns in this language refer to substances. From the perspective of Yucatec Maya, the world is an array of substances. The role of classifiers like </a:t>
            </a:r>
            <a:r>
              <a:rPr lang="en-US" altLang="ja-JP" i="1">
                <a:ea typeface="ＭＳ Ｐゴシック" panose="020B0600070205080204" pitchFamily="34" charset="-128"/>
              </a:rPr>
              <a:t>tz</a:t>
            </a:r>
            <a:r>
              <a:rPr lang="en-US" altLang="en-US" i="1">
                <a:ea typeface="ＭＳ Ｐゴシック" panose="020B0600070205080204" pitchFamily="34" charset="-128"/>
              </a:rPr>
              <a:t>’</a:t>
            </a:r>
            <a:r>
              <a:rPr lang="en-US" altLang="ja-JP" i="1">
                <a:ea typeface="ＭＳ Ｐゴシック" panose="020B0600070205080204" pitchFamily="34" charset="-128"/>
              </a:rPr>
              <a:t>íit</a:t>
            </a:r>
            <a:r>
              <a:rPr lang="en-US" altLang="ja-JP">
                <a:ea typeface="ＭＳ Ｐゴシック" panose="020B0600070205080204" pitchFamily="34" charset="-128"/>
              </a:rPr>
              <a:t> and </a:t>
            </a:r>
            <a:r>
              <a:rPr lang="en-US" altLang="ja-JP" i="1">
                <a:ea typeface="ＭＳ Ｐゴシック" panose="020B0600070205080204" pitchFamily="34" charset="-128"/>
              </a:rPr>
              <a:t>wáal</a:t>
            </a:r>
            <a:r>
              <a:rPr lang="en-US" altLang="ja-JP">
                <a:ea typeface="ＭＳ Ｐゴシック" panose="020B0600070205080204" pitchFamily="34" charset="-128"/>
              </a:rPr>
              <a:t> is to specify various possible units of substances when necessary, like when counting. It is as if the count nouns in English disappeared and were replaced with mass nouns. </a:t>
            </a:r>
            <a:endParaRPr lang="en-US" altLang="en-NO">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04B7D645-9159-C04A-8622-C2CF13554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4CD7402-FEF8-F842-968A-D55975378779}" type="slidenum">
              <a:rPr lang="nb-NO" altLang="en-NO" sz="1200">
                <a:latin typeface="Arial" panose="020B0604020202020204" pitchFamily="34" charset="0"/>
              </a:rPr>
              <a:pPr eaLnBrk="1" hangingPunct="1"/>
              <a:t>13</a:t>
            </a:fld>
            <a:endParaRPr lang="nb-NO" altLang="en-NO" sz="1200">
              <a:latin typeface="Arial" panose="020B0604020202020204" pitchFamily="34" charset="0"/>
            </a:endParaRPr>
          </a:p>
        </p:txBody>
      </p:sp>
    </p:spTree>
    <p:extLst>
      <p:ext uri="{BB962C8B-B14F-4D97-AF65-F5344CB8AC3E}">
        <p14:creationId xmlns:p14="http://schemas.microsoft.com/office/powerpoint/2010/main" val="1023968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309FFE5C-584B-0F43-8153-0952015A981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F1DEEB7D-EF54-784E-8788-6851E03E6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NO">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DEA7C21D-8005-484D-98B4-97AC34306D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DC4632AF-60E5-7F42-94F9-6F416505483A}" type="slidenum">
              <a:rPr lang="nb-NO" altLang="en-NO" sz="1200">
                <a:latin typeface="Arial" panose="020B0604020202020204" pitchFamily="34" charset="0"/>
              </a:rPr>
              <a:pPr eaLnBrk="1" hangingPunct="1"/>
              <a:t>16</a:t>
            </a:fld>
            <a:endParaRPr lang="nb-NO" altLang="en-NO" sz="1200">
              <a:latin typeface="Arial" panose="020B0604020202020204" pitchFamily="34" charset="0"/>
            </a:endParaRPr>
          </a:p>
        </p:txBody>
      </p:sp>
    </p:spTree>
    <p:extLst>
      <p:ext uri="{BB962C8B-B14F-4D97-AF65-F5344CB8AC3E}">
        <p14:creationId xmlns:p14="http://schemas.microsoft.com/office/powerpoint/2010/main" val="285520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C70A368B-D266-8246-A1D1-9EF88433AC1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7FDC189D-92D5-E64B-B08C-6F14EE802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NO">
                <a:ea typeface="ＭＳ Ｐゴシック" panose="020B0600070205080204" pitchFamily="34" charset="-128"/>
              </a:rPr>
              <a:t>Linguists at first misunderstood this system. They thought that kib</a:t>
            </a:r>
            <a:r>
              <a:rPr lang="en-US" altLang="en-US">
                <a:ea typeface="ＭＳ Ｐゴシック" panose="020B0600070205080204" pitchFamily="34" charset="-128"/>
              </a:rPr>
              <a:t>’</a:t>
            </a:r>
            <a:r>
              <a:rPr lang="en-US" altLang="en-NO">
                <a:ea typeface="ＭＳ Ｐゴシック" panose="020B0600070205080204" pitchFamily="34" charset="-128"/>
              </a:rPr>
              <a:t> meant candle, since that is what it usually means. Then they thought that </a:t>
            </a:r>
            <a:r>
              <a:rPr lang="en-US" altLang="en-NO" i="1">
                <a:ea typeface="ＭＳ Ｐゴシック" panose="020B0600070205080204" pitchFamily="34" charset="-128"/>
              </a:rPr>
              <a:t>tz</a:t>
            </a:r>
            <a:r>
              <a:rPr lang="en-US" altLang="en-US" i="1">
                <a:ea typeface="ＭＳ Ｐゴシック" panose="020B0600070205080204" pitchFamily="34" charset="-128"/>
              </a:rPr>
              <a:t>’</a:t>
            </a:r>
            <a:r>
              <a:rPr lang="en-US" altLang="en-NO" i="1">
                <a:ea typeface="ＭＳ Ｐゴシック" panose="020B0600070205080204" pitchFamily="34" charset="-128"/>
              </a:rPr>
              <a:t>íit</a:t>
            </a:r>
            <a:r>
              <a:rPr lang="en-US" altLang="en-NO">
                <a:ea typeface="ＭＳ Ｐゴシック" panose="020B0600070205080204" pitchFamily="34" charset="-128"/>
              </a:rPr>
              <a:t>  long-thin was an empty, purely formal marker, since candles are long and thin. What linguists did not appreciate at first was that kib</a:t>
            </a:r>
            <a:r>
              <a:rPr lang="en-US" altLang="en-US">
                <a:ea typeface="ＭＳ Ｐゴシック" panose="020B0600070205080204" pitchFamily="34" charset="-128"/>
              </a:rPr>
              <a:t>’</a:t>
            </a:r>
            <a:r>
              <a:rPr lang="en-US" altLang="en-NO">
                <a:ea typeface="ＭＳ Ｐゴシック" panose="020B0600070205080204" pitchFamily="34" charset="-128"/>
              </a:rPr>
              <a:t> doesn</a:t>
            </a:r>
            <a:r>
              <a:rPr lang="en-US" altLang="en-US">
                <a:ea typeface="ＭＳ Ｐゴシック" panose="020B0600070205080204" pitchFamily="34" charset="-128"/>
              </a:rPr>
              <a:t>’</a:t>
            </a:r>
            <a:r>
              <a:rPr lang="en-US" altLang="en-NO">
                <a:ea typeface="ＭＳ Ｐゴシック" panose="020B0600070205080204" pitchFamily="34" charset="-128"/>
              </a:rPr>
              <a:t>t mean candle, it means wax! </a:t>
            </a:r>
          </a:p>
          <a:p>
            <a:r>
              <a:rPr lang="en-US" altLang="en-NO">
                <a:ea typeface="ＭＳ Ｐゴシック" panose="020B0600070205080204" pitchFamily="34" charset="-128"/>
              </a:rPr>
              <a:t>And </a:t>
            </a:r>
            <a:r>
              <a:rPr lang="en-US" altLang="en-NO" i="1">
                <a:ea typeface="ＭＳ Ｐゴシック" panose="020B0600070205080204" pitchFamily="34" charset="-128"/>
              </a:rPr>
              <a:t>kib</a:t>
            </a:r>
            <a:r>
              <a:rPr lang="en-US" altLang="en-US" i="1">
                <a:ea typeface="ＭＳ Ｐゴシック" panose="020B0600070205080204" pitchFamily="34" charset="-128"/>
              </a:rPr>
              <a:t>’</a:t>
            </a:r>
            <a:r>
              <a:rPr lang="en-US" altLang="ja-JP">
                <a:ea typeface="ＭＳ Ｐゴシック" panose="020B0600070205080204" pitchFamily="34" charset="-128"/>
              </a:rPr>
              <a:t> is representative of Yucatec Maya nouns in general, because nouns in this language refer to substances. From the perspective of Yucatec Maya, the world is an array of substances. The role of classifiers like </a:t>
            </a:r>
            <a:r>
              <a:rPr lang="en-US" altLang="ja-JP" i="1">
                <a:ea typeface="ＭＳ Ｐゴシック" panose="020B0600070205080204" pitchFamily="34" charset="-128"/>
              </a:rPr>
              <a:t>tz</a:t>
            </a:r>
            <a:r>
              <a:rPr lang="en-US" altLang="en-US" i="1">
                <a:ea typeface="ＭＳ Ｐゴシック" panose="020B0600070205080204" pitchFamily="34" charset="-128"/>
              </a:rPr>
              <a:t>’</a:t>
            </a:r>
            <a:r>
              <a:rPr lang="en-US" altLang="ja-JP" i="1">
                <a:ea typeface="ＭＳ Ｐゴシック" panose="020B0600070205080204" pitchFamily="34" charset="-128"/>
              </a:rPr>
              <a:t>íit</a:t>
            </a:r>
            <a:r>
              <a:rPr lang="en-US" altLang="ja-JP">
                <a:ea typeface="ＭＳ Ｐゴシック" panose="020B0600070205080204" pitchFamily="34" charset="-128"/>
              </a:rPr>
              <a:t> and </a:t>
            </a:r>
            <a:r>
              <a:rPr lang="en-US" altLang="ja-JP" i="1">
                <a:ea typeface="ＭＳ Ｐゴシック" panose="020B0600070205080204" pitchFamily="34" charset="-128"/>
              </a:rPr>
              <a:t>wáal</a:t>
            </a:r>
            <a:r>
              <a:rPr lang="en-US" altLang="ja-JP">
                <a:ea typeface="ＭＳ Ｐゴシック" panose="020B0600070205080204" pitchFamily="34" charset="-128"/>
              </a:rPr>
              <a:t> is to specify various possible units of substances when necessary, like when counting. It is as if the count nouns in English disappeared and were replaced with mass nouns. </a:t>
            </a:r>
            <a:endParaRPr lang="en-US" altLang="en-NO">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04B7D645-9159-C04A-8622-C2CF13554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44CD7402-FEF8-F842-968A-D55975378779}" type="slidenum">
              <a:rPr lang="nb-NO" altLang="en-NO" sz="1200">
                <a:latin typeface="Arial" panose="020B0604020202020204" pitchFamily="34" charset="0"/>
              </a:rPr>
              <a:pPr eaLnBrk="1" hangingPunct="1"/>
              <a:t>19</a:t>
            </a:fld>
            <a:endParaRPr lang="nb-NO" altLang="en-NO" sz="1200">
              <a:latin typeface="Arial" panose="020B0604020202020204" pitchFamily="34" charset="0"/>
            </a:endParaRPr>
          </a:p>
        </p:txBody>
      </p:sp>
    </p:spTree>
    <p:extLst>
      <p:ext uri="{BB962C8B-B14F-4D97-AF65-F5344CB8AC3E}">
        <p14:creationId xmlns:p14="http://schemas.microsoft.com/office/powerpoint/2010/main" val="371414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4869-456B-E749-82E8-2A6D2910259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A7549FDB-F266-3645-9EB0-8E444E62F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BDB9E30C-7982-F745-B50E-CCF2193B2430}"/>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5" name="Footer Placeholder 4">
            <a:extLst>
              <a:ext uri="{FF2B5EF4-FFF2-40B4-BE49-F238E27FC236}">
                <a16:creationId xmlns:a16="http://schemas.microsoft.com/office/drawing/2014/main" id="{AE4EF198-5E32-FF4E-BA15-16D2CC5DB8F1}"/>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2F1C5B0C-C7F6-D345-8F4D-178998939B95}"/>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25483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ACAC-2814-D449-BF1D-4A8C509177BC}"/>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6FBA0A03-FD4E-BD4F-A5A1-B5F6CF4B3F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2D46EE8C-52D2-CF45-9ABF-6851AC811480}"/>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5" name="Footer Placeholder 4">
            <a:extLst>
              <a:ext uri="{FF2B5EF4-FFF2-40B4-BE49-F238E27FC236}">
                <a16:creationId xmlns:a16="http://schemas.microsoft.com/office/drawing/2014/main" id="{D9E65A7E-FF82-AA43-8711-6985F1145660}"/>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AC50C1EE-0474-C248-934F-3FF9D9A3CCA2}"/>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83940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50F779-8BDB-A34D-9318-A18844AD4C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54A20766-8387-754E-B476-FDA8165902F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4D8004D7-0CA0-814C-B3AF-A9D6BFC2254E}"/>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5" name="Footer Placeholder 4">
            <a:extLst>
              <a:ext uri="{FF2B5EF4-FFF2-40B4-BE49-F238E27FC236}">
                <a16:creationId xmlns:a16="http://schemas.microsoft.com/office/drawing/2014/main" id="{E4734773-2BAD-BB4C-B19C-1B5782857D51}"/>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DBCE5256-9D77-D64F-B016-0512AC39C1C0}"/>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4926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jilčálačuovgagovv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28"/>
            <a:ext cx="12192001" cy="6857142"/>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se-NO" noProof="0" dirty="0"/>
              <a:t>Coahkkal lasihan dihtii bajilčállaga</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se-NO" noProof="0" dirty="0"/>
              <a:t>Coahkkal lasihan dihtii vuollebajilčállaga</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e-NO" noProof="0" dirty="0"/>
              <a:t>Čálli Namma ja Goargu</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se-NO" noProof="0" dirty="0"/>
              <a:t>Vejolaš čujuhusat</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se-NO" noProof="0" dirty="0"/>
              <a:t>Coahkkal ikona lasihan dihtii gova</a:t>
            </a:r>
          </a:p>
        </p:txBody>
      </p:sp>
    </p:spTree>
    <p:extLst>
      <p:ext uri="{BB962C8B-B14F-4D97-AF65-F5344CB8AC3E}">
        <p14:creationId xmlns:p14="http://schemas.microsoft.com/office/powerpoint/2010/main" val="248182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D259-C70F-D24C-A9C0-DB693C6F9DFA}"/>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10A0145D-D85D-0747-A0BB-839205C3D2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370FA097-769C-7843-A277-50F01DD19547}"/>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5" name="Footer Placeholder 4">
            <a:extLst>
              <a:ext uri="{FF2B5EF4-FFF2-40B4-BE49-F238E27FC236}">
                <a16:creationId xmlns:a16="http://schemas.microsoft.com/office/drawing/2014/main" id="{0FD48D1C-5532-7842-99B3-68060A687F19}"/>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219E6EC7-E1F9-2545-BC71-313A1C0617D9}"/>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28876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A214B-2FA0-D44A-B42C-10072224B9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72764260-F427-344A-8392-24EB2BBD7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DAB9444-6AA4-6F4D-9E46-AD35F5EDF2C1}"/>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5" name="Footer Placeholder 4">
            <a:extLst>
              <a:ext uri="{FF2B5EF4-FFF2-40B4-BE49-F238E27FC236}">
                <a16:creationId xmlns:a16="http://schemas.microsoft.com/office/drawing/2014/main" id="{A0E0A6B0-2898-A241-A135-6E115267C82E}"/>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CEE47CDA-952E-EF40-AD50-524696992D5A}"/>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386318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9E37-79FB-A74A-AB24-0F74BBBE37AE}"/>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843EEE6C-1C6B-974B-B644-8FB7FC50CAF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42C6B3DA-1B45-6C4B-A694-FD8A11A096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C2C12364-FDAD-3648-9A93-18A500684C3C}"/>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6" name="Footer Placeholder 5">
            <a:extLst>
              <a:ext uri="{FF2B5EF4-FFF2-40B4-BE49-F238E27FC236}">
                <a16:creationId xmlns:a16="http://schemas.microsoft.com/office/drawing/2014/main" id="{E13C4CC8-AFA5-8342-83FF-4677E9949B51}"/>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3BAB0A13-6A0A-D243-AA97-283E6F81CB5C}"/>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64280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093A-F7B5-7545-B28B-3088DD588CD4}"/>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71677633-08CC-DC47-90CA-2F926D7AA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5B45CF-7453-304A-BEE1-51DBEC7A168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F3700906-71BE-7345-9CCC-F479BACBD7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109A5FA-3A92-2940-B8D9-6D8EBF09E45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7B2DFD0D-9DDD-3241-9B02-7FAA81F71F72}"/>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8" name="Footer Placeholder 7">
            <a:extLst>
              <a:ext uri="{FF2B5EF4-FFF2-40B4-BE49-F238E27FC236}">
                <a16:creationId xmlns:a16="http://schemas.microsoft.com/office/drawing/2014/main" id="{675E4A99-97F0-1347-8F56-4E4B47E0506F}"/>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6A141360-5422-6045-93FC-A00F0D33995A}"/>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92294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FFBB-703F-8848-B581-DF42A086335C}"/>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BB1335B5-4134-6246-B5C3-2A1659A70D1E}"/>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4" name="Footer Placeholder 3">
            <a:extLst>
              <a:ext uri="{FF2B5EF4-FFF2-40B4-BE49-F238E27FC236}">
                <a16:creationId xmlns:a16="http://schemas.microsoft.com/office/drawing/2014/main" id="{E0F4C516-02BD-774D-B8A3-BC1D7212D176}"/>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846ECF35-CBE1-6049-9191-25EAC1BF48AA}"/>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7922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16337-B1A8-3F47-B2C7-2B31FB178283}"/>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3" name="Footer Placeholder 2">
            <a:extLst>
              <a:ext uri="{FF2B5EF4-FFF2-40B4-BE49-F238E27FC236}">
                <a16:creationId xmlns:a16="http://schemas.microsoft.com/office/drawing/2014/main" id="{E2A8C383-ED48-F84E-899A-4B08B7F7AAC2}"/>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1FB9F9C8-7824-3F48-8843-D9B1CCBE358F}"/>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228260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FDCA-D562-DE4B-B62A-86CC307E4E6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399196B3-D45B-B444-8C5A-871647F9A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71DD40D4-0F10-4F41-BA85-695453D8F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80CC3E-11F2-2743-A9CD-8D3024A774DC}"/>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6" name="Footer Placeholder 5">
            <a:extLst>
              <a:ext uri="{FF2B5EF4-FFF2-40B4-BE49-F238E27FC236}">
                <a16:creationId xmlns:a16="http://schemas.microsoft.com/office/drawing/2014/main" id="{9C8F7FDE-BFB0-A64D-8898-930423482BD4}"/>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91AC5965-9696-804A-80AA-27C517E91F0B}"/>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427611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259B2-B2FE-A249-ACA3-187E4179A9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BE731ABF-F1B9-304C-951B-F041BFA7F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C7C47E2A-2AE7-6147-AB3D-519F806EBE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FFA433-1D6D-A04F-B741-268F7D1BDC12}"/>
              </a:ext>
            </a:extLst>
          </p:cNvPr>
          <p:cNvSpPr>
            <a:spLocks noGrp="1"/>
          </p:cNvSpPr>
          <p:nvPr>
            <p:ph type="dt" sz="half" idx="10"/>
          </p:nvPr>
        </p:nvSpPr>
        <p:spPr/>
        <p:txBody>
          <a:bodyPr/>
          <a:lstStyle/>
          <a:p>
            <a:fld id="{AB020154-F043-8841-9A17-FC06340BA843}" type="datetimeFigureOut">
              <a:rPr lang="en-NO" smtClean="0"/>
              <a:t>27/11/2020</a:t>
            </a:fld>
            <a:endParaRPr lang="en-NO"/>
          </a:p>
        </p:txBody>
      </p:sp>
      <p:sp>
        <p:nvSpPr>
          <p:cNvPr id="6" name="Footer Placeholder 5">
            <a:extLst>
              <a:ext uri="{FF2B5EF4-FFF2-40B4-BE49-F238E27FC236}">
                <a16:creationId xmlns:a16="http://schemas.microsoft.com/office/drawing/2014/main" id="{485DEF9D-939E-5842-BB4A-B37F5EB28947}"/>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F0390EE7-2313-F941-B873-E426DA503081}"/>
              </a:ext>
            </a:extLst>
          </p:cNvPr>
          <p:cNvSpPr>
            <a:spLocks noGrp="1"/>
          </p:cNvSpPr>
          <p:nvPr>
            <p:ph type="sldNum" sz="quarter" idx="12"/>
          </p:nvPr>
        </p:nvSpPr>
        <p:spPr/>
        <p:txBody>
          <a:bodyPr/>
          <a:lstStyle/>
          <a:p>
            <a:fld id="{17DF8B94-D2B1-094C-AE0B-1A25931F56B2}" type="slidenum">
              <a:rPr lang="en-NO" smtClean="0"/>
              <a:t>‹#›</a:t>
            </a:fld>
            <a:endParaRPr lang="en-NO"/>
          </a:p>
        </p:txBody>
      </p:sp>
    </p:spTree>
    <p:extLst>
      <p:ext uri="{BB962C8B-B14F-4D97-AF65-F5344CB8AC3E}">
        <p14:creationId xmlns:p14="http://schemas.microsoft.com/office/powerpoint/2010/main" val="1948549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FEF7C-A084-5041-B84F-E45917D8A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6E5D46E6-7998-B546-97CF-E40705C19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559A0603-CA49-DA46-B344-A94AF7EE8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20154-F043-8841-9A17-FC06340BA843}" type="datetimeFigureOut">
              <a:rPr lang="en-NO" smtClean="0"/>
              <a:t>27/11/2020</a:t>
            </a:fld>
            <a:endParaRPr lang="en-NO"/>
          </a:p>
        </p:txBody>
      </p:sp>
      <p:sp>
        <p:nvSpPr>
          <p:cNvPr id="5" name="Footer Placeholder 4">
            <a:extLst>
              <a:ext uri="{FF2B5EF4-FFF2-40B4-BE49-F238E27FC236}">
                <a16:creationId xmlns:a16="http://schemas.microsoft.com/office/drawing/2014/main" id="{E2E11A5F-D763-644C-B9CA-813BE3AC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E30EE723-4FCC-FC4C-A6A2-05E171F60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F8B94-D2B1-094C-AE0B-1A25931F56B2}" type="slidenum">
              <a:rPr lang="en-NO" smtClean="0"/>
              <a:t>‹#›</a:t>
            </a:fld>
            <a:endParaRPr lang="en-NO"/>
          </a:p>
        </p:txBody>
      </p:sp>
    </p:spTree>
    <p:extLst>
      <p:ext uri="{BB962C8B-B14F-4D97-AF65-F5344CB8AC3E}">
        <p14:creationId xmlns:p14="http://schemas.microsoft.com/office/powerpoint/2010/main" val="2927687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dx.doi.org/10.1016/j.lingua.2015.09.005"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Verb Classifiers in Slavic Languages</a:t>
            </a:r>
            <a:r>
              <a:rPr lang="en-NO" sz="3200" b="1" dirty="0"/>
              <a:t> </a:t>
            </a:r>
            <a:endParaRPr lang="nb-NO" sz="32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2"/>
          </p:nvPr>
        </p:nvSpPr>
        <p:spPr/>
        <p:txBody>
          <a:bodyPr/>
          <a:lstStyle/>
          <a:p>
            <a:endParaRPr lang="nb-NO" sz="2400" dirty="0"/>
          </a:p>
        </p:txBody>
      </p:sp>
      <p:sp>
        <p:nvSpPr>
          <p:cNvPr id="4" name="Subtitle 3"/>
          <p:cNvSpPr>
            <a:spLocks noGrp="1"/>
          </p:cNvSpPr>
          <p:nvPr>
            <p:ph type="subTitle" idx="1"/>
          </p:nvPr>
        </p:nvSpPr>
        <p:spPr/>
        <p:txBody>
          <a:bodyPr>
            <a:normAutofit/>
          </a:bodyPr>
          <a:lstStyle/>
          <a:p>
            <a:r>
              <a:rPr lang="nb-NO" sz="2800" dirty="0"/>
              <a:t>Laura A. Janda</a:t>
            </a:r>
          </a:p>
        </p:txBody>
      </p:sp>
      <p:sp>
        <p:nvSpPr>
          <p:cNvPr id="5" name="Text Placeholder 4"/>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3792173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46F98C-5384-6B45-9632-E5019C3425F9}"/>
              </a:ext>
            </a:extLst>
          </p:cNvPr>
          <p:cNvSpPr>
            <a:spLocks noGrp="1"/>
          </p:cNvSpPr>
          <p:nvPr>
            <p:ph type="ctrTitle"/>
          </p:nvPr>
        </p:nvSpPr>
        <p:spPr/>
        <p:txBody>
          <a:bodyPr>
            <a:normAutofit fontScale="90000"/>
          </a:bodyPr>
          <a:lstStyle/>
          <a:p>
            <a:pPr marL="0" indent="0"/>
            <a:r>
              <a:rPr lang="en-NO" dirty="0"/>
              <a:t>Part One: Russian “empty” prefixes</a:t>
            </a:r>
            <a:br>
              <a:rPr lang="en-NO" dirty="0"/>
            </a:br>
            <a:endParaRPr lang="en-NO" dirty="0"/>
          </a:p>
        </p:txBody>
      </p:sp>
      <p:sp>
        <p:nvSpPr>
          <p:cNvPr id="5" name="Subtitle 4">
            <a:extLst>
              <a:ext uri="{FF2B5EF4-FFF2-40B4-BE49-F238E27FC236}">
                <a16:creationId xmlns:a16="http://schemas.microsoft.com/office/drawing/2014/main" id="{8C375901-C8B4-7F40-AA28-E8968D9B6A3B}"/>
              </a:ext>
            </a:extLst>
          </p:cNvPr>
          <p:cNvSpPr>
            <a:spLocks noGrp="1"/>
          </p:cNvSpPr>
          <p:nvPr>
            <p:ph type="subTitle" idx="1"/>
          </p:nvPr>
        </p:nvSpPr>
        <p:spPr/>
        <p:txBody>
          <a:bodyPr>
            <a:normAutofit/>
          </a:bodyPr>
          <a:lstStyle/>
          <a:p>
            <a:r>
              <a:rPr lang="en-NO" sz="3600" dirty="0"/>
              <a:t>Prefixes in Russian Natural Perfectives </a:t>
            </a:r>
          </a:p>
          <a:p>
            <a:r>
              <a:rPr lang="en-NO" sz="3600" dirty="0"/>
              <a:t>are verb classifiers</a:t>
            </a:r>
          </a:p>
        </p:txBody>
      </p:sp>
    </p:spTree>
    <p:extLst>
      <p:ext uri="{BB962C8B-B14F-4D97-AF65-F5344CB8AC3E}">
        <p14:creationId xmlns:p14="http://schemas.microsoft.com/office/powerpoint/2010/main" val="1963519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Screen Shot 2012-09-05 at 2.27.58 PM.png">
            <a:extLst>
              <a:ext uri="{FF2B5EF4-FFF2-40B4-BE49-F238E27FC236}">
                <a16:creationId xmlns:a16="http://schemas.microsoft.com/office/drawing/2014/main" id="{37619255-926F-3545-8A54-57347CC3C8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9144000" cy="411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4">
            <a:extLst>
              <a:ext uri="{FF2B5EF4-FFF2-40B4-BE49-F238E27FC236}">
                <a16:creationId xmlns:a16="http://schemas.microsoft.com/office/drawing/2014/main" id="{49002C2F-4F55-B344-A066-718D4DB3F55C}"/>
              </a:ext>
            </a:extLst>
          </p:cNvPr>
          <p:cNvSpPr txBox="1">
            <a:spLocks noChangeArrowheads="1"/>
          </p:cNvSpPr>
          <p:nvPr/>
        </p:nvSpPr>
        <p:spPr bwMode="auto">
          <a:xfrm>
            <a:off x="2208213" y="692150"/>
            <a:ext cx="7770812"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200" b="1" dirty="0">
                <a:solidFill>
                  <a:schemeClr val="tx2">
                    <a:lumMod val="75000"/>
                  </a:schemeClr>
                </a:solidFill>
              </a:rPr>
              <a:t>Numeral Classifier Systems Worldwide</a:t>
            </a:r>
          </a:p>
        </p:txBody>
      </p:sp>
      <p:sp>
        <p:nvSpPr>
          <p:cNvPr id="28677" name="TextBox 5">
            <a:extLst>
              <a:ext uri="{FF2B5EF4-FFF2-40B4-BE49-F238E27FC236}">
                <a16:creationId xmlns:a16="http://schemas.microsoft.com/office/drawing/2014/main" id="{790D6F07-4662-9840-8CB0-58236F034BF1}"/>
              </a:ext>
            </a:extLst>
          </p:cNvPr>
          <p:cNvSpPr txBox="1">
            <a:spLocks noChangeArrowheads="1"/>
          </p:cNvSpPr>
          <p:nvPr/>
        </p:nvSpPr>
        <p:spPr bwMode="auto">
          <a:xfrm>
            <a:off x="1547814" y="5732463"/>
            <a:ext cx="91201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solidFill>
                  <a:schemeClr val="tx2">
                    <a:lumMod val="75000"/>
                  </a:schemeClr>
                </a:solidFill>
              </a:rPr>
              <a:t>Source: The World Atlas of Language Structures Online, </a:t>
            </a:r>
            <a:r>
              <a:rPr lang="en-US" dirty="0" err="1">
                <a:solidFill>
                  <a:schemeClr val="tx2">
                    <a:lumMod val="75000"/>
                  </a:schemeClr>
                </a:solidFill>
              </a:rPr>
              <a:t>wals.info</a:t>
            </a:r>
            <a:endParaRPr lang="en-US" dirty="0">
              <a:solidFill>
                <a:schemeClr val="tx2">
                  <a:lumMod val="75000"/>
                </a:schemeClr>
              </a:solidFill>
            </a:endParaRPr>
          </a:p>
        </p:txBody>
      </p:sp>
    </p:spTree>
    <p:extLst>
      <p:ext uri="{BB962C8B-B14F-4D97-AF65-F5344CB8AC3E}">
        <p14:creationId xmlns:p14="http://schemas.microsoft.com/office/powerpoint/2010/main" val="920553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20900287-A50E-7A45-B28D-A836C615E604}"/>
              </a:ext>
            </a:extLst>
          </p:cNvPr>
          <p:cNvSpPr>
            <a:spLocks noGrp="1"/>
          </p:cNvSpPr>
          <p:nvPr>
            <p:ph type="title"/>
          </p:nvPr>
        </p:nvSpPr>
        <p:spPr>
          <a:xfrm>
            <a:off x="1146602" y="683725"/>
            <a:ext cx="9616222" cy="657225"/>
          </a:xfrm>
        </p:spPr>
        <p:txBody>
          <a:bodyPr>
            <a:normAutofit fontScale="90000"/>
          </a:bodyPr>
          <a:lstStyle/>
          <a:p>
            <a:r>
              <a:rPr lang="en-US" altLang="en-NO" dirty="0">
                <a:latin typeface="Open Sans" charset="0"/>
                <a:ea typeface="ＭＳ Ｐゴシック" panose="020B0600070205080204" pitchFamily="34" charset="-128"/>
              </a:rPr>
              <a:t>The function of  sortal numeral classifiers</a:t>
            </a:r>
          </a:p>
        </p:txBody>
      </p:sp>
      <p:sp>
        <p:nvSpPr>
          <p:cNvPr id="28674" name="Content Placeholder 2">
            <a:extLst>
              <a:ext uri="{FF2B5EF4-FFF2-40B4-BE49-F238E27FC236}">
                <a16:creationId xmlns:a16="http://schemas.microsoft.com/office/drawing/2014/main" id="{299D340F-5B29-6747-B4E1-1FAC28DF9683}"/>
              </a:ext>
            </a:extLst>
          </p:cNvPr>
          <p:cNvSpPr>
            <a:spLocks noGrp="1"/>
          </p:cNvSpPr>
          <p:nvPr>
            <p:ph idx="1"/>
          </p:nvPr>
        </p:nvSpPr>
        <p:spPr>
          <a:xfrm>
            <a:off x="1146602" y="1662114"/>
            <a:ext cx="10321957" cy="4814887"/>
          </a:xfrm>
        </p:spPr>
        <p:txBody>
          <a:bodyPr>
            <a:normAutofit/>
          </a:bodyPr>
          <a:lstStyle/>
          <a:p>
            <a:r>
              <a:rPr lang="en-US" altLang="en-NO" sz="2600" dirty="0">
                <a:latin typeface="Open Sans Light" charset="0"/>
                <a:ea typeface="ＭＳ Ｐゴシック" panose="020B0600070205080204" pitchFamily="34" charset="-128"/>
              </a:rPr>
              <a:t>Despite the name, numeral classifiers are </a:t>
            </a:r>
            <a:r>
              <a:rPr lang="en-US" altLang="en-NO" sz="2600" b="1" dirty="0">
                <a:latin typeface="Open Sans Light" charset="0"/>
                <a:ea typeface="ＭＳ Ｐゴシック" panose="020B0600070205080204" pitchFamily="34" charset="-128"/>
              </a:rPr>
              <a:t>noun classifiers</a:t>
            </a:r>
          </a:p>
          <a:p>
            <a:r>
              <a:rPr lang="en-US" altLang="en-NO" sz="2600" dirty="0">
                <a:latin typeface="Open Sans Light" charset="0"/>
                <a:ea typeface="ＭＳ Ｐゴシック" panose="020B0600070205080204" pitchFamily="34" charset="-128"/>
              </a:rPr>
              <a:t>Numeral classifiers are </a:t>
            </a:r>
            <a:r>
              <a:rPr lang="en-US" altLang="en-US" sz="2600" dirty="0">
                <a:latin typeface="Open Sans Light" charset="0"/>
                <a:ea typeface="ＭＳ Ｐゴシック" panose="020B0600070205080204" pitchFamily="34" charset="-128"/>
              </a:rPr>
              <a:t>“</a:t>
            </a:r>
            <a:r>
              <a:rPr lang="en-US" altLang="ja-JP" sz="2600" dirty="0">
                <a:latin typeface="Open Sans Light" charset="0"/>
                <a:ea typeface="ＭＳ Ｐゴシック" panose="020B0600070205080204" pitchFamily="34" charset="-128"/>
              </a:rPr>
              <a:t>unitizers</a:t>
            </a:r>
            <a:r>
              <a:rPr lang="en-US" altLang="en-US" sz="2600" dirty="0">
                <a:latin typeface="Open Sans Light" charset="0"/>
                <a:ea typeface="ＭＳ Ｐゴシック" panose="020B0600070205080204" pitchFamily="34" charset="-128"/>
              </a:rPr>
              <a:t>”</a:t>
            </a:r>
            <a:r>
              <a:rPr lang="en-US" altLang="ja-JP" sz="2600" dirty="0">
                <a:latin typeface="Open Sans Light" charset="0"/>
                <a:ea typeface="ＭＳ Ｐゴシック" panose="020B0600070205080204" pitchFamily="34" charset="-128"/>
              </a:rPr>
              <a:t> that construe the referents of mass nouns as countable units, i.e., count nouns. </a:t>
            </a:r>
          </a:p>
          <a:p>
            <a:r>
              <a:rPr lang="en-US" altLang="en-NO" sz="2600" b="1" dirty="0">
                <a:latin typeface="Open Sans Light" charset="0"/>
                <a:ea typeface="ＭＳ Ｐゴシック" panose="020B0600070205080204" pitchFamily="34" charset="-128"/>
              </a:rPr>
              <a:t>Sortal</a:t>
            </a:r>
            <a:r>
              <a:rPr lang="en-US" altLang="en-NO" sz="2600" dirty="0">
                <a:latin typeface="Open Sans Light" charset="0"/>
                <a:ea typeface="ＭＳ Ｐゴシック" panose="020B0600070205080204" pitchFamily="34" charset="-128"/>
              </a:rPr>
              <a:t> numeral classifiers </a:t>
            </a:r>
            <a:r>
              <a:rPr lang="en-US" altLang="en-US" sz="2600" dirty="0">
                <a:latin typeface="Open Sans Light" charset="0"/>
                <a:ea typeface="ＭＳ Ｐゴシック" panose="020B0600070205080204" pitchFamily="34" charset="-128"/>
              </a:rPr>
              <a:t>“</a:t>
            </a:r>
            <a:r>
              <a:rPr lang="en-US" altLang="en-NO" sz="2600" dirty="0">
                <a:latin typeface="Open Sans Light" charset="0"/>
                <a:ea typeface="ＭＳ Ｐゴシック" panose="020B0600070205080204" pitchFamily="34" charset="-128"/>
              </a:rPr>
              <a:t>sort</a:t>
            </a:r>
            <a:r>
              <a:rPr lang="en-US" altLang="en-US" sz="2600" dirty="0">
                <a:latin typeface="Open Sans Light" charset="0"/>
                <a:ea typeface="ＭＳ Ｐゴシック" panose="020B0600070205080204" pitchFamily="34" charset="-128"/>
              </a:rPr>
              <a:t>”</a:t>
            </a:r>
            <a:r>
              <a:rPr lang="en-US" altLang="en-NO" sz="2600" dirty="0">
                <a:latin typeface="Open Sans Light" charset="0"/>
                <a:ea typeface="ＭＳ Ｐゴシック" panose="020B0600070205080204" pitchFamily="34" charset="-128"/>
              </a:rPr>
              <a:t> the nouns of the language into groups according to the units that the substances typically form, usually according to their shape, e.g.,</a:t>
            </a:r>
          </a:p>
          <a:p>
            <a:pPr lvl="1"/>
            <a:r>
              <a:rPr lang="en-US" altLang="en-NO" sz="2600" dirty="0">
                <a:latin typeface="Open Sans Light" charset="0"/>
                <a:ea typeface="ＭＳ Ｐゴシック" panose="020B0600070205080204" pitchFamily="34" charset="-128"/>
              </a:rPr>
              <a:t>long objects</a:t>
            </a:r>
          </a:p>
          <a:p>
            <a:pPr lvl="1"/>
            <a:r>
              <a:rPr lang="en-US" altLang="en-NO" sz="2600" dirty="0">
                <a:latin typeface="Open Sans Light" charset="0"/>
                <a:ea typeface="ＭＳ Ｐゴシック" panose="020B0600070205080204" pitchFamily="34" charset="-128"/>
              </a:rPr>
              <a:t>flat objects</a:t>
            </a:r>
          </a:p>
          <a:p>
            <a:pPr lvl="1"/>
            <a:r>
              <a:rPr lang="en-US" altLang="en-NO" sz="2600" dirty="0">
                <a:latin typeface="Open Sans Light" charset="0"/>
                <a:ea typeface="ＭＳ Ｐゴシック" panose="020B0600070205080204" pitchFamily="34" charset="-128"/>
              </a:rPr>
              <a:t>etc.</a:t>
            </a:r>
          </a:p>
        </p:txBody>
      </p:sp>
    </p:spTree>
    <p:extLst>
      <p:ext uri="{BB962C8B-B14F-4D97-AF65-F5344CB8AC3E}">
        <p14:creationId xmlns:p14="http://schemas.microsoft.com/office/powerpoint/2010/main" val="117387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178CCFC-1875-7B4E-855C-927E3878187F}"/>
              </a:ext>
            </a:extLst>
          </p:cNvPr>
          <p:cNvSpPr>
            <a:spLocks noGrp="1"/>
          </p:cNvSpPr>
          <p:nvPr>
            <p:ph type="title"/>
          </p:nvPr>
        </p:nvSpPr>
        <p:spPr/>
        <p:txBody>
          <a:bodyPr/>
          <a:lstStyle/>
          <a:p>
            <a:r>
              <a:rPr lang="en-US" altLang="en-NO">
                <a:latin typeface="Open Sans" charset="0"/>
                <a:ea typeface="ＭＳ Ｐゴシック" panose="020B0600070205080204" pitchFamily="34" charset="-128"/>
              </a:rPr>
              <a:t>Yucatec Maya examples of sortal numeral classifiers (Lucy 2000: 329)</a:t>
            </a:r>
          </a:p>
        </p:txBody>
      </p:sp>
      <p:graphicFrame>
        <p:nvGraphicFramePr>
          <p:cNvPr id="6" name="Content Placeholder 5">
            <a:extLst>
              <a:ext uri="{FF2B5EF4-FFF2-40B4-BE49-F238E27FC236}">
                <a16:creationId xmlns:a16="http://schemas.microsoft.com/office/drawing/2014/main" id="{E5F3431D-E5C8-FD4D-B251-B3B949AC5BDA}"/>
              </a:ext>
            </a:extLst>
          </p:cNvPr>
          <p:cNvGraphicFramePr>
            <a:graphicFrameLocks noGrp="1"/>
          </p:cNvGraphicFramePr>
          <p:nvPr>
            <p:ph idx="1"/>
          </p:nvPr>
        </p:nvGraphicFramePr>
        <p:xfrm>
          <a:off x="1871663" y="1946275"/>
          <a:ext cx="8280400" cy="3829050"/>
        </p:xfrm>
        <a:graphic>
          <a:graphicData uri="http://schemas.openxmlformats.org/drawingml/2006/table">
            <a:tbl>
              <a:tblPr/>
              <a:tblGrid>
                <a:gridCol w="2376487">
                  <a:extLst>
                    <a:ext uri="{9D8B030D-6E8A-4147-A177-3AD203B41FA5}">
                      <a16:colId xmlns:a16="http://schemas.microsoft.com/office/drawing/2014/main" val="418644687"/>
                    </a:ext>
                  </a:extLst>
                </a:gridCol>
                <a:gridCol w="3144838">
                  <a:extLst>
                    <a:ext uri="{9D8B030D-6E8A-4147-A177-3AD203B41FA5}">
                      <a16:colId xmlns:a16="http://schemas.microsoft.com/office/drawing/2014/main" val="869292056"/>
                    </a:ext>
                  </a:extLst>
                </a:gridCol>
                <a:gridCol w="2759075">
                  <a:extLst>
                    <a:ext uri="{9D8B030D-6E8A-4147-A177-3AD203B41FA5}">
                      <a16:colId xmlns:a16="http://schemas.microsoft.com/office/drawing/2014/main" val="1222078535"/>
                    </a:ext>
                  </a:extLst>
                </a:gridCol>
              </a:tblGrid>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kib</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wax]</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candle</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59794077"/>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che</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wood]</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stick</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55088042"/>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nal</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corn]</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ear of corn</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16517099"/>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há</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as</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banana]</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fruit of the banana</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18794208"/>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wáal</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há</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as</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flat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 banana]</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banana leaf</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99971871"/>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kúul</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há</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as</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planted</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 banana]</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banana tree</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54840451"/>
                  </a:ext>
                </a:extLst>
              </a:tr>
            </a:tbl>
          </a:graphicData>
        </a:graphic>
      </p:graphicFrame>
      <p:sp>
        <p:nvSpPr>
          <p:cNvPr id="2" name="Rounded Rectangle 1">
            <a:extLst>
              <a:ext uri="{FF2B5EF4-FFF2-40B4-BE49-F238E27FC236}">
                <a16:creationId xmlns:a16="http://schemas.microsoft.com/office/drawing/2014/main" id="{5B7C217E-2A1D-8E42-AC7E-CE60455C0FA7}"/>
              </a:ext>
            </a:extLst>
          </p:cNvPr>
          <p:cNvSpPr>
            <a:spLocks noChangeArrowheads="1"/>
          </p:cNvSpPr>
          <p:nvPr/>
        </p:nvSpPr>
        <p:spPr bwMode="auto">
          <a:xfrm>
            <a:off x="1981200" y="5627689"/>
            <a:ext cx="8510588" cy="1087437"/>
          </a:xfrm>
          <a:prstGeom prst="roundRect">
            <a:avLst>
              <a:gd name="adj" fmla="val 16667"/>
            </a:avLst>
          </a:prstGeom>
          <a:solidFill>
            <a:schemeClr val="accent1">
              <a:alpha val="20000"/>
            </a:schemeClr>
          </a:solidFill>
          <a:ln w="9525">
            <a:solidFill>
              <a:srgbClr val="00607F"/>
            </a:solidFill>
            <a:round/>
            <a:headEnd/>
            <a:tailEnd/>
          </a:ln>
          <a:effectLst>
            <a:outerShdw blurRad="40000" dist="23000" dir="5400000" rotWithShape="0">
              <a:srgbClr val="808080">
                <a:alpha val="34999"/>
              </a:srgbClr>
            </a:outerShdw>
          </a:effectLst>
        </p:spPr>
        <p:txBody>
          <a:bodyPr anchor="ctr"/>
          <a:lstStyle/>
          <a:p>
            <a:pPr algn="ctr">
              <a:defRPr/>
            </a:pPr>
            <a:r>
              <a:rPr lang="nb-NO" sz="2400" dirty="0">
                <a:latin typeface="Open Sans Light"/>
                <a:cs typeface="Open Sans Light"/>
              </a:rPr>
              <a:t>Numeral </a:t>
            </a:r>
            <a:r>
              <a:rPr lang="nb-NO" sz="2400" dirty="0" err="1">
                <a:latin typeface="Open Sans Light"/>
                <a:cs typeface="Open Sans Light"/>
              </a:rPr>
              <a:t>classifiers</a:t>
            </a:r>
            <a:r>
              <a:rPr lang="nb-NO" sz="2400" dirty="0">
                <a:latin typeface="Open Sans Light"/>
                <a:cs typeface="Open Sans Light"/>
              </a:rPr>
              <a:t> </a:t>
            </a:r>
            <a:r>
              <a:rPr lang="nb-NO" sz="2400" dirty="0" err="1">
                <a:latin typeface="Open Sans Light"/>
                <a:cs typeface="Open Sans Light"/>
              </a:rPr>
              <a:t>are</a:t>
            </a:r>
            <a:r>
              <a:rPr lang="nb-NO" sz="2400" dirty="0">
                <a:latin typeface="Open Sans Light"/>
                <a:cs typeface="Open Sans Light"/>
              </a:rPr>
              <a:t> </a:t>
            </a:r>
            <a:r>
              <a:rPr lang="nb-NO" sz="2400" dirty="0" err="1">
                <a:latin typeface="Open Sans Light"/>
                <a:cs typeface="Open Sans Light"/>
              </a:rPr>
              <a:t>obligatory</a:t>
            </a:r>
            <a:r>
              <a:rPr lang="nb-NO" sz="2400" dirty="0">
                <a:latin typeface="Open Sans Light"/>
                <a:cs typeface="Open Sans Light"/>
              </a:rPr>
              <a:t> in </a:t>
            </a:r>
            <a:r>
              <a:rPr lang="nb-NO" sz="2400" dirty="0" err="1">
                <a:latin typeface="Open Sans Light"/>
                <a:cs typeface="Open Sans Light"/>
              </a:rPr>
              <a:t>contexts</a:t>
            </a:r>
            <a:r>
              <a:rPr lang="nb-NO" sz="2400" dirty="0">
                <a:latin typeface="Open Sans Light"/>
                <a:cs typeface="Open Sans Light"/>
              </a:rPr>
              <a:t> </a:t>
            </a:r>
            <a:r>
              <a:rPr lang="nb-NO" sz="2400" dirty="0" err="1">
                <a:latin typeface="Open Sans Light"/>
                <a:cs typeface="Open Sans Light"/>
              </a:rPr>
              <a:t>where</a:t>
            </a:r>
            <a:r>
              <a:rPr lang="nb-NO" sz="2400" dirty="0">
                <a:latin typeface="Open Sans Light"/>
                <a:cs typeface="Open Sans Light"/>
              </a:rPr>
              <a:t> </a:t>
            </a:r>
            <a:r>
              <a:rPr lang="nb-NO" sz="2400" dirty="0" err="1">
                <a:latin typeface="Open Sans Light"/>
                <a:cs typeface="Open Sans Light"/>
              </a:rPr>
              <a:t>discrete</a:t>
            </a:r>
            <a:r>
              <a:rPr lang="nb-NO" sz="2400" dirty="0">
                <a:latin typeface="Open Sans Light"/>
                <a:cs typeface="Open Sans Light"/>
              </a:rPr>
              <a:t> units </a:t>
            </a:r>
            <a:r>
              <a:rPr lang="nb-NO" sz="2400" dirty="0" err="1">
                <a:latin typeface="Open Sans Light"/>
                <a:cs typeface="Open Sans Light"/>
              </a:rPr>
              <a:t>are</a:t>
            </a:r>
            <a:r>
              <a:rPr lang="nb-NO" sz="2400" dirty="0">
                <a:latin typeface="Open Sans Light"/>
                <a:cs typeface="Open Sans Light"/>
              </a:rPr>
              <a:t> </a:t>
            </a:r>
            <a:r>
              <a:rPr lang="nb-NO" sz="2400" dirty="0" err="1">
                <a:latin typeface="Open Sans Light"/>
                <a:cs typeface="Open Sans Light"/>
              </a:rPr>
              <a:t>referred</a:t>
            </a:r>
            <a:r>
              <a:rPr lang="nb-NO" sz="2400" dirty="0">
                <a:latin typeface="Open Sans Light"/>
                <a:cs typeface="Open Sans Light"/>
              </a:rPr>
              <a:t> to, as in </a:t>
            </a:r>
            <a:r>
              <a:rPr lang="nb-NO" sz="2400" dirty="0" err="1">
                <a:latin typeface="Open Sans Light"/>
                <a:cs typeface="Open Sans Light"/>
              </a:rPr>
              <a:t>constructions</a:t>
            </a:r>
            <a:r>
              <a:rPr lang="nb-NO" sz="2400" dirty="0">
                <a:latin typeface="Open Sans Light"/>
                <a:cs typeface="Open Sans Light"/>
              </a:rPr>
              <a:t> </a:t>
            </a:r>
            <a:r>
              <a:rPr lang="nb-NO" sz="2400" dirty="0" err="1">
                <a:latin typeface="Open Sans Light"/>
                <a:cs typeface="Open Sans Light"/>
              </a:rPr>
              <a:t>with</a:t>
            </a:r>
            <a:r>
              <a:rPr lang="nb-NO" sz="2400" dirty="0">
                <a:latin typeface="Open Sans Light"/>
                <a:cs typeface="Open Sans Light"/>
              </a:rPr>
              <a:t> numerals</a:t>
            </a:r>
          </a:p>
        </p:txBody>
      </p:sp>
    </p:spTree>
    <p:extLst>
      <p:ext uri="{BB962C8B-B14F-4D97-AF65-F5344CB8AC3E}">
        <p14:creationId xmlns:p14="http://schemas.microsoft.com/office/powerpoint/2010/main" val="2450695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F580284D-806A-8047-9E8C-5F1CE3869561}"/>
              </a:ext>
            </a:extLst>
          </p:cNvPr>
          <p:cNvSpPr>
            <a:spLocks noGrp="1"/>
          </p:cNvSpPr>
          <p:nvPr>
            <p:ph type="title"/>
          </p:nvPr>
        </p:nvSpPr>
        <p:spPr>
          <a:xfrm>
            <a:off x="4965430" y="629268"/>
            <a:ext cx="6586491" cy="1286160"/>
          </a:xfrm>
        </p:spPr>
        <p:txBody>
          <a:bodyPr anchor="b">
            <a:normAutofit/>
          </a:bodyPr>
          <a:lstStyle/>
          <a:p>
            <a:r>
              <a:rPr lang="nb-NO" altLang="en-NO">
                <a:latin typeface="Open Sans" charset="0"/>
                <a:ea typeface="ＭＳ Ｐゴシック" panose="020B0600070205080204" pitchFamily="34" charset="-128"/>
              </a:rPr>
              <a:t>Verb Classifier Systems	</a:t>
            </a:r>
          </a:p>
        </p:txBody>
      </p:sp>
      <p:sp>
        <p:nvSpPr>
          <p:cNvPr id="27650" name="Content Placeholder 2">
            <a:extLst>
              <a:ext uri="{FF2B5EF4-FFF2-40B4-BE49-F238E27FC236}">
                <a16:creationId xmlns:a16="http://schemas.microsoft.com/office/drawing/2014/main" id="{B9B800FF-89DF-D547-A991-0209018BBC76}"/>
              </a:ext>
            </a:extLst>
          </p:cNvPr>
          <p:cNvSpPr>
            <a:spLocks noGrp="1"/>
          </p:cNvSpPr>
          <p:nvPr>
            <p:ph idx="1"/>
          </p:nvPr>
        </p:nvSpPr>
        <p:spPr>
          <a:xfrm>
            <a:off x="4965431" y="2438400"/>
            <a:ext cx="6586489" cy="3785419"/>
          </a:xfrm>
        </p:spPr>
        <p:txBody>
          <a:bodyPr>
            <a:normAutofit/>
          </a:bodyPr>
          <a:lstStyle/>
          <a:p>
            <a:r>
              <a:rPr lang="nb-NO" altLang="en-NO" sz="2000">
                <a:latin typeface="Open Sans Light" charset="0"/>
                <a:ea typeface="ＭＳ Ｐゴシック" panose="020B0600070205080204" pitchFamily="34" charset="-128"/>
              </a:rPr>
              <a:t>Linguists have only recently begun to describe verb classifier systems</a:t>
            </a:r>
          </a:p>
          <a:p>
            <a:r>
              <a:rPr lang="nb-NO" altLang="en-NO" sz="2000">
                <a:latin typeface="Open Sans Light" charset="0"/>
                <a:ea typeface="ＭＳ Ｐゴシック" panose="020B0600070205080204" pitchFamily="34" charset="-128"/>
              </a:rPr>
              <a:t>Verb classifiers have been identified in Chinese and in several Australian languages (McGregor 2002, Gerner 2009)</a:t>
            </a:r>
          </a:p>
          <a:p>
            <a:pPr marL="342900" lvl="1" indent="-342900"/>
            <a:r>
              <a:rPr lang="nb-NO" altLang="en-NO" sz="2000">
                <a:latin typeface="Open Sans Light" charset="0"/>
                <a:ea typeface="ＭＳ Ｐゴシック" panose="020B0600070205080204" pitchFamily="34" charset="-128"/>
              </a:rPr>
              <a:t>McGregor (2002) on verb classification: </a:t>
            </a:r>
            <a:r>
              <a:rPr lang="en-US" altLang="en-US" sz="2000">
                <a:latin typeface="Open Sans Light" charset="0"/>
                <a:ea typeface="ＭＳ Ｐゴシック" panose="020B0600070205080204" pitchFamily="34" charset="-128"/>
              </a:rPr>
              <a:t>“</a:t>
            </a:r>
            <a:r>
              <a:rPr lang="en-US" altLang="en-NO" sz="2000">
                <a:latin typeface="Open Sans Light" charset="0"/>
                <a:ea typeface="ＭＳ Ｐゴシック" panose="020B0600070205080204" pitchFamily="34" charset="-128"/>
              </a:rPr>
              <a:t>[d]</a:t>
            </a:r>
            <a:r>
              <a:rPr lang="nb-NO" altLang="en-NO" sz="2000">
                <a:latin typeface="Open Sans Light" charset="0"/>
                <a:ea typeface="ＭＳ Ｐゴシック" panose="020B0600070205080204" pitchFamily="34" charset="-128"/>
              </a:rPr>
              <a:t>oubtless it is not confined to the relatively few languages in which it has been hitherto described, though the extent of its distribution across the world</a:t>
            </a:r>
            <a:r>
              <a:rPr lang="ja-JP" altLang="nb-NO" sz="2000">
                <a:latin typeface="Open Sans Light" charset="0"/>
                <a:ea typeface="ＭＳ Ｐゴシック" panose="020B0600070205080204" pitchFamily="34" charset="-128"/>
              </a:rPr>
              <a:t>’</a:t>
            </a:r>
            <a:r>
              <a:rPr lang="nb-NO" altLang="ja-JP" sz="2000">
                <a:latin typeface="Open Sans Light" charset="0"/>
                <a:ea typeface="ＭＳ Ｐゴシック" panose="020B0600070205080204" pitchFamily="34" charset="-128"/>
              </a:rPr>
              <a:t>s languages remains to be charted.</a:t>
            </a:r>
            <a:r>
              <a:rPr lang="en-US" altLang="en-US" sz="2000">
                <a:latin typeface="Open Sans Light" charset="0"/>
                <a:ea typeface="ＭＳ Ｐゴシック" panose="020B0600070205080204" pitchFamily="34" charset="-128"/>
              </a:rPr>
              <a:t>”</a:t>
            </a:r>
            <a:r>
              <a:rPr lang="en-US" altLang="ja-JP" sz="2000">
                <a:latin typeface="Open Sans Light" charset="0"/>
                <a:ea typeface="ＭＳ Ｐゴシック" panose="020B0600070205080204" pitchFamily="34" charset="-128"/>
              </a:rPr>
              <a:t> </a:t>
            </a:r>
            <a:endParaRPr lang="en-US" altLang="en-NO" sz="2000">
              <a:latin typeface="Open Sans Light" charset="0"/>
              <a:ea typeface="ＭＳ Ｐゴシック" panose="020B0600070205080204" pitchFamily="34" charset="-128"/>
            </a:endParaRPr>
          </a:p>
        </p:txBody>
      </p:sp>
      <p:pic>
        <p:nvPicPr>
          <p:cNvPr id="3074" name="Picture 2" descr="Verb Classification in Australian Languages | De Gruyter">
            <a:extLst>
              <a:ext uri="{FF2B5EF4-FFF2-40B4-BE49-F238E27FC236}">
                <a16:creationId xmlns:a16="http://schemas.microsoft.com/office/drawing/2014/main" id="{7699DE6F-C4F6-2149-A157-596C693818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53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9383105C-EC57-C34C-9EEB-912F65507A10}"/>
              </a:ext>
            </a:extLst>
          </p:cNvPr>
          <p:cNvSpPr>
            <a:spLocks noGrp="1"/>
          </p:cNvSpPr>
          <p:nvPr>
            <p:ph type="title"/>
          </p:nvPr>
        </p:nvSpPr>
        <p:spPr/>
        <p:txBody>
          <a:bodyPr/>
          <a:lstStyle/>
          <a:p>
            <a:r>
              <a:rPr lang="nb-NO" altLang="en-NO">
                <a:latin typeface="Open Sans" charset="0"/>
                <a:ea typeface="ＭＳ Ｐゴシック" panose="020B0600070205080204" pitchFamily="34" charset="-128"/>
              </a:rPr>
              <a:t>Why Prefixes in Russian Natural Perfectives are Sortal Verb Classifiers</a:t>
            </a:r>
          </a:p>
        </p:txBody>
      </p:sp>
      <p:sp>
        <p:nvSpPr>
          <p:cNvPr id="18434" name="Content Placeholder 2">
            <a:extLst>
              <a:ext uri="{FF2B5EF4-FFF2-40B4-BE49-F238E27FC236}">
                <a16:creationId xmlns:a16="http://schemas.microsoft.com/office/drawing/2014/main" id="{9C4394FE-7F4A-B747-9757-DDC38B41EA15}"/>
              </a:ext>
            </a:extLst>
          </p:cNvPr>
          <p:cNvSpPr>
            <a:spLocks noGrp="1"/>
          </p:cNvSpPr>
          <p:nvPr>
            <p:ph idx="1"/>
          </p:nvPr>
        </p:nvSpPr>
        <p:spPr/>
        <p:txBody>
          <a:bodyPr>
            <a:normAutofit/>
          </a:bodyPr>
          <a:lstStyle/>
          <a:p>
            <a:r>
              <a:rPr lang="nb-NO" altLang="en-NO" sz="2400" b="1" dirty="0">
                <a:latin typeface="Open Sans Light" charset="0"/>
                <a:ea typeface="ＭＳ Ｐゴシック" panose="020B0600070205080204" pitchFamily="34" charset="-128"/>
              </a:rPr>
              <a:t>Russian </a:t>
            </a:r>
            <a:r>
              <a:rPr lang="nb-NO" altLang="en-NO" sz="2400" b="1" dirty="0" err="1">
                <a:latin typeface="Open Sans Light" charset="0"/>
                <a:ea typeface="ＭＳ Ｐゴシック" panose="020B0600070205080204" pitchFamily="34" charset="-128"/>
              </a:rPr>
              <a:t>prefixes</a:t>
            </a:r>
            <a:r>
              <a:rPr lang="nb-NO" altLang="en-NO" sz="2400" b="1"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are</a:t>
            </a:r>
            <a:r>
              <a:rPr lang="nb-NO" altLang="en-NO" sz="2400" dirty="0">
                <a:latin typeface="Open Sans Light" charset="0"/>
                <a:ea typeface="ＭＳ Ｐゴシック" panose="020B0600070205080204" pitchFamily="34" charset="-128"/>
              </a:rPr>
              <a:t> </a:t>
            </a:r>
            <a:r>
              <a:rPr lang="nb-NO" altLang="en-US" sz="2400" dirty="0">
                <a:latin typeface="Open Sans Light" charset="0"/>
                <a:ea typeface="ＭＳ Ｐゴシック" panose="020B0600070205080204" pitchFamily="34" charset="-128"/>
              </a:rPr>
              <a:t>“</a:t>
            </a:r>
            <a:r>
              <a:rPr lang="nb-NO" altLang="ja-JP" sz="2400" dirty="0" err="1">
                <a:latin typeface="Open Sans Light" charset="0"/>
                <a:ea typeface="ＭＳ Ｐゴシック" panose="020B0600070205080204" pitchFamily="34" charset="-128"/>
              </a:rPr>
              <a:t>unitizers</a:t>
            </a:r>
            <a:r>
              <a:rPr lang="nb-NO" altLang="en-US" sz="2400" dirty="0">
                <a:latin typeface="Open Sans Light" charset="0"/>
                <a:ea typeface="ＭＳ Ｐゴシック" panose="020B0600070205080204" pitchFamily="34" charset="-128"/>
              </a:rPr>
              <a:t>”</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that</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designate</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discrete</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events</a:t>
            </a:r>
            <a:endParaRPr lang="nb-NO" altLang="ja-JP" sz="2400" dirty="0">
              <a:latin typeface="Open Sans Light" charset="0"/>
              <a:ea typeface="ＭＳ Ｐゴシック" panose="020B0600070205080204" pitchFamily="34" charset="-128"/>
            </a:endParaRPr>
          </a:p>
          <a:p>
            <a:r>
              <a:rPr lang="nb-NO" altLang="en-NO" sz="2400" b="1" dirty="0">
                <a:latin typeface="Open Sans Light" charset="0"/>
                <a:ea typeface="ＭＳ Ｐゴシック" panose="020B0600070205080204" pitchFamily="34" charset="-128"/>
              </a:rPr>
              <a:t>Russian </a:t>
            </a:r>
            <a:r>
              <a:rPr lang="nb-NO" altLang="en-NO" sz="2400" b="1" dirty="0" err="1">
                <a:latin typeface="Open Sans Light" charset="0"/>
                <a:ea typeface="ＭＳ Ｐゴシック" panose="020B0600070205080204" pitchFamily="34" charset="-128"/>
              </a:rPr>
              <a:t>prefixes</a:t>
            </a:r>
            <a:r>
              <a:rPr lang="nb-NO" altLang="en-NO" sz="2400" b="1"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are</a:t>
            </a:r>
            <a:r>
              <a:rPr lang="nb-NO" altLang="en-NO" sz="2400"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associated</a:t>
            </a:r>
            <a:r>
              <a:rPr lang="nb-NO" altLang="en-NO" sz="2400"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with</a:t>
            </a:r>
            <a:r>
              <a:rPr lang="nb-NO" altLang="en-NO" sz="2400"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quantification</a:t>
            </a:r>
            <a:r>
              <a:rPr lang="nb-NO" altLang="en-NO" sz="2400" dirty="0">
                <a:latin typeface="Open Sans Light" charset="0"/>
                <a:ea typeface="ＭＳ Ｐゴシック" panose="020B0600070205080204" pitchFamily="34" charset="-128"/>
              </a:rPr>
              <a:t> by </a:t>
            </a:r>
            <a:r>
              <a:rPr lang="nb-NO" altLang="en-NO" sz="2400" dirty="0" err="1">
                <a:latin typeface="Open Sans Light" charset="0"/>
                <a:ea typeface="ＭＳ Ｐゴシック" panose="020B0600070205080204" pitchFamily="34" charset="-128"/>
              </a:rPr>
              <a:t>perfective</a:t>
            </a:r>
            <a:r>
              <a:rPr lang="nb-NO" altLang="en-NO" sz="2400"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aspect</a:t>
            </a:r>
            <a:endParaRPr lang="nb-NO" altLang="en-NO" sz="2400" dirty="0">
              <a:latin typeface="Open Sans Light" charset="0"/>
              <a:ea typeface="ＭＳ Ｐゴシック" panose="020B0600070205080204" pitchFamily="34" charset="-128"/>
            </a:endParaRPr>
          </a:p>
          <a:p>
            <a:r>
              <a:rPr lang="nb-NO" altLang="en-NO" sz="2400" b="1" dirty="0">
                <a:latin typeface="Open Sans Light" charset="0"/>
                <a:ea typeface="ＭＳ Ｐゴシック" panose="020B0600070205080204" pitchFamily="34" charset="-128"/>
              </a:rPr>
              <a:t>Russian </a:t>
            </a:r>
            <a:r>
              <a:rPr lang="nb-NO" altLang="en-NO" sz="2400" b="1" dirty="0" err="1">
                <a:latin typeface="Open Sans Light" charset="0"/>
                <a:ea typeface="ＭＳ Ｐゴシック" panose="020B0600070205080204" pitchFamily="34" charset="-128"/>
              </a:rPr>
              <a:t>prefixes</a:t>
            </a:r>
            <a:r>
              <a:rPr lang="nb-NO" altLang="en-NO" sz="2400" b="1" dirty="0">
                <a:latin typeface="Open Sans Light" charset="0"/>
                <a:ea typeface="ＭＳ Ｐゴシック" panose="020B0600070205080204" pitchFamily="34" charset="-128"/>
              </a:rPr>
              <a:t> </a:t>
            </a:r>
            <a:r>
              <a:rPr lang="nb-NO" altLang="en-US" sz="2400" dirty="0">
                <a:latin typeface="Open Sans Light" charset="0"/>
                <a:ea typeface="ＭＳ Ｐゴシック" panose="020B0600070205080204" pitchFamily="34" charset="-128"/>
              </a:rPr>
              <a:t>“</a:t>
            </a:r>
            <a:r>
              <a:rPr lang="nb-NO" altLang="ja-JP" sz="2400" dirty="0">
                <a:latin typeface="Open Sans Light" charset="0"/>
                <a:ea typeface="ＭＳ Ｐゴシック" panose="020B0600070205080204" pitchFamily="34" charset="-128"/>
              </a:rPr>
              <a:t>sort</a:t>
            </a:r>
            <a:r>
              <a:rPr lang="nb-NO" altLang="en-US" sz="2400" dirty="0">
                <a:latin typeface="Open Sans Light" charset="0"/>
                <a:ea typeface="ＭＳ Ｐゴシック" panose="020B0600070205080204" pitchFamily="34" charset="-128"/>
              </a:rPr>
              <a:t>”</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the</a:t>
            </a:r>
            <a:r>
              <a:rPr lang="nb-NO" altLang="ja-JP" sz="2400" dirty="0">
                <a:latin typeface="Open Sans Light" charset="0"/>
                <a:ea typeface="ＭＳ Ｐゴシック" panose="020B0600070205080204" pitchFamily="34" charset="-128"/>
              </a:rPr>
              <a:t> verbs </a:t>
            </a:r>
            <a:r>
              <a:rPr lang="nb-NO" altLang="ja-JP" sz="2400" dirty="0" err="1">
                <a:latin typeface="Open Sans Light" charset="0"/>
                <a:ea typeface="ＭＳ Ｐゴシック" panose="020B0600070205080204" pitchFamily="34" charset="-128"/>
              </a:rPr>
              <a:t>of</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the</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language</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according</a:t>
            </a:r>
            <a:r>
              <a:rPr lang="nb-NO" altLang="ja-JP" sz="2400" dirty="0">
                <a:latin typeface="Open Sans Light" charset="0"/>
                <a:ea typeface="ＭＳ Ｐゴシック" panose="020B0600070205080204" pitchFamily="34" charset="-128"/>
              </a:rPr>
              <a:t> to </a:t>
            </a:r>
            <a:r>
              <a:rPr lang="nb-NO" altLang="ja-JP" sz="2400" dirty="0" err="1">
                <a:latin typeface="Open Sans Light" charset="0"/>
                <a:ea typeface="ＭＳ Ｐゴシック" panose="020B0600070205080204" pitchFamily="34" charset="-128"/>
              </a:rPr>
              <a:t>the</a:t>
            </a:r>
            <a:r>
              <a:rPr lang="nb-NO" altLang="ja-JP" sz="2400" dirty="0">
                <a:latin typeface="Open Sans Light" charset="0"/>
                <a:ea typeface="ＭＳ Ｐゴシック" panose="020B0600070205080204" pitchFamily="34" charset="-128"/>
              </a:rPr>
              <a:t> parameters </a:t>
            </a:r>
            <a:r>
              <a:rPr lang="nb-NO" altLang="ja-JP" sz="2400" dirty="0" err="1">
                <a:latin typeface="Open Sans Light" charset="0"/>
                <a:ea typeface="ＭＳ Ｐゴシック" panose="020B0600070205080204" pitchFamily="34" charset="-128"/>
              </a:rPr>
              <a:t>of</a:t>
            </a:r>
            <a:r>
              <a:rPr lang="nb-NO" altLang="ja-JP" sz="2400" dirty="0">
                <a:latin typeface="Open Sans Light" charset="0"/>
                <a:ea typeface="ＭＳ Ｐゴシック" panose="020B0600070205080204" pitchFamily="34" charset="-128"/>
              </a:rPr>
              <a:t> </a:t>
            </a:r>
            <a:r>
              <a:rPr lang="nb-NO" altLang="ja-JP" sz="2400" dirty="0" err="1">
                <a:latin typeface="Open Sans Light" charset="0"/>
                <a:ea typeface="ＭＳ Ｐゴシック" panose="020B0600070205080204" pitchFamily="34" charset="-128"/>
              </a:rPr>
              <a:t>actions</a:t>
            </a:r>
            <a:r>
              <a:rPr lang="nb-NO" altLang="ja-JP" sz="2400" dirty="0">
                <a:latin typeface="Open Sans Light" charset="0"/>
                <a:ea typeface="ＭＳ Ｐゴシック" panose="020B0600070205080204" pitchFamily="34" charset="-128"/>
              </a:rPr>
              <a:t>; </a:t>
            </a:r>
            <a:r>
              <a:rPr lang="nb-NO" altLang="ja-JP" sz="2400" b="1" dirty="0" err="1">
                <a:latin typeface="Open Sans Light" charset="0"/>
                <a:ea typeface="ＭＳ Ｐゴシック" panose="020B0600070205080204" pitchFamily="34" charset="-128"/>
              </a:rPr>
              <a:t>classification</a:t>
            </a:r>
            <a:r>
              <a:rPr lang="nb-NO" altLang="ja-JP" sz="2400" b="1" dirty="0">
                <a:latin typeface="Open Sans Light" charset="0"/>
                <a:ea typeface="ＭＳ Ｐゴシック" panose="020B0600070205080204" pitchFamily="34" charset="-128"/>
              </a:rPr>
              <a:t> by </a:t>
            </a:r>
            <a:r>
              <a:rPr lang="nb-NO" altLang="ja-JP" sz="2400" b="1" dirty="0" err="1">
                <a:latin typeface="Open Sans Light" charset="0"/>
                <a:ea typeface="ＭＳ Ｐゴシック" panose="020B0600070205080204" pitchFamily="34" charset="-128"/>
              </a:rPr>
              <a:t>outcome</a:t>
            </a:r>
            <a:r>
              <a:rPr lang="nb-NO" altLang="ja-JP" sz="2400" dirty="0">
                <a:latin typeface="Open Sans Light" charset="0"/>
                <a:ea typeface="ＭＳ Ｐゴシック" panose="020B0600070205080204" pitchFamily="34" charset="-128"/>
              </a:rPr>
              <a:t>: </a:t>
            </a:r>
          </a:p>
          <a:p>
            <a:pPr lvl="1"/>
            <a:r>
              <a:rPr lang="nb-NO" altLang="en-NO" dirty="0" err="1">
                <a:latin typeface="Open Sans Light" charset="0"/>
                <a:ea typeface="ＭＳ Ｐゴシック" panose="020B0600070205080204" pitchFamily="34" charset="-128"/>
              </a:rPr>
              <a:t>expanding</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with</a:t>
            </a:r>
            <a:r>
              <a:rPr lang="nb-NO" altLang="en-NO" dirty="0">
                <a:latin typeface="Open Sans Light" charset="0"/>
                <a:ea typeface="ＭＳ Ｐゴシック" panose="020B0600070205080204" pitchFamily="34" charset="-128"/>
              </a:rPr>
              <a:t> </a:t>
            </a:r>
            <a:r>
              <a:rPr lang="nb-NO" altLang="en-NO" i="1" dirty="0" err="1">
                <a:latin typeface="Open Sans Light" charset="0"/>
                <a:ea typeface="ＭＳ Ｐゴシック" panose="020B0600070205080204" pitchFamily="34" charset="-128"/>
              </a:rPr>
              <a:t>raz</a:t>
            </a:r>
            <a:r>
              <a:rPr lang="se-NO" altLang="en-NO" dirty="0">
                <a:latin typeface="Open Sans Light" charset="0"/>
                <a:ea typeface="ＭＳ Ｐゴシック" panose="020B0600070205080204" pitchFamily="34" charset="-128"/>
              </a:rPr>
              <a:t>- </a:t>
            </a:r>
            <a:r>
              <a:rPr lang="nb-NO" altLang="en-NO" dirty="0">
                <a:latin typeface="Open Sans Light" charset="0"/>
                <a:ea typeface="ＭＳ Ｐゴシック" panose="020B0600070205080204" pitchFamily="34" charset="-128"/>
              </a:rPr>
              <a:t>as in </a:t>
            </a:r>
            <a:r>
              <a:rPr lang="nb-NO" altLang="en-NO" i="1" dirty="0" err="1">
                <a:latin typeface="Open Sans Light" charset="0"/>
                <a:ea typeface="ＭＳ Ｐゴシック" panose="020B0600070205080204" pitchFamily="34" charset="-128"/>
              </a:rPr>
              <a:t>puxnut</a:t>
            </a:r>
            <a:r>
              <a:rPr lang="nb-NO" altLang="en-NO" i="1"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&gt; </a:t>
            </a:r>
            <a:r>
              <a:rPr lang="nb-NO" altLang="en-NO" i="1" dirty="0">
                <a:latin typeface="Open Sans Light" charset="0"/>
                <a:ea typeface="ＭＳ Ｐゴシック" panose="020B0600070205080204" pitchFamily="34" charset="-128"/>
              </a:rPr>
              <a:t>ras-</a:t>
            </a:r>
            <a:r>
              <a:rPr lang="nb-NO" altLang="en-NO" i="1" dirty="0" err="1">
                <a:latin typeface="Open Sans Light" charset="0"/>
                <a:ea typeface="ＭＳ Ｐゴシック" panose="020B0600070205080204" pitchFamily="34" charset="-128"/>
              </a:rPr>
              <a:t>puxnut</a:t>
            </a:r>
            <a:r>
              <a:rPr lang="nb-NO" altLang="en-NO" i="1"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swell</a:t>
            </a:r>
            <a:r>
              <a:rPr lang="nb-NO" altLang="en-US" dirty="0">
                <a:latin typeface="Open Sans Light" charset="0"/>
                <a:ea typeface="ＭＳ Ｐゴシック" panose="020B0600070205080204" pitchFamily="34" charset="-128"/>
              </a:rPr>
              <a:t>’</a:t>
            </a:r>
            <a:endParaRPr lang="ru-RU" altLang="ja-JP" i="1" dirty="0">
              <a:latin typeface="Open Sans Light" charset="0"/>
              <a:ea typeface="ＭＳ Ｐゴシック" panose="020B0600070205080204" pitchFamily="34" charset="-128"/>
            </a:endParaRPr>
          </a:p>
          <a:p>
            <a:pPr lvl="1"/>
            <a:r>
              <a:rPr lang="nb-NO" altLang="en-NO" dirty="0" err="1">
                <a:latin typeface="Open Sans Light" charset="0"/>
                <a:ea typeface="ＭＳ Ｐゴシック" panose="020B0600070205080204" pitchFamily="34" charset="-128"/>
              </a:rPr>
              <a:t>movement</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away</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with</a:t>
            </a:r>
            <a:r>
              <a:rPr lang="nb-NO" altLang="en-NO" dirty="0">
                <a:latin typeface="Open Sans Light" charset="0"/>
                <a:ea typeface="ＭＳ Ｐゴシック" panose="020B0600070205080204" pitchFamily="34" charset="-128"/>
              </a:rPr>
              <a:t> </a:t>
            </a:r>
            <a:r>
              <a:rPr lang="nb-NO" altLang="en-NO" i="1" dirty="0">
                <a:latin typeface="Open Sans Light" charset="0"/>
                <a:ea typeface="ＭＳ Ｐゴシック" panose="020B0600070205080204" pitchFamily="34" charset="-128"/>
              </a:rPr>
              <a:t>y</a:t>
            </a:r>
            <a:r>
              <a:rPr lang="nb-NO" altLang="en-NO" dirty="0">
                <a:latin typeface="Open Sans Light" charset="0"/>
                <a:ea typeface="ＭＳ Ｐゴシック" panose="020B0600070205080204" pitchFamily="34" charset="-128"/>
              </a:rPr>
              <a:t>- as in </a:t>
            </a:r>
            <a:r>
              <a:rPr lang="nb-NO" altLang="en-NO" i="1" dirty="0">
                <a:latin typeface="Open Sans Light" charset="0"/>
                <a:ea typeface="ＭＳ Ｐゴシック" panose="020B0600070205080204" pitchFamily="34" charset="-128"/>
              </a:rPr>
              <a:t>krast’</a:t>
            </a:r>
            <a:r>
              <a:rPr lang="ru-RU" altLang="en-NO" dirty="0">
                <a:latin typeface="Open Sans Light" charset="0"/>
                <a:ea typeface="ＭＳ Ｐゴシック" panose="020B0600070205080204" pitchFamily="34" charset="-128"/>
              </a:rPr>
              <a:t> &gt; </a:t>
            </a:r>
            <a:r>
              <a:rPr lang="nb-NO" altLang="en-NO" i="1" dirty="0">
                <a:latin typeface="Open Sans Light" charset="0"/>
                <a:ea typeface="ＭＳ Ｐゴシック" panose="020B0600070205080204" pitchFamily="34" charset="-128"/>
              </a:rPr>
              <a:t>u-krast’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steal</a:t>
            </a:r>
            <a:r>
              <a:rPr lang="nb-NO" altLang="en-US" dirty="0">
                <a:latin typeface="Open Sans Light" charset="0"/>
                <a:ea typeface="ＭＳ Ｐゴシック" panose="020B0600070205080204" pitchFamily="34" charset="-128"/>
              </a:rPr>
              <a:t>’</a:t>
            </a:r>
            <a:endParaRPr lang="ru-RU" altLang="ja-JP" i="1" dirty="0">
              <a:latin typeface="Open Sans Light" charset="0"/>
              <a:ea typeface="ＭＳ Ｐゴシック" panose="020B0600070205080204" pitchFamily="34" charset="-128"/>
            </a:endParaRPr>
          </a:p>
          <a:p>
            <a:pPr lvl="1"/>
            <a:r>
              <a:rPr lang="nb-NO" altLang="en-NO" dirty="0" err="1">
                <a:latin typeface="Open Sans Light" charset="0"/>
                <a:ea typeface="ＭＳ Ｐゴシック" panose="020B0600070205080204" pitchFamily="34" charset="-128"/>
              </a:rPr>
              <a:t>attachment</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with</a:t>
            </a:r>
            <a:r>
              <a:rPr lang="nb-NO" altLang="en-NO" dirty="0">
                <a:latin typeface="Open Sans Light" charset="0"/>
                <a:ea typeface="ＭＳ Ｐゴシック" panose="020B0600070205080204" pitchFamily="34" charset="-128"/>
              </a:rPr>
              <a:t> </a:t>
            </a:r>
            <a:r>
              <a:rPr lang="nb-NO" altLang="en-NO" i="1" dirty="0" err="1">
                <a:latin typeface="Open Sans Light" charset="0"/>
                <a:ea typeface="ＭＳ Ｐゴシック" panose="020B0600070205080204" pitchFamily="34" charset="-128"/>
              </a:rPr>
              <a:t>pri</a:t>
            </a:r>
            <a:r>
              <a:rPr lang="nb-NO" altLang="en-NO" dirty="0">
                <a:latin typeface="Open Sans Light" charset="0"/>
                <a:ea typeface="ＭＳ Ｐゴシック" panose="020B0600070205080204" pitchFamily="34" charset="-128"/>
              </a:rPr>
              <a:t>- as in </a:t>
            </a:r>
            <a:r>
              <a:rPr lang="nb-NO" altLang="en-NO" i="1" dirty="0" err="1">
                <a:latin typeface="Open Sans Light" charset="0"/>
                <a:ea typeface="ＭＳ Ｐゴシック" panose="020B0600070205080204" pitchFamily="34" charset="-128"/>
              </a:rPr>
              <a:t>lipnut</a:t>
            </a:r>
            <a:r>
              <a:rPr lang="nb-NO" altLang="en-NO" i="1"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&gt; </a:t>
            </a:r>
            <a:r>
              <a:rPr lang="nb-NO" altLang="en-NO" i="1" dirty="0" err="1">
                <a:latin typeface="Open Sans Light" charset="0"/>
                <a:ea typeface="ＭＳ Ｐゴシック" panose="020B0600070205080204" pitchFamily="34" charset="-128"/>
              </a:rPr>
              <a:t>pri-lipnut</a:t>
            </a:r>
            <a:r>
              <a:rPr lang="nb-NO" altLang="en-NO" i="1"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get</a:t>
            </a:r>
            <a:r>
              <a:rPr lang="nb-NO" altLang="ja-JP" dirty="0">
                <a:latin typeface="Open Sans Light" charset="0"/>
                <a:ea typeface="ＭＳ Ｐゴシック" panose="020B0600070205080204" pitchFamily="34" charset="-128"/>
              </a:rPr>
              <a:t> </a:t>
            </a:r>
            <a:r>
              <a:rPr lang="nb-NO" altLang="ja-JP" dirty="0" err="1">
                <a:latin typeface="Open Sans Light" charset="0"/>
                <a:ea typeface="ＭＳ Ｐゴシック" panose="020B0600070205080204" pitchFamily="34" charset="-128"/>
              </a:rPr>
              <a:t>stuck</a:t>
            </a:r>
            <a:r>
              <a:rPr lang="nb-NO" altLang="ja-JP" dirty="0">
                <a:latin typeface="Open Sans Light" charset="0"/>
                <a:ea typeface="ＭＳ Ｐゴシック" panose="020B0600070205080204" pitchFamily="34" charset="-128"/>
              </a:rPr>
              <a:t> to</a:t>
            </a:r>
            <a:r>
              <a:rPr lang="nb-NO" altLang="en-US" dirty="0">
                <a:latin typeface="Open Sans Light" charset="0"/>
                <a:ea typeface="ＭＳ Ｐゴシック" panose="020B0600070205080204" pitchFamily="34" charset="-128"/>
              </a:rPr>
              <a:t>’</a:t>
            </a:r>
            <a:endParaRPr lang="nb-NO" altLang="ja-JP" dirty="0">
              <a:latin typeface="Open Sans Light" charset="0"/>
              <a:ea typeface="ＭＳ Ｐゴシック" panose="020B0600070205080204" pitchFamily="34" charset="-128"/>
            </a:endParaRPr>
          </a:p>
          <a:p>
            <a:r>
              <a:rPr lang="nb-NO" altLang="en-NO" sz="2400" b="1" dirty="0">
                <a:latin typeface="Open Sans Light" charset="0"/>
                <a:ea typeface="ＭＳ Ｐゴシック" panose="020B0600070205080204" pitchFamily="34" charset="-128"/>
              </a:rPr>
              <a:t>Russian </a:t>
            </a:r>
            <a:r>
              <a:rPr lang="nb-NO" altLang="en-NO" sz="2400" b="1" dirty="0" err="1">
                <a:latin typeface="Open Sans Light" charset="0"/>
                <a:ea typeface="ＭＳ Ｐゴシック" panose="020B0600070205080204" pitchFamily="34" charset="-128"/>
              </a:rPr>
              <a:t>prefixes</a:t>
            </a:r>
            <a:r>
              <a:rPr lang="nb-NO" altLang="en-NO" sz="2400" b="1"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fulfill</a:t>
            </a:r>
            <a:r>
              <a:rPr lang="nb-NO" altLang="en-NO" sz="2400" dirty="0">
                <a:latin typeface="Open Sans Light" charset="0"/>
                <a:ea typeface="ＭＳ Ｐゴシック" panose="020B0600070205080204" pitchFamily="34" charset="-128"/>
              </a:rPr>
              <a:t> all </a:t>
            </a:r>
            <a:r>
              <a:rPr lang="nb-NO" altLang="en-NO" sz="2400" dirty="0" err="1">
                <a:latin typeface="Open Sans Light" charset="0"/>
                <a:ea typeface="ＭＳ Ｐゴシック" panose="020B0600070205080204" pitchFamily="34" charset="-128"/>
              </a:rPr>
              <a:t>distributional</a:t>
            </a:r>
            <a:r>
              <a:rPr lang="nb-NO" altLang="en-NO" sz="2400" dirty="0">
                <a:latin typeface="Open Sans Light" charset="0"/>
                <a:ea typeface="ＭＳ Ｐゴシック" panose="020B0600070205080204" pitchFamily="34" charset="-128"/>
              </a:rPr>
              <a:t> </a:t>
            </a:r>
            <a:r>
              <a:rPr lang="nb-NO" altLang="en-NO" sz="2400" dirty="0" err="1">
                <a:latin typeface="Open Sans Light" charset="0"/>
                <a:ea typeface="ＭＳ Ｐゴシック" panose="020B0600070205080204" pitchFamily="34" charset="-128"/>
              </a:rPr>
              <a:t>criteria</a:t>
            </a:r>
            <a:r>
              <a:rPr lang="nb-NO" altLang="en-NO" sz="2400" dirty="0">
                <a:latin typeface="Open Sans Light" charset="0"/>
                <a:ea typeface="ＭＳ Ｐゴシック" panose="020B0600070205080204" pitchFamily="34" charset="-128"/>
              </a:rPr>
              <a:t> for </a:t>
            </a:r>
            <a:r>
              <a:rPr lang="nb-NO" altLang="en-NO" sz="2400" dirty="0" err="1">
                <a:latin typeface="Open Sans Light" charset="0"/>
                <a:ea typeface="ＭＳ Ｐゴシック" panose="020B0600070205080204" pitchFamily="34" charset="-128"/>
              </a:rPr>
              <a:t>classifiers</a:t>
            </a:r>
            <a:endParaRPr lang="nb-NO" altLang="en-NO" sz="2400" dirty="0">
              <a:latin typeface="Open Sans Light" charset="0"/>
              <a:ea typeface="ＭＳ Ｐゴシック" panose="020B0600070205080204" pitchFamily="34" charset="-128"/>
            </a:endParaRPr>
          </a:p>
          <a:p>
            <a:pPr lvl="1"/>
            <a:r>
              <a:rPr lang="nb-NO" altLang="en-NO" dirty="0">
                <a:latin typeface="Open Sans Light" charset="0"/>
                <a:ea typeface="ＭＳ Ｐゴシック" panose="020B0600070205080204" pitchFamily="34" charset="-128"/>
              </a:rPr>
              <a:t>overlapping </a:t>
            </a:r>
            <a:r>
              <a:rPr lang="nb-NO" altLang="en-NO" dirty="0" err="1">
                <a:latin typeface="Open Sans Light" charset="0"/>
                <a:ea typeface="ＭＳ Ｐゴシック" panose="020B0600070205080204" pitchFamily="34" charset="-128"/>
              </a:rPr>
              <a:t>groups</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are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characteristic</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of</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classifier</a:t>
            </a:r>
            <a:r>
              <a:rPr lang="nb-NO" altLang="en-NO" dirty="0">
                <a:latin typeface="Open Sans Light" charset="0"/>
                <a:ea typeface="ＭＳ Ｐゴシック" panose="020B0600070205080204" pitchFamily="34" charset="-128"/>
              </a:rPr>
              <a:t> systems</a:t>
            </a:r>
          </a:p>
          <a:p>
            <a:pPr lvl="1"/>
            <a:r>
              <a:rPr lang="nb-NO" altLang="en-NO" dirty="0" err="1">
                <a:latin typeface="Open Sans Light" charset="0"/>
                <a:ea typeface="ＭＳ Ｐゴシック" panose="020B0600070205080204" pitchFamily="34" charset="-128"/>
              </a:rPr>
              <a:t>the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classifiers</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also</a:t>
            </a:r>
            <a:r>
              <a:rPr lang="nb-NO"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en-US" altLang="ja-JP" dirty="0">
                <a:latin typeface="Open Sans Light" charset="0"/>
                <a:ea typeface="ＭＳ Ｐゴシック" panose="020B0600070205080204" pitchFamily="34" charset="-128"/>
              </a:rPr>
              <a:t>show different </a:t>
            </a:r>
            <a:r>
              <a:rPr lang="en-US" altLang="ja-JP" dirty="0" err="1">
                <a:latin typeface="Open Sans Light" charset="0"/>
                <a:ea typeface="ＭＳ Ｐゴシック" panose="020B0600070205080204" pitchFamily="34" charset="-128"/>
              </a:rPr>
              <a:t>behaviours</a:t>
            </a:r>
            <a:r>
              <a:rPr lang="en-US" altLang="en-US" dirty="0">
                <a:latin typeface="Open Sans Light" charset="0"/>
                <a:ea typeface="ＭＳ Ｐゴシック" panose="020B0600070205080204" pitchFamily="34" charset="-128"/>
              </a:rPr>
              <a:t>”</a:t>
            </a:r>
            <a:r>
              <a:rPr lang="en-US" altLang="ja-JP" dirty="0">
                <a:latin typeface="Open Sans Light" charset="0"/>
                <a:ea typeface="ＭＳ Ｐゴシック" panose="020B0600070205080204" pitchFamily="34" charset="-128"/>
              </a:rPr>
              <a:t> (McGregor 2002: 17) </a:t>
            </a:r>
            <a:endParaRPr lang="nb-NO" altLang="en-NO" dirty="0">
              <a:latin typeface="Open Sans Light" charset="0"/>
              <a:ea typeface="ＭＳ Ｐゴシック" panose="020B0600070205080204" pitchFamily="34" charset="-128"/>
            </a:endParaRPr>
          </a:p>
        </p:txBody>
      </p:sp>
    </p:spTree>
    <p:extLst>
      <p:ext uri="{BB962C8B-B14F-4D97-AF65-F5344CB8AC3E}">
        <p14:creationId xmlns:p14="http://schemas.microsoft.com/office/powerpoint/2010/main" val="3170270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a:extLst>
              <a:ext uri="{FF2B5EF4-FFF2-40B4-BE49-F238E27FC236}">
                <a16:creationId xmlns:a16="http://schemas.microsoft.com/office/drawing/2014/main" id="{0B41B6C2-ABC9-1845-AC65-DD6F913CF1A2}"/>
              </a:ext>
            </a:extLst>
          </p:cNvPr>
          <p:cNvSpPr>
            <a:spLocks noGrp="1"/>
          </p:cNvSpPr>
          <p:nvPr>
            <p:ph type="title"/>
          </p:nvPr>
        </p:nvSpPr>
        <p:spPr/>
        <p:txBody>
          <a:bodyPr/>
          <a:lstStyle/>
          <a:p>
            <a:endParaRPr lang="en-US" altLang="en-NO">
              <a:latin typeface="Verdana" panose="020B0604030504040204" pitchFamily="34" charset="0"/>
              <a:ea typeface="ＭＳ Ｐゴシック" panose="020B0600070205080204" pitchFamily="34" charset="-128"/>
            </a:endParaRPr>
          </a:p>
        </p:txBody>
      </p:sp>
      <p:sp>
        <p:nvSpPr>
          <p:cNvPr id="33794" name="Text Placeholder 7">
            <a:extLst>
              <a:ext uri="{FF2B5EF4-FFF2-40B4-BE49-F238E27FC236}">
                <a16:creationId xmlns:a16="http://schemas.microsoft.com/office/drawing/2014/main" id="{AD3A8A7C-DA30-C04D-9E16-9033F7C0C58F}"/>
              </a:ext>
            </a:extLst>
          </p:cNvPr>
          <p:cNvSpPr>
            <a:spLocks noGrp="1"/>
          </p:cNvSpPr>
          <p:nvPr>
            <p:ph type="body" sz="half" idx="2"/>
          </p:nvPr>
        </p:nvSpPr>
        <p:spPr>
          <a:xfrm>
            <a:off x="2063751" y="5805488"/>
            <a:ext cx="8424863" cy="804862"/>
          </a:xfrm>
        </p:spPr>
        <p:txBody>
          <a:bodyPr/>
          <a:lstStyle/>
          <a:p>
            <a:pPr algn="ctr"/>
            <a:r>
              <a:rPr lang="nb-NO" altLang="en-NO" sz="2400">
                <a:latin typeface="Open Sans Light" charset="0"/>
                <a:ea typeface="ＭＳ Ｐゴシック" panose="020B0600070205080204" pitchFamily="34" charset="-128"/>
              </a:rPr>
              <a:t>Distribution of </a:t>
            </a:r>
            <a:r>
              <a:rPr lang="nb-NO" altLang="ja-JP" sz="2400">
                <a:latin typeface="Open Sans Light" charset="0"/>
                <a:ea typeface="ＭＳ Ｐゴシック" panose="020B0600070205080204" pitchFamily="34" charset="-128"/>
              </a:rPr>
              <a:t>prefixes in Russian Natural Perfectives</a:t>
            </a:r>
            <a:endParaRPr lang="nb-NO" altLang="en-NO" sz="2400">
              <a:latin typeface="Open Sans Light" charset="0"/>
              <a:ea typeface="ＭＳ Ｐゴシック" panose="020B0600070205080204" pitchFamily="34" charset="-128"/>
            </a:endParaRPr>
          </a:p>
        </p:txBody>
      </p:sp>
      <p:sp>
        <p:nvSpPr>
          <p:cNvPr id="33795" name="Slide Number Placeholder 4">
            <a:extLst>
              <a:ext uri="{FF2B5EF4-FFF2-40B4-BE49-F238E27FC236}">
                <a16:creationId xmlns:a16="http://schemas.microsoft.com/office/drawing/2014/main" id="{C5E4162B-18B5-1441-8713-051E7B2C45B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9197B55A-49FB-FF45-B2E5-E43CA55E48D9}" type="slidenum">
              <a:rPr lang="nb-NO" altLang="en-NO" sz="800">
                <a:solidFill>
                  <a:srgbClr val="AFBD22"/>
                </a:solidFill>
                <a:latin typeface="Verdana" panose="020B0604030504040204" pitchFamily="34" charset="0"/>
              </a:rPr>
              <a:pPr eaLnBrk="1" hangingPunct="1"/>
              <a:t>16</a:t>
            </a:fld>
            <a:endParaRPr lang="nb-NO" altLang="en-NO" sz="800">
              <a:solidFill>
                <a:srgbClr val="AFBD22"/>
              </a:solidFill>
              <a:latin typeface="Verdana" panose="020B0604030504040204" pitchFamily="34" charset="0"/>
            </a:endParaRPr>
          </a:p>
        </p:txBody>
      </p:sp>
      <p:graphicFrame>
        <p:nvGraphicFramePr>
          <p:cNvPr id="9" name="Chart 8">
            <a:extLst>
              <a:ext uri="{FF2B5EF4-FFF2-40B4-BE49-F238E27FC236}">
                <a16:creationId xmlns:a16="http://schemas.microsoft.com/office/drawing/2014/main" id="{6083D572-3C5C-9246-B35B-074CDBD4AA7E}"/>
              </a:ext>
            </a:extLst>
          </p:cNvPr>
          <p:cNvGraphicFramePr/>
          <p:nvPr/>
        </p:nvGraphicFramePr>
        <p:xfrm>
          <a:off x="1569971" y="0"/>
          <a:ext cx="9073008" cy="562221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D6BCE39-0067-F04F-95D8-A0D3DA153F46}"/>
              </a:ext>
            </a:extLst>
          </p:cNvPr>
          <p:cNvSpPr txBox="1">
            <a:spLocks noChangeArrowheads="1"/>
          </p:cNvSpPr>
          <p:nvPr/>
        </p:nvSpPr>
        <p:spPr bwMode="auto">
          <a:xfrm>
            <a:off x="2135189" y="836614"/>
            <a:ext cx="5494337" cy="1570037"/>
          </a:xfrm>
          <a:prstGeom prst="rect">
            <a:avLst/>
          </a:prstGeom>
          <a:solidFill>
            <a:schemeClr val="accent4">
              <a:lumMod val="40000"/>
              <a:lumOff val="60000"/>
            </a:schemeClr>
          </a:solid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nb-NO" b="1" dirty="0"/>
              <a:t>How </a:t>
            </a:r>
            <a:r>
              <a:rPr lang="nb-NO" b="1" dirty="0" err="1"/>
              <a:t>prefixes</a:t>
            </a:r>
            <a:r>
              <a:rPr lang="nb-NO" b="1" dirty="0"/>
              <a:t> sort verbs in Russian:</a:t>
            </a:r>
          </a:p>
          <a:p>
            <a:pPr marL="342900" indent="-342900" eaLnBrk="1" hangingPunct="1">
              <a:buFont typeface="Arial"/>
              <a:buChar char="•"/>
              <a:defRPr/>
            </a:pPr>
            <a:r>
              <a:rPr lang="nb-NO" b="1" dirty="0"/>
              <a:t>1429 </a:t>
            </a:r>
            <a:r>
              <a:rPr lang="nb-NO" b="1" dirty="0" err="1"/>
              <a:t>simplex</a:t>
            </a:r>
            <a:r>
              <a:rPr lang="nb-NO" b="1" dirty="0"/>
              <a:t> verbs </a:t>
            </a:r>
          </a:p>
          <a:p>
            <a:pPr marL="342900" indent="-342900" eaLnBrk="1" hangingPunct="1">
              <a:buFont typeface="Arial"/>
              <a:buChar char="•"/>
              <a:defRPr/>
            </a:pPr>
            <a:r>
              <a:rPr lang="nb-NO" b="1" dirty="0"/>
              <a:t>form 1981 Natural </a:t>
            </a:r>
            <a:r>
              <a:rPr lang="nb-NO" b="1" dirty="0" err="1"/>
              <a:t>Perfectives</a:t>
            </a:r>
            <a:endParaRPr lang="nb-NO" b="1" dirty="0"/>
          </a:p>
          <a:p>
            <a:pPr marL="342900" indent="-342900" eaLnBrk="1" hangingPunct="1">
              <a:buFont typeface="Arial"/>
              <a:buChar char="•"/>
              <a:defRPr/>
            </a:pPr>
            <a:r>
              <a:rPr lang="nb-NO" b="1" dirty="0" err="1"/>
              <a:t>using</a:t>
            </a:r>
            <a:r>
              <a:rPr lang="nb-NO" b="1" dirty="0"/>
              <a:t> 16 </a:t>
            </a:r>
            <a:r>
              <a:rPr lang="nb-NO" b="1" dirty="0" err="1"/>
              <a:t>prefixes</a:t>
            </a:r>
            <a:endParaRPr lang="nb-NO" b="1" dirty="0"/>
          </a:p>
        </p:txBody>
      </p:sp>
    </p:spTree>
    <p:extLst>
      <p:ext uri="{BB962C8B-B14F-4D97-AF65-F5344CB8AC3E}">
        <p14:creationId xmlns:p14="http://schemas.microsoft.com/office/powerpoint/2010/main" val="296573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DCBFDD41-AB27-CE46-93A3-148519F19762}"/>
              </a:ext>
            </a:extLst>
          </p:cNvPr>
          <p:cNvSpPr>
            <a:spLocks noGrp="1"/>
          </p:cNvSpPr>
          <p:nvPr>
            <p:ph type="title"/>
          </p:nvPr>
        </p:nvSpPr>
        <p:spPr/>
        <p:txBody>
          <a:bodyPr/>
          <a:lstStyle/>
          <a:p>
            <a:r>
              <a:rPr lang="nb-NO" altLang="en-NO">
                <a:latin typeface="Open Sans" charset="0"/>
                <a:ea typeface="ＭＳ Ｐゴシック" panose="020B0600070205080204" pitchFamily="34" charset="-128"/>
              </a:rPr>
              <a:t>Comparison of Numeral Classifiers with Aspectual Prefixes</a:t>
            </a:r>
          </a:p>
        </p:txBody>
      </p:sp>
      <p:graphicFrame>
        <p:nvGraphicFramePr>
          <p:cNvPr id="4" name="Content Placeholder 3">
            <a:extLst>
              <a:ext uri="{FF2B5EF4-FFF2-40B4-BE49-F238E27FC236}">
                <a16:creationId xmlns:a16="http://schemas.microsoft.com/office/drawing/2014/main" id="{CE7B30C2-EC83-5943-8532-DFDB388902B3}"/>
              </a:ext>
            </a:extLst>
          </p:cNvPr>
          <p:cNvGraphicFramePr>
            <a:graphicFrameLocks noGrp="1"/>
          </p:cNvGraphicFramePr>
          <p:nvPr>
            <p:ph idx="1"/>
            <p:extLst>
              <p:ext uri="{D42A27DB-BD31-4B8C-83A1-F6EECF244321}">
                <p14:modId xmlns:p14="http://schemas.microsoft.com/office/powerpoint/2010/main" val="4081943353"/>
              </p:ext>
            </p:extLst>
          </p:nvPr>
        </p:nvGraphicFramePr>
        <p:xfrm>
          <a:off x="1852613" y="1947863"/>
          <a:ext cx="8850555" cy="3751263"/>
        </p:xfrm>
        <a:graphic>
          <a:graphicData uri="http://schemas.openxmlformats.org/drawingml/2006/table">
            <a:tbl>
              <a:tblPr firstRow="1" bandRow="1">
                <a:tableStyleId>{5C22544A-7EE6-4342-B048-85BDC9FD1C3A}</a:tableStyleId>
              </a:tblPr>
              <a:tblGrid>
                <a:gridCol w="2590433">
                  <a:extLst>
                    <a:ext uri="{9D8B030D-6E8A-4147-A177-3AD203B41FA5}">
                      <a16:colId xmlns:a16="http://schemas.microsoft.com/office/drawing/2014/main" val="20000"/>
                    </a:ext>
                  </a:extLst>
                </a:gridCol>
                <a:gridCol w="2766646">
                  <a:extLst>
                    <a:ext uri="{9D8B030D-6E8A-4147-A177-3AD203B41FA5}">
                      <a16:colId xmlns:a16="http://schemas.microsoft.com/office/drawing/2014/main" val="20001"/>
                    </a:ext>
                  </a:extLst>
                </a:gridCol>
                <a:gridCol w="3493476">
                  <a:extLst>
                    <a:ext uri="{9D8B030D-6E8A-4147-A177-3AD203B41FA5}">
                      <a16:colId xmlns:a16="http://schemas.microsoft.com/office/drawing/2014/main" val="20002"/>
                    </a:ext>
                  </a:extLst>
                </a:gridCol>
              </a:tblGrid>
              <a:tr h="457471">
                <a:tc>
                  <a:txBody>
                    <a:bodyPr/>
                    <a:lstStyle/>
                    <a:p>
                      <a:endParaRPr lang="nb-NO" sz="2400" dirty="0">
                        <a:latin typeface="Open Sans Light"/>
                        <a:cs typeface="Open Sans Light"/>
                      </a:endParaRPr>
                    </a:p>
                  </a:txBody>
                  <a:tcPr marT="45747" marB="45747"/>
                </a:tc>
                <a:tc>
                  <a:txBody>
                    <a:bodyPr/>
                    <a:lstStyle/>
                    <a:p>
                      <a:r>
                        <a:rPr lang="nb-NO" sz="2400" dirty="0" err="1">
                          <a:latin typeface="Open Sans Light"/>
                          <a:cs typeface="Open Sans Light"/>
                        </a:rPr>
                        <a:t>Nouns</a:t>
                      </a:r>
                      <a:endParaRPr lang="nb-NO" sz="2400" dirty="0">
                        <a:latin typeface="Open Sans Light"/>
                        <a:cs typeface="Open Sans Light"/>
                      </a:endParaRPr>
                    </a:p>
                  </a:txBody>
                  <a:tcPr marT="45747" marB="45747"/>
                </a:tc>
                <a:tc>
                  <a:txBody>
                    <a:bodyPr/>
                    <a:lstStyle/>
                    <a:p>
                      <a:r>
                        <a:rPr lang="nb-NO" sz="2400" dirty="0">
                          <a:latin typeface="Open Sans Light"/>
                          <a:cs typeface="Open Sans Light"/>
                        </a:rPr>
                        <a:t>Verbs</a:t>
                      </a:r>
                    </a:p>
                  </a:txBody>
                  <a:tcPr marT="45747" marB="45747"/>
                </a:tc>
                <a:extLst>
                  <a:ext uri="{0D108BD9-81ED-4DB2-BD59-A6C34878D82A}">
                    <a16:rowId xmlns:a16="http://schemas.microsoft.com/office/drawing/2014/main" val="10000"/>
                  </a:ext>
                </a:extLst>
              </a:tr>
              <a:tr h="457471">
                <a:tc>
                  <a:txBody>
                    <a:bodyPr/>
                    <a:lstStyle/>
                    <a:p>
                      <a:r>
                        <a:rPr lang="nb-NO" sz="2400" b="1" kern="1200" dirty="0" err="1">
                          <a:solidFill>
                            <a:schemeClr val="dk1"/>
                          </a:solidFill>
                          <a:latin typeface="Open Sans Light"/>
                          <a:ea typeface="+mn-ea"/>
                          <a:cs typeface="Open Sans Light"/>
                        </a:rPr>
                        <a:t>Unitizer</a:t>
                      </a:r>
                      <a:r>
                        <a:rPr lang="nb-NO" sz="2400" b="1" dirty="0">
                          <a:latin typeface="Open Sans Light"/>
                          <a:cs typeface="Open Sans Light"/>
                        </a:rPr>
                        <a:t> Type:</a:t>
                      </a:r>
                    </a:p>
                  </a:txBody>
                  <a:tcPr marT="45747" marB="45747"/>
                </a:tc>
                <a:tc>
                  <a:txBody>
                    <a:bodyPr/>
                    <a:lstStyle/>
                    <a:p>
                      <a:r>
                        <a:rPr lang="nb-NO" sz="2400" dirty="0">
                          <a:latin typeface="Open Sans Light"/>
                          <a:cs typeface="Open Sans Light"/>
                        </a:rPr>
                        <a:t>Numeral </a:t>
                      </a:r>
                      <a:r>
                        <a:rPr lang="nb-NO" sz="2400" dirty="0" err="1">
                          <a:latin typeface="Open Sans Light"/>
                          <a:cs typeface="Open Sans Light"/>
                        </a:rPr>
                        <a:t>Classifier</a:t>
                      </a:r>
                      <a:endParaRPr lang="nb-NO" sz="2400" dirty="0">
                        <a:latin typeface="Open Sans Light"/>
                        <a:cs typeface="Open Sans Light"/>
                      </a:endParaRPr>
                    </a:p>
                  </a:txBody>
                  <a:tcPr marT="45747" marB="45747"/>
                </a:tc>
                <a:tc>
                  <a:txBody>
                    <a:bodyPr/>
                    <a:lstStyle/>
                    <a:p>
                      <a:r>
                        <a:rPr lang="nb-NO" sz="2400" dirty="0" err="1">
                          <a:latin typeface="Open Sans Light"/>
                          <a:cs typeface="Open Sans Light"/>
                        </a:rPr>
                        <a:t>Aspectual</a:t>
                      </a:r>
                      <a:r>
                        <a:rPr lang="nb-NO" sz="2400" dirty="0">
                          <a:latin typeface="Open Sans Light"/>
                          <a:cs typeface="Open Sans Light"/>
                        </a:rPr>
                        <a:t> </a:t>
                      </a:r>
                      <a:r>
                        <a:rPr lang="nb-NO" sz="2400" dirty="0" err="1">
                          <a:latin typeface="Open Sans Light"/>
                          <a:cs typeface="Open Sans Light"/>
                        </a:rPr>
                        <a:t>Prefix</a:t>
                      </a:r>
                      <a:endParaRPr lang="nb-NO" sz="2400" dirty="0">
                        <a:latin typeface="Open Sans Light"/>
                        <a:cs typeface="Open Sans Light"/>
                      </a:endParaRPr>
                    </a:p>
                  </a:txBody>
                  <a:tcPr marT="45747" marB="45747"/>
                </a:tc>
                <a:extLst>
                  <a:ext uri="{0D108BD9-81ED-4DB2-BD59-A6C34878D82A}">
                    <a16:rowId xmlns:a16="http://schemas.microsoft.com/office/drawing/2014/main" val="10001"/>
                  </a:ext>
                </a:extLst>
              </a:tr>
              <a:tr h="82344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kern="1200" dirty="0">
                          <a:solidFill>
                            <a:schemeClr val="dk1"/>
                          </a:solidFill>
                          <a:latin typeface="Open Sans Light"/>
                          <a:ea typeface="+mn-ea"/>
                          <a:cs typeface="Open Sans Light"/>
                        </a:rPr>
                        <a:t>Quantification:</a:t>
                      </a:r>
                      <a:endParaRPr lang="nb-NO" sz="1200" dirty="0">
                        <a:effectLst/>
                        <a:latin typeface="Cambria"/>
                        <a:ea typeface="ＭＳ 明朝"/>
                        <a:cs typeface="Times New Roman"/>
                      </a:endParaRPr>
                    </a:p>
                  </a:txBody>
                  <a:tcPr marL="68580" marR="68580" marT="0" marB="0"/>
                </a:tc>
                <a:tc>
                  <a:txBody>
                    <a:bodyPr/>
                    <a:lstStyle/>
                    <a:p>
                      <a:pPr>
                        <a:spcAft>
                          <a:spcPts val="0"/>
                        </a:spcAft>
                      </a:pPr>
                      <a:r>
                        <a:rPr lang="en-US" sz="2400" kern="1200" dirty="0">
                          <a:solidFill>
                            <a:schemeClr val="dk1"/>
                          </a:solidFill>
                          <a:latin typeface="Open Sans Light"/>
                          <a:ea typeface="+mn-ea"/>
                          <a:cs typeface="Open Sans Light"/>
                        </a:rPr>
                        <a:t>Associated</a:t>
                      </a:r>
                      <a:r>
                        <a:rPr lang="en-US" sz="1200" dirty="0">
                          <a:effectLst/>
                          <a:latin typeface="Times"/>
                          <a:ea typeface="Arial Unicode MS"/>
                          <a:cs typeface="Arial Unicode MS"/>
                        </a:rPr>
                        <a:t> </a:t>
                      </a:r>
                      <a:r>
                        <a:rPr lang="en-US" sz="2400" kern="1200" dirty="0">
                          <a:solidFill>
                            <a:schemeClr val="dk1"/>
                          </a:solidFill>
                          <a:latin typeface="Open Sans Light"/>
                          <a:ea typeface="+mn-ea"/>
                          <a:cs typeface="Open Sans Light"/>
                        </a:rPr>
                        <a:t>with</a:t>
                      </a:r>
                      <a:r>
                        <a:rPr lang="en-US" sz="1200" dirty="0">
                          <a:effectLst/>
                          <a:latin typeface="Times"/>
                          <a:ea typeface="Arial Unicode MS"/>
                          <a:cs typeface="Arial Unicode MS"/>
                        </a:rPr>
                        <a:t> </a:t>
                      </a:r>
                      <a:r>
                        <a:rPr lang="en-US" sz="2400" kern="1200" dirty="0">
                          <a:solidFill>
                            <a:schemeClr val="dk1"/>
                          </a:solidFill>
                          <a:latin typeface="Open Sans Light"/>
                          <a:ea typeface="+mn-ea"/>
                          <a:cs typeface="Open Sans Light"/>
                        </a:rPr>
                        <a:t>numerals</a:t>
                      </a:r>
                      <a:endParaRPr lang="nb-NO" sz="2400" kern="1200" dirty="0">
                        <a:solidFill>
                          <a:schemeClr val="dk1"/>
                        </a:solidFill>
                        <a:latin typeface="Open Sans Light"/>
                        <a:ea typeface="+mn-ea"/>
                        <a:cs typeface="Open Sans Light"/>
                      </a:endParaRPr>
                    </a:p>
                  </a:txBody>
                  <a:tcPr marL="68580" marR="68580" marT="0" marB="0"/>
                </a:tc>
                <a:tc>
                  <a:txBody>
                    <a:bodyPr/>
                    <a:lstStyle/>
                    <a:p>
                      <a:pPr>
                        <a:spcAft>
                          <a:spcPts val="0"/>
                        </a:spcAft>
                      </a:pPr>
                      <a:r>
                        <a:rPr lang="en-US" sz="2400" kern="1200" dirty="0">
                          <a:solidFill>
                            <a:schemeClr val="dk1"/>
                          </a:solidFill>
                          <a:latin typeface="Open Sans Light"/>
                          <a:ea typeface="+mn-ea"/>
                          <a:cs typeface="Open Sans Light"/>
                        </a:rPr>
                        <a:t>Associated</a:t>
                      </a:r>
                      <a:r>
                        <a:rPr lang="en-US" sz="1200" dirty="0">
                          <a:effectLst/>
                          <a:latin typeface="Times"/>
                          <a:ea typeface="Arial Unicode MS"/>
                          <a:cs typeface="Arial Unicode MS"/>
                        </a:rPr>
                        <a:t> </a:t>
                      </a:r>
                      <a:r>
                        <a:rPr lang="en-US" sz="2400" kern="1200" dirty="0">
                          <a:solidFill>
                            <a:schemeClr val="dk1"/>
                          </a:solidFill>
                          <a:latin typeface="Open Sans Light"/>
                          <a:ea typeface="+mn-ea"/>
                          <a:cs typeface="Open Sans Light"/>
                        </a:rPr>
                        <a:t>with</a:t>
                      </a:r>
                      <a:r>
                        <a:rPr lang="en-US" sz="1200" dirty="0">
                          <a:effectLst/>
                          <a:latin typeface="Times"/>
                          <a:ea typeface="Arial Unicode MS"/>
                          <a:cs typeface="Arial Unicode MS"/>
                        </a:rPr>
                        <a:t> </a:t>
                      </a:r>
                      <a:r>
                        <a:rPr lang="en-US" sz="2400" kern="1200" dirty="0">
                          <a:solidFill>
                            <a:schemeClr val="dk1"/>
                          </a:solidFill>
                          <a:latin typeface="Open Sans Light"/>
                          <a:ea typeface="+mn-ea"/>
                          <a:cs typeface="Open Sans Light"/>
                        </a:rPr>
                        <a:t>Perfective</a:t>
                      </a:r>
                      <a:r>
                        <a:rPr lang="en-US" sz="1200" dirty="0">
                          <a:effectLst/>
                          <a:latin typeface="Times"/>
                          <a:ea typeface="Arial Unicode MS"/>
                          <a:cs typeface="Arial Unicode MS"/>
                        </a:rPr>
                        <a:t> </a:t>
                      </a:r>
                      <a:r>
                        <a:rPr lang="en-US" sz="2400" kern="1200" dirty="0">
                          <a:solidFill>
                            <a:schemeClr val="dk1"/>
                          </a:solidFill>
                          <a:latin typeface="Open Sans Light"/>
                          <a:ea typeface="+mn-ea"/>
                          <a:cs typeface="Open Sans Light"/>
                        </a:rPr>
                        <a:t>Aspect</a:t>
                      </a:r>
                      <a:endParaRPr lang="nb-NO" sz="2400" kern="1200" dirty="0">
                        <a:solidFill>
                          <a:schemeClr val="dk1"/>
                        </a:solidFill>
                        <a:latin typeface="Open Sans Light"/>
                        <a:ea typeface="+mn-ea"/>
                        <a:cs typeface="Open Sans Light"/>
                      </a:endParaRPr>
                    </a:p>
                  </a:txBody>
                  <a:tcPr marL="68580" marR="68580" marT="0" marB="0"/>
                </a:tc>
                <a:extLst>
                  <a:ext uri="{0D108BD9-81ED-4DB2-BD59-A6C34878D82A}">
                    <a16:rowId xmlns:a16="http://schemas.microsoft.com/office/drawing/2014/main" val="10002"/>
                  </a:ext>
                </a:extLst>
              </a:tr>
              <a:tr h="823448">
                <a:tc>
                  <a:txBody>
                    <a:bodyPr/>
                    <a:lstStyle/>
                    <a:p>
                      <a:r>
                        <a:rPr lang="nb-NO" sz="2400" b="1" dirty="0">
                          <a:latin typeface="Open Sans Light"/>
                          <a:cs typeface="Open Sans Light"/>
                        </a:rPr>
                        <a:t>Spatial </a:t>
                      </a:r>
                      <a:r>
                        <a:rPr lang="nb-NO" sz="2400" b="1" dirty="0" err="1">
                          <a:latin typeface="Open Sans Light"/>
                          <a:cs typeface="Open Sans Light"/>
                        </a:rPr>
                        <a:t>Profile</a:t>
                      </a:r>
                      <a:r>
                        <a:rPr lang="nb-NO" sz="2400" b="1" dirty="0">
                          <a:latin typeface="Open Sans Light"/>
                          <a:cs typeface="Open Sans Light"/>
                        </a:rPr>
                        <a:t>:</a:t>
                      </a:r>
                    </a:p>
                  </a:txBody>
                  <a:tcPr marT="45747" marB="45747"/>
                </a:tc>
                <a:tc>
                  <a:txBody>
                    <a:bodyPr/>
                    <a:lstStyle/>
                    <a:p>
                      <a:r>
                        <a:rPr lang="nb-NO" sz="2400" dirty="0" err="1">
                          <a:latin typeface="Open Sans Light"/>
                          <a:cs typeface="Open Sans Light"/>
                        </a:rPr>
                        <a:t>Bounded</a:t>
                      </a:r>
                      <a:r>
                        <a:rPr lang="nb-NO" sz="2400" dirty="0">
                          <a:latin typeface="Open Sans Light"/>
                          <a:cs typeface="Open Sans Light"/>
                        </a:rPr>
                        <a:t>/</a:t>
                      </a:r>
                      <a:r>
                        <a:rPr lang="nb-NO" sz="2400" dirty="0" err="1">
                          <a:latin typeface="Open Sans Light"/>
                          <a:cs typeface="Open Sans Light"/>
                        </a:rPr>
                        <a:t>shaped</a:t>
                      </a:r>
                      <a:r>
                        <a:rPr lang="nb-NO" sz="2400" dirty="0">
                          <a:latin typeface="Open Sans Light"/>
                          <a:cs typeface="Open Sans Light"/>
                        </a:rPr>
                        <a:t> region in </a:t>
                      </a:r>
                      <a:r>
                        <a:rPr lang="nb-NO" sz="2400" dirty="0" err="1">
                          <a:latin typeface="Open Sans Light"/>
                          <a:cs typeface="Open Sans Light"/>
                        </a:rPr>
                        <a:t>space</a:t>
                      </a:r>
                      <a:endParaRPr lang="nb-NO" sz="2400" dirty="0">
                        <a:latin typeface="Open Sans Light"/>
                        <a:cs typeface="Open Sans Light"/>
                      </a:endParaRPr>
                    </a:p>
                  </a:txBody>
                  <a:tcPr marT="45747" marB="45747"/>
                </a:tc>
                <a:tc>
                  <a:txBody>
                    <a:bodyPr/>
                    <a:lstStyle/>
                    <a:p>
                      <a:r>
                        <a:rPr lang="nb-NO" sz="2400" dirty="0" err="1">
                          <a:latin typeface="Open Sans Light"/>
                          <a:cs typeface="Open Sans Light"/>
                        </a:rPr>
                        <a:t>Trajector</a:t>
                      </a:r>
                      <a:r>
                        <a:rPr lang="nb-NO" sz="2400" dirty="0">
                          <a:latin typeface="Open Sans Light"/>
                          <a:cs typeface="Open Sans Light"/>
                        </a:rPr>
                        <a:t>-Landmark</a:t>
                      </a:r>
                      <a:r>
                        <a:rPr lang="nb-NO" sz="2400" baseline="0" dirty="0">
                          <a:latin typeface="Open Sans Light"/>
                          <a:cs typeface="Open Sans Light"/>
                        </a:rPr>
                        <a:t> </a:t>
                      </a:r>
                      <a:r>
                        <a:rPr lang="nb-NO" sz="2400" baseline="0" dirty="0" err="1">
                          <a:latin typeface="Open Sans Light"/>
                          <a:cs typeface="Open Sans Light"/>
                        </a:rPr>
                        <a:t>relation</a:t>
                      </a:r>
                      <a:endParaRPr lang="nb-NO" sz="2400" dirty="0">
                        <a:latin typeface="Open Sans Light"/>
                        <a:cs typeface="Open Sans Light"/>
                      </a:endParaRPr>
                    </a:p>
                  </a:txBody>
                  <a:tcPr marT="45747" marB="45747"/>
                </a:tc>
                <a:extLst>
                  <a:ext uri="{0D108BD9-81ED-4DB2-BD59-A6C34878D82A}">
                    <a16:rowId xmlns:a16="http://schemas.microsoft.com/office/drawing/2014/main" val="10003"/>
                  </a:ext>
                </a:extLst>
              </a:tr>
              <a:tr h="1189425">
                <a:tc>
                  <a:txBody>
                    <a:bodyPr/>
                    <a:lstStyle/>
                    <a:p>
                      <a:r>
                        <a:rPr lang="nb-NO" sz="2400" b="1" dirty="0" err="1">
                          <a:latin typeface="Open Sans Light"/>
                          <a:cs typeface="Open Sans Light"/>
                        </a:rPr>
                        <a:t>Etymological</a:t>
                      </a:r>
                      <a:r>
                        <a:rPr lang="nb-NO" sz="2400" b="1" dirty="0">
                          <a:latin typeface="Open Sans Light"/>
                          <a:cs typeface="Open Sans Light"/>
                        </a:rPr>
                        <a:t> Source:</a:t>
                      </a:r>
                    </a:p>
                  </a:txBody>
                  <a:tcPr marT="45747" marB="45747"/>
                </a:tc>
                <a:tc>
                  <a:txBody>
                    <a:bodyPr/>
                    <a:lstStyle/>
                    <a:p>
                      <a:r>
                        <a:rPr lang="nb-NO" sz="2400" dirty="0">
                          <a:latin typeface="Open Sans Light"/>
                          <a:cs typeface="Open Sans Light"/>
                        </a:rPr>
                        <a:t>Stem from </a:t>
                      </a:r>
                      <a:r>
                        <a:rPr lang="nb-NO" sz="2400" dirty="0" err="1">
                          <a:latin typeface="Open Sans Light"/>
                          <a:cs typeface="Open Sans Light"/>
                        </a:rPr>
                        <a:t>nouns</a:t>
                      </a:r>
                      <a:endParaRPr lang="nb-NO" sz="2400" dirty="0">
                        <a:latin typeface="Open Sans Light"/>
                        <a:cs typeface="Open Sans Light"/>
                      </a:endParaRPr>
                    </a:p>
                  </a:txBody>
                  <a:tcPr marT="45747" marB="45747"/>
                </a:tc>
                <a:tc>
                  <a:txBody>
                    <a:bodyPr/>
                    <a:lstStyle/>
                    <a:p>
                      <a:r>
                        <a:rPr lang="nb-NO" sz="2400" dirty="0">
                          <a:latin typeface="Open Sans Light"/>
                          <a:cs typeface="Open Sans Light"/>
                        </a:rPr>
                        <a:t>Stem from </a:t>
                      </a:r>
                      <a:r>
                        <a:rPr lang="nb-NO" sz="2400" dirty="0" err="1">
                          <a:latin typeface="Open Sans Light"/>
                          <a:cs typeface="Open Sans Light"/>
                        </a:rPr>
                        <a:t>prepositions</a:t>
                      </a:r>
                      <a:r>
                        <a:rPr lang="nb-NO" sz="2400" dirty="0">
                          <a:latin typeface="Open Sans Light"/>
                          <a:cs typeface="Open Sans Light"/>
                        </a:rPr>
                        <a:t>/</a:t>
                      </a:r>
                      <a:r>
                        <a:rPr lang="nb-NO" sz="2400" dirty="0" err="1">
                          <a:latin typeface="Open Sans Light"/>
                          <a:cs typeface="Open Sans Light"/>
                        </a:rPr>
                        <a:t>particles</a:t>
                      </a:r>
                      <a:endParaRPr lang="nb-NO" sz="2400" dirty="0">
                        <a:latin typeface="Open Sans Light"/>
                        <a:cs typeface="Open Sans Light"/>
                      </a:endParaRPr>
                    </a:p>
                  </a:txBody>
                  <a:tcPr marT="45747" marB="457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73142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CD41FE-2DBE-F74D-98D2-88DB556C7137}"/>
              </a:ext>
            </a:extLst>
          </p:cNvPr>
          <p:cNvSpPr>
            <a:spLocks noGrp="1"/>
          </p:cNvSpPr>
          <p:nvPr>
            <p:ph type="ctrTitle"/>
          </p:nvPr>
        </p:nvSpPr>
        <p:spPr/>
        <p:txBody>
          <a:bodyPr>
            <a:normAutofit fontScale="90000"/>
          </a:bodyPr>
          <a:lstStyle/>
          <a:p>
            <a:pPr marL="0" indent="0"/>
            <a:r>
              <a:rPr lang="en-NO" dirty="0"/>
              <a:t>Part Two: Slavic prefixes as sortal classifiers</a:t>
            </a:r>
            <a:br>
              <a:rPr lang="en-NO" dirty="0"/>
            </a:br>
            <a:endParaRPr lang="en-NO" dirty="0"/>
          </a:p>
        </p:txBody>
      </p:sp>
      <p:sp>
        <p:nvSpPr>
          <p:cNvPr id="5" name="Subtitle 4">
            <a:extLst>
              <a:ext uri="{FF2B5EF4-FFF2-40B4-BE49-F238E27FC236}">
                <a16:creationId xmlns:a16="http://schemas.microsoft.com/office/drawing/2014/main" id="{B3B8A8E4-FB2A-F442-BAA8-DFB63AF4A4FD}"/>
              </a:ext>
            </a:extLst>
          </p:cNvPr>
          <p:cNvSpPr>
            <a:spLocks noGrp="1"/>
          </p:cNvSpPr>
          <p:nvPr>
            <p:ph type="subTitle" idx="1"/>
          </p:nvPr>
        </p:nvSpPr>
        <p:spPr/>
        <p:txBody>
          <a:bodyPr>
            <a:normAutofit/>
          </a:bodyPr>
          <a:lstStyle/>
          <a:p>
            <a:r>
              <a:rPr lang="en-NO" sz="3600" dirty="0"/>
              <a:t>Prefixes in Natural and Specialized Perfectives are sortal verb classifiers</a:t>
            </a:r>
          </a:p>
        </p:txBody>
      </p:sp>
    </p:spTree>
    <p:extLst>
      <p:ext uri="{BB962C8B-B14F-4D97-AF65-F5344CB8AC3E}">
        <p14:creationId xmlns:p14="http://schemas.microsoft.com/office/powerpoint/2010/main" val="333473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178CCFC-1875-7B4E-855C-927E3878187F}"/>
              </a:ext>
            </a:extLst>
          </p:cNvPr>
          <p:cNvSpPr>
            <a:spLocks noGrp="1"/>
          </p:cNvSpPr>
          <p:nvPr>
            <p:ph type="title"/>
          </p:nvPr>
        </p:nvSpPr>
        <p:spPr/>
        <p:txBody>
          <a:bodyPr/>
          <a:lstStyle/>
          <a:p>
            <a:r>
              <a:rPr lang="en-US" altLang="en-NO">
                <a:latin typeface="Open Sans" charset="0"/>
                <a:ea typeface="ＭＳ Ｐゴシック" panose="020B0600070205080204" pitchFamily="34" charset="-128"/>
              </a:rPr>
              <a:t>Yucatec Maya examples of sortal numeral classifiers (Lucy 2000: 329)</a:t>
            </a:r>
          </a:p>
        </p:txBody>
      </p:sp>
      <p:graphicFrame>
        <p:nvGraphicFramePr>
          <p:cNvPr id="6" name="Content Placeholder 5">
            <a:extLst>
              <a:ext uri="{FF2B5EF4-FFF2-40B4-BE49-F238E27FC236}">
                <a16:creationId xmlns:a16="http://schemas.microsoft.com/office/drawing/2014/main" id="{E5F3431D-E5C8-FD4D-B251-B3B949AC5BDA}"/>
              </a:ext>
            </a:extLst>
          </p:cNvPr>
          <p:cNvGraphicFramePr>
            <a:graphicFrameLocks noGrp="1"/>
          </p:cNvGraphicFramePr>
          <p:nvPr>
            <p:ph idx="1"/>
          </p:nvPr>
        </p:nvGraphicFramePr>
        <p:xfrm>
          <a:off x="1871663" y="1946275"/>
          <a:ext cx="8280400" cy="3829050"/>
        </p:xfrm>
        <a:graphic>
          <a:graphicData uri="http://schemas.openxmlformats.org/drawingml/2006/table">
            <a:tbl>
              <a:tblPr/>
              <a:tblGrid>
                <a:gridCol w="2376487">
                  <a:extLst>
                    <a:ext uri="{9D8B030D-6E8A-4147-A177-3AD203B41FA5}">
                      <a16:colId xmlns:a16="http://schemas.microsoft.com/office/drawing/2014/main" val="418644687"/>
                    </a:ext>
                  </a:extLst>
                </a:gridCol>
                <a:gridCol w="3144838">
                  <a:extLst>
                    <a:ext uri="{9D8B030D-6E8A-4147-A177-3AD203B41FA5}">
                      <a16:colId xmlns:a16="http://schemas.microsoft.com/office/drawing/2014/main" val="869292056"/>
                    </a:ext>
                  </a:extLst>
                </a:gridCol>
                <a:gridCol w="2759075">
                  <a:extLst>
                    <a:ext uri="{9D8B030D-6E8A-4147-A177-3AD203B41FA5}">
                      <a16:colId xmlns:a16="http://schemas.microsoft.com/office/drawing/2014/main" val="1222078535"/>
                    </a:ext>
                  </a:extLst>
                </a:gridCol>
              </a:tblGrid>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kib</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wax]</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candle</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559794077"/>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che</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wood]</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stick</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355088042"/>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nal</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corn]</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ear of corn</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216517099"/>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tz</a:t>
                      </a:r>
                      <a:r>
                        <a:rPr kumimoji="0" lang="en-US" altLang="en-US" sz="1800" b="1"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íit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há</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as</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long-thin </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banana]</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fruit of the banana</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2118794208"/>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wáal</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há</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as</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flat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 banana]</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banana leaf</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899971871"/>
                  </a:ext>
                </a:extLst>
              </a:tr>
              <a:tr h="6381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un-</a:t>
                      </a:r>
                      <a:r>
                        <a:rPr kumimoji="0" lang="en-US" altLang="en-NO" sz="1800" b="1" i="1" u="none" strike="noStrike" cap="none" normalizeH="0" baseline="0">
                          <a:ln>
                            <a:noFill/>
                          </a:ln>
                          <a:solidFill>
                            <a:schemeClr val="tx1"/>
                          </a:solidFill>
                          <a:effectLst/>
                          <a:latin typeface="Open Sans Light" charset="0"/>
                          <a:ea typeface="ＭＳ Ｐゴシック" panose="020B0600070205080204" pitchFamily="34" charset="-128"/>
                        </a:rPr>
                        <a:t>kúul</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 há</a:t>
                      </a:r>
                      <a:r>
                        <a:rPr kumimoji="0" lang="en-US" altLang="en-US" sz="1800" b="0" i="1"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1" u="none" strike="noStrike" cap="none" normalizeH="0" baseline="0">
                          <a:ln>
                            <a:noFill/>
                          </a:ln>
                          <a:solidFill>
                            <a:schemeClr val="tx1"/>
                          </a:solidFill>
                          <a:effectLst/>
                          <a:latin typeface="Open Sans Light" charset="0"/>
                          <a:ea typeface="ＭＳ Ｐゴシック" panose="020B0600070205080204" pitchFamily="34" charset="-128"/>
                        </a:rPr>
                        <a:t>as</a:t>
                      </a:r>
                      <a:endParaRPr kumimoji="0" lang="en-US" altLang="en-NO" sz="1800" b="0" i="1"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a:t>
                      </a:r>
                      <a:r>
                        <a:rPr kumimoji="0" lang="en-US" altLang="en-NO" sz="1800" b="1" i="0" u="none" strike="noStrike" cap="none" normalizeH="0" baseline="0">
                          <a:ln>
                            <a:noFill/>
                          </a:ln>
                          <a:solidFill>
                            <a:schemeClr val="tx1"/>
                          </a:solidFill>
                          <a:effectLst/>
                          <a:latin typeface="Open Sans Light" charset="0"/>
                          <a:ea typeface="ＭＳ Ｐゴシック" panose="020B0600070205080204" pitchFamily="34" charset="-128"/>
                        </a:rPr>
                        <a:t>planted</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 banana]</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r>
                        <a:rPr kumimoji="0" lang="en-US" altLang="en-NO" sz="1800" b="0" i="0" u="none" strike="noStrike" cap="none" normalizeH="0" baseline="0">
                          <a:ln>
                            <a:noFill/>
                          </a:ln>
                          <a:solidFill>
                            <a:schemeClr val="tx1"/>
                          </a:solidFill>
                          <a:effectLst/>
                          <a:latin typeface="Open Sans Light" charset="0"/>
                          <a:ea typeface="ＭＳ Ｐゴシック" panose="020B0600070205080204" pitchFamily="34" charset="-128"/>
                        </a:rPr>
                        <a:t>one banana tree</a:t>
                      </a:r>
                      <a:r>
                        <a:rPr kumimoji="0" lang="en-US" altLang="en-US" sz="1800" b="0" i="0" u="none" strike="noStrike" cap="none" normalizeH="0" baseline="0">
                          <a:ln>
                            <a:noFill/>
                          </a:ln>
                          <a:solidFill>
                            <a:schemeClr val="tx1"/>
                          </a:solidFill>
                          <a:effectLst/>
                          <a:latin typeface="Open Sans Light" charset="0"/>
                          <a:ea typeface="ＭＳ Ｐゴシック" panose="020B0600070205080204" pitchFamily="34" charset="-128"/>
                        </a:rPr>
                        <a:t>’</a:t>
                      </a:r>
                      <a:endParaRPr kumimoji="0" lang="en-US" altLang="en-NO" sz="1800" b="0" i="0" u="none" strike="noStrike" cap="none" normalizeH="0" baseline="0">
                        <a:ln>
                          <a:noFill/>
                        </a:ln>
                        <a:solidFill>
                          <a:schemeClr val="tx1"/>
                        </a:solidFill>
                        <a:effectLst/>
                        <a:latin typeface="Open Sans Light" charset="0"/>
                        <a:ea typeface="ＭＳ 明朝" panose="02020609040205080304" pitchFamily="49" charset="-128"/>
                      </a:endParaRPr>
                    </a:p>
                  </a:txBody>
                  <a:tcPr marL="68580" marR="6858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554840451"/>
                  </a:ext>
                </a:extLst>
              </a:tr>
            </a:tbl>
          </a:graphicData>
        </a:graphic>
      </p:graphicFrame>
      <p:sp>
        <p:nvSpPr>
          <p:cNvPr id="5" name="Rounded Rectangle 4">
            <a:extLst>
              <a:ext uri="{FF2B5EF4-FFF2-40B4-BE49-F238E27FC236}">
                <a16:creationId xmlns:a16="http://schemas.microsoft.com/office/drawing/2014/main" id="{F45C3CD4-6168-024B-AA90-9C216EF69EE2}"/>
              </a:ext>
            </a:extLst>
          </p:cNvPr>
          <p:cNvSpPr/>
          <p:nvPr/>
        </p:nvSpPr>
        <p:spPr>
          <a:xfrm>
            <a:off x="1311007" y="4351663"/>
            <a:ext cx="9353322" cy="1679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3200" dirty="0"/>
              <a:t>The same classifier can have </a:t>
            </a:r>
          </a:p>
          <a:p>
            <a:pPr algn="ctr"/>
            <a:r>
              <a:rPr lang="en-NO" sz="3200" dirty="0"/>
              <a:t>different functions with different nouns</a:t>
            </a:r>
          </a:p>
        </p:txBody>
      </p:sp>
    </p:spTree>
    <p:extLst>
      <p:ext uri="{BB962C8B-B14F-4D97-AF65-F5344CB8AC3E}">
        <p14:creationId xmlns:p14="http://schemas.microsoft.com/office/powerpoint/2010/main" val="3013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35EA95-456B-9A4C-8FA8-A2B1C117AA10}"/>
              </a:ext>
            </a:extLst>
          </p:cNvPr>
          <p:cNvSpPr>
            <a:spLocks noGrp="1"/>
          </p:cNvSpPr>
          <p:nvPr>
            <p:ph type="title"/>
          </p:nvPr>
        </p:nvSpPr>
        <p:spPr/>
        <p:txBody>
          <a:bodyPr/>
          <a:lstStyle/>
          <a:p>
            <a:r>
              <a:rPr lang="en-NO" dirty="0"/>
              <a:t>Overview: The verb classifier hypothesis</a:t>
            </a:r>
          </a:p>
        </p:txBody>
      </p:sp>
      <p:sp>
        <p:nvSpPr>
          <p:cNvPr id="5" name="Content Placeholder 4">
            <a:extLst>
              <a:ext uri="{FF2B5EF4-FFF2-40B4-BE49-F238E27FC236}">
                <a16:creationId xmlns:a16="http://schemas.microsoft.com/office/drawing/2014/main" id="{CD5CF19C-1699-0046-A57B-DA91D4FFD7AB}"/>
              </a:ext>
            </a:extLst>
          </p:cNvPr>
          <p:cNvSpPr>
            <a:spLocks noGrp="1"/>
          </p:cNvSpPr>
          <p:nvPr>
            <p:ph idx="1"/>
          </p:nvPr>
        </p:nvSpPr>
        <p:spPr/>
        <p:txBody>
          <a:bodyPr/>
          <a:lstStyle/>
          <a:p>
            <a:pPr marL="0" indent="0">
              <a:buNone/>
            </a:pPr>
            <a:r>
              <a:rPr lang="en-NO" dirty="0"/>
              <a:t>Crash Course in Russian aspectual prefixes</a:t>
            </a:r>
          </a:p>
          <a:p>
            <a:pPr marL="0" indent="0">
              <a:buNone/>
            </a:pPr>
            <a:r>
              <a:rPr lang="en-NO" dirty="0"/>
              <a:t>Part One: Russian “empty” prefixes</a:t>
            </a:r>
          </a:p>
          <a:p>
            <a:pPr lvl="1"/>
            <a:r>
              <a:rPr lang="en-NO" dirty="0"/>
              <a:t>Prefixes in Russian Natural Perfectives are verb classifiers</a:t>
            </a:r>
          </a:p>
          <a:p>
            <a:pPr marL="0" indent="0">
              <a:buNone/>
            </a:pPr>
            <a:r>
              <a:rPr lang="en-NO" dirty="0"/>
              <a:t>Part Two: Slavic prefixes as sortal classifiers</a:t>
            </a:r>
          </a:p>
          <a:p>
            <a:pPr lvl="1"/>
            <a:r>
              <a:rPr lang="en-NO" dirty="0"/>
              <a:t>Prefixes in Natural and Specialized Perfectives are sortal verb classifiers</a:t>
            </a:r>
          </a:p>
          <a:p>
            <a:pPr marL="0" indent="0">
              <a:buNone/>
            </a:pPr>
            <a:r>
              <a:rPr lang="en-NO" dirty="0"/>
              <a:t>Part Three: Mensural classifiers</a:t>
            </a:r>
          </a:p>
          <a:p>
            <a:pPr lvl="1"/>
            <a:r>
              <a:rPr lang="en-NO" dirty="0"/>
              <a:t>Prefixes in Complex Act/Aktionsart Perfectives are mensural verb classifiers</a:t>
            </a:r>
          </a:p>
          <a:p>
            <a:pPr marL="0" indent="0">
              <a:buNone/>
            </a:pPr>
            <a:r>
              <a:rPr lang="en-NO" dirty="0"/>
              <a:t>Part Four: Typological parallels</a:t>
            </a:r>
          </a:p>
          <a:p>
            <a:pPr lvl="1"/>
            <a:r>
              <a:rPr lang="en-NO" dirty="0"/>
              <a:t>Structured polysemy, figure-ground and definiteness effects</a:t>
            </a:r>
          </a:p>
        </p:txBody>
      </p:sp>
    </p:spTree>
    <p:extLst>
      <p:ext uri="{BB962C8B-B14F-4D97-AF65-F5344CB8AC3E}">
        <p14:creationId xmlns:p14="http://schemas.microsoft.com/office/powerpoint/2010/main" val="3819063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2CE28A5D-C135-EA45-8CF7-5F2AC3A09E6A}"/>
              </a:ext>
            </a:extLst>
          </p:cNvPr>
          <p:cNvSpPr>
            <a:spLocks noGrp="1"/>
          </p:cNvSpPr>
          <p:nvPr>
            <p:ph type="title"/>
          </p:nvPr>
        </p:nvSpPr>
        <p:spPr/>
        <p:txBody>
          <a:bodyPr>
            <a:normAutofit fontScale="90000"/>
          </a:bodyPr>
          <a:lstStyle/>
          <a:p>
            <a:r>
              <a:rPr lang="nb-NO" altLang="en-NO" dirty="0">
                <a:latin typeface="Open Sans" charset="0"/>
                <a:ea typeface="ＭＳ Ｐゴシック" panose="020B0600070205080204" pitchFamily="34" charset="-128"/>
              </a:rPr>
              <a:t>A </a:t>
            </a:r>
            <a:r>
              <a:rPr lang="nb-NO" altLang="en-NO" dirty="0" err="1">
                <a:latin typeface="Open Sans" charset="0"/>
                <a:ea typeface="ＭＳ Ｐゴシック" panose="020B0600070205080204" pitchFamily="34" charset="-128"/>
              </a:rPr>
              <a:t>prefix</a:t>
            </a:r>
            <a:r>
              <a:rPr lang="nb-NO" altLang="en-NO" dirty="0">
                <a:latin typeface="Open Sans" charset="0"/>
                <a:ea typeface="ＭＳ Ｐゴシック" panose="020B0600070205080204" pitchFamily="34" charset="-128"/>
              </a:rPr>
              <a:t> </a:t>
            </a:r>
            <a:r>
              <a:rPr lang="nb-NO" altLang="en-NO" dirty="0" err="1">
                <a:latin typeface="Open Sans" charset="0"/>
                <a:ea typeface="ＭＳ Ｐゴシック" panose="020B0600070205080204" pitchFamily="34" charset="-128"/>
              </a:rPr>
              <a:t>can</a:t>
            </a:r>
            <a:r>
              <a:rPr lang="nb-NO" altLang="en-NO" dirty="0">
                <a:latin typeface="Open Sans" charset="0"/>
                <a:ea typeface="ＭＳ Ｐゴシック" panose="020B0600070205080204" pitchFamily="34" charset="-128"/>
              </a:rPr>
              <a:t> have different </a:t>
            </a:r>
            <a:r>
              <a:rPr lang="nb-NO" altLang="en-NO" dirty="0" err="1">
                <a:latin typeface="Open Sans" charset="0"/>
                <a:ea typeface="ＭＳ Ｐゴシック" panose="020B0600070205080204" pitchFamily="34" charset="-128"/>
              </a:rPr>
              <a:t>functions</a:t>
            </a:r>
            <a:r>
              <a:rPr lang="nb-NO" altLang="en-NO" dirty="0">
                <a:latin typeface="Open Sans" charset="0"/>
                <a:ea typeface="ＭＳ Ｐゴシック" panose="020B0600070205080204" pitchFamily="34" charset="-128"/>
              </a:rPr>
              <a:t> </a:t>
            </a:r>
            <a:r>
              <a:rPr lang="nb-NO" altLang="en-NO" dirty="0" err="1">
                <a:latin typeface="Open Sans" charset="0"/>
                <a:ea typeface="ＭＳ Ｐゴシック" panose="020B0600070205080204" pitchFamily="34" charset="-128"/>
              </a:rPr>
              <a:t>with</a:t>
            </a:r>
            <a:r>
              <a:rPr lang="nb-NO" altLang="en-NO" dirty="0">
                <a:latin typeface="Open Sans" charset="0"/>
                <a:ea typeface="ＭＳ Ｐゴシック" panose="020B0600070205080204" pitchFamily="34" charset="-128"/>
              </a:rPr>
              <a:t> different verbs</a:t>
            </a:r>
            <a:br>
              <a:rPr lang="nb-NO" altLang="en-NO" dirty="0">
                <a:latin typeface="Open Sans" charset="0"/>
                <a:ea typeface="ＭＳ Ｐゴシック" panose="020B0600070205080204" pitchFamily="34" charset="-128"/>
              </a:rPr>
            </a:br>
            <a:endParaRPr lang="nb-NO" altLang="en-NO" dirty="0">
              <a:latin typeface="Open Sans" charset="0"/>
              <a:ea typeface="ＭＳ Ｐゴシック" panose="020B0600070205080204" pitchFamily="34" charset="-128"/>
            </a:endParaRPr>
          </a:p>
        </p:txBody>
      </p:sp>
      <p:sp>
        <p:nvSpPr>
          <p:cNvPr id="37890" name="Content Placeholder 3">
            <a:extLst>
              <a:ext uri="{FF2B5EF4-FFF2-40B4-BE49-F238E27FC236}">
                <a16:creationId xmlns:a16="http://schemas.microsoft.com/office/drawing/2014/main" id="{3093D18E-DAFB-694A-9353-76ED59DB0A3C}"/>
              </a:ext>
            </a:extLst>
          </p:cNvPr>
          <p:cNvSpPr>
            <a:spLocks noGrp="1"/>
          </p:cNvSpPr>
          <p:nvPr>
            <p:ph sz="half" idx="1"/>
          </p:nvPr>
        </p:nvSpPr>
        <p:spPr>
          <a:xfrm>
            <a:off x="1131277" y="1418492"/>
            <a:ext cx="5065713" cy="4660778"/>
          </a:xfrm>
        </p:spPr>
        <p:txBody>
          <a:bodyPr>
            <a:normAutofit fontScale="85000" lnSpcReduction="20000"/>
          </a:bodyPr>
          <a:lstStyle/>
          <a:p>
            <a:pPr marL="0" indent="0" algn="ctr">
              <a:buNone/>
            </a:pPr>
            <a:r>
              <a:rPr lang="nb-NO" altLang="en-NO" sz="2400" b="1" dirty="0">
                <a:latin typeface="Open Sans Light" charset="0"/>
                <a:ea typeface="ＭＳ Ｐゴシック" panose="020B0600070205080204" pitchFamily="34" charset="-128"/>
              </a:rPr>
              <a:t>Natural </a:t>
            </a:r>
            <a:r>
              <a:rPr lang="nb-NO" altLang="en-NO" sz="2400" b="1" dirty="0" err="1">
                <a:latin typeface="Open Sans Light" charset="0"/>
                <a:ea typeface="ＭＳ Ｐゴシック" panose="020B0600070205080204" pitchFamily="34" charset="-128"/>
              </a:rPr>
              <a:t>Perfectives</a:t>
            </a:r>
            <a:endParaRPr lang="nb-NO" altLang="en-NO" sz="2400" b="1" dirty="0">
              <a:latin typeface="Open Sans Light" charset="0"/>
              <a:ea typeface="ＭＳ Ｐゴシック" panose="020B0600070205080204" pitchFamily="34" charset="-128"/>
            </a:endParaRPr>
          </a:p>
          <a:p>
            <a:pPr marL="0" indent="0">
              <a:buNone/>
            </a:pPr>
            <a:r>
              <a:rPr lang="nb-NO" altLang="en-NO" i="1" dirty="0" err="1">
                <a:latin typeface="Open Sans Light" charset="0"/>
                <a:ea typeface="ＭＳ Ｐゴシック" panose="020B0600070205080204" pitchFamily="34" charset="-128"/>
              </a:rPr>
              <a:t>puxnut</a:t>
            </a:r>
            <a:r>
              <a:rPr lang="nb-NO"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swell</a:t>
            </a:r>
            <a:r>
              <a:rPr lang="nb-NO" altLang="en-US" dirty="0">
                <a:latin typeface="Open Sans Light" charset="0"/>
                <a:ea typeface="ＭＳ Ｐゴシック" panose="020B0600070205080204" pitchFamily="34" charset="-128"/>
              </a:rPr>
              <a:t>’</a:t>
            </a:r>
            <a:r>
              <a:rPr lang="nb-NO" altLang="ja-JP" dirty="0">
                <a:latin typeface="Open Sans Light" charset="0"/>
                <a:ea typeface="ＭＳ Ｐゴシック" panose="020B0600070205080204" pitchFamily="34" charset="-128"/>
              </a:rPr>
              <a:t> &gt;  </a:t>
            </a:r>
            <a:r>
              <a:rPr lang="nb-NO" altLang="ja-JP" b="1" i="1" dirty="0">
                <a:latin typeface="Open Sans Light" charset="0"/>
                <a:ea typeface="ＭＳ Ｐゴシック" panose="020B0600070205080204" pitchFamily="34" charset="-128"/>
              </a:rPr>
              <a:t>ras-</a:t>
            </a:r>
            <a:r>
              <a:rPr lang="nb-NO" altLang="ja-JP" i="1" dirty="0" err="1">
                <a:latin typeface="Open Sans Light" charset="0"/>
                <a:ea typeface="ＭＳ Ｐゴシック" panose="020B0600070205080204" pitchFamily="34" charset="-128"/>
              </a:rPr>
              <a:t>puxnut</a:t>
            </a:r>
            <a:r>
              <a:rPr lang="nb-NO" altLang="ja-JP" i="1" dirty="0">
                <a:latin typeface="Open Sans Light" charset="0"/>
                <a:ea typeface="ＭＳ Ｐゴシック" panose="020B0600070205080204" pitchFamily="34" charset="-128"/>
              </a:rPr>
              <a:t>’</a:t>
            </a:r>
            <a:r>
              <a:rPr lang="ru-RU" altLang="ja-JP"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swell</a:t>
            </a:r>
            <a:r>
              <a:rPr lang="nb-NO" altLang="en-US" dirty="0">
                <a:latin typeface="Open Sans Light" charset="0"/>
                <a:ea typeface="ＭＳ Ｐゴシック" panose="020B0600070205080204" pitchFamily="34" charset="-128"/>
              </a:rPr>
              <a:t>’</a:t>
            </a:r>
            <a:endParaRPr lang="nb-NO" altLang="ja-JP" dirty="0">
              <a:latin typeface="Open Sans Light" charset="0"/>
              <a:ea typeface="ＭＳ Ｐゴシック" panose="020B0600070205080204" pitchFamily="34" charset="-128"/>
            </a:endParaRP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i="1" dirty="0">
                <a:latin typeface="Open Sans Light" charset="0"/>
                <a:ea typeface="ＭＳ Ｐゴシック" panose="020B0600070205080204" pitchFamily="34" charset="-128"/>
              </a:rPr>
              <a:t>krast</a:t>
            </a:r>
            <a:r>
              <a:rPr lang="nb-NO" altLang="en-NO"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steal</a:t>
            </a:r>
            <a:r>
              <a:rPr lang="nb-NO" altLang="en-US" dirty="0">
                <a:latin typeface="Open Sans Light" charset="0"/>
                <a:ea typeface="ＭＳ Ｐゴシック" panose="020B0600070205080204" pitchFamily="34" charset="-128"/>
              </a:rPr>
              <a:t>’</a:t>
            </a:r>
            <a:r>
              <a:rPr lang="nb-NO" altLang="ja-JP" dirty="0">
                <a:latin typeface="Open Sans Light" charset="0"/>
                <a:ea typeface="ＭＳ Ｐゴシック" panose="020B0600070205080204" pitchFamily="34" charset="-128"/>
              </a:rPr>
              <a:t> &gt; </a:t>
            </a:r>
            <a:r>
              <a:rPr lang="nb-NO" altLang="ja-JP" b="1" i="1" dirty="0">
                <a:latin typeface="Open Sans Light" charset="0"/>
                <a:ea typeface="ＭＳ Ｐゴシック" panose="020B0600070205080204" pitchFamily="34" charset="-128"/>
              </a:rPr>
              <a:t>u-</a:t>
            </a:r>
            <a:r>
              <a:rPr lang="nb-NO" altLang="ja-JP" i="1" dirty="0">
                <a:latin typeface="Open Sans Light" charset="0"/>
                <a:ea typeface="ＭＳ Ｐゴシック" panose="020B0600070205080204" pitchFamily="34" charset="-128"/>
              </a:rPr>
              <a:t>krast’</a:t>
            </a:r>
            <a:r>
              <a:rPr lang="ru-RU" altLang="ja-JP"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steal</a:t>
            </a:r>
            <a:r>
              <a:rPr lang="nb-NO" altLang="en-US" dirty="0">
                <a:latin typeface="Open Sans Light" charset="0"/>
                <a:ea typeface="ＭＳ Ｐゴシック" panose="020B0600070205080204" pitchFamily="34" charset="-128"/>
              </a:rPr>
              <a:t>’</a:t>
            </a:r>
            <a:endParaRPr lang="nb-NO" altLang="ja-JP" dirty="0">
              <a:latin typeface="Open Sans Light" charset="0"/>
              <a:ea typeface="ＭＳ Ｐゴシック" panose="020B0600070205080204" pitchFamily="34" charset="-128"/>
            </a:endParaRP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i="1" dirty="0" err="1">
                <a:latin typeface="Open Sans Light" charset="0"/>
                <a:ea typeface="ＭＳ Ｐゴシック" panose="020B0600070205080204" pitchFamily="34" charset="-128"/>
              </a:rPr>
              <a:t>lipnut</a:t>
            </a:r>
            <a:r>
              <a:rPr lang="nb-NO" altLang="en-NO" i="1"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stick</a:t>
            </a:r>
            <a:r>
              <a:rPr lang="nb-NO" altLang="en-US" dirty="0">
                <a:latin typeface="Open Sans Light" charset="0"/>
                <a:ea typeface="ＭＳ Ｐゴシック" panose="020B0600070205080204" pitchFamily="34" charset="-128"/>
              </a:rPr>
              <a:t>’</a:t>
            </a:r>
            <a:r>
              <a:rPr lang="nb-NO" altLang="ja-JP" dirty="0">
                <a:latin typeface="Open Sans Light" charset="0"/>
                <a:ea typeface="ＭＳ Ｐゴシック" panose="020B0600070205080204" pitchFamily="34" charset="-128"/>
              </a:rPr>
              <a:t> &gt; </a:t>
            </a:r>
            <a:r>
              <a:rPr lang="nb-NO" altLang="ja-JP" b="1" i="1" dirty="0" err="1">
                <a:latin typeface="Open Sans Light" charset="0"/>
                <a:ea typeface="ＭＳ Ｐゴシック" panose="020B0600070205080204" pitchFamily="34" charset="-128"/>
              </a:rPr>
              <a:t>pri-</a:t>
            </a:r>
            <a:r>
              <a:rPr lang="nb-NO" altLang="ja-JP" i="1" dirty="0" err="1">
                <a:latin typeface="Open Sans Light" charset="0"/>
                <a:ea typeface="ＭＳ Ｐゴシック" panose="020B0600070205080204" pitchFamily="34" charset="-128"/>
              </a:rPr>
              <a:t>lipnut</a:t>
            </a:r>
            <a:r>
              <a:rPr lang="nb-NO" altLang="ja-JP" i="1" dirty="0">
                <a:latin typeface="Open Sans Light" charset="0"/>
                <a:ea typeface="ＭＳ Ｐゴシック" panose="020B0600070205080204" pitchFamily="34" charset="-128"/>
              </a:rPr>
              <a:t>’</a:t>
            </a:r>
            <a:r>
              <a:rPr lang="ru-RU" altLang="ja-JP"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stick</a:t>
            </a:r>
            <a:r>
              <a:rPr lang="nb-NO" altLang="en-US" dirty="0">
                <a:latin typeface="Open Sans Light" charset="0"/>
                <a:ea typeface="ＭＳ Ｐゴシック" panose="020B0600070205080204" pitchFamily="34" charset="-128"/>
              </a:rPr>
              <a:t>’</a:t>
            </a:r>
            <a:endParaRPr lang="nb-NO" altLang="ja-JP" dirty="0">
              <a:latin typeface="Open Sans Light" charset="0"/>
              <a:ea typeface="ＭＳ Ｐゴシック" panose="020B0600070205080204" pitchFamily="34" charset="-128"/>
            </a:endParaRP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i="1" dirty="0" err="1">
                <a:latin typeface="Open Sans Light" charset="0"/>
                <a:ea typeface="ＭＳ Ｐゴシック" panose="020B0600070205080204" pitchFamily="34" charset="-128"/>
              </a:rPr>
              <a:t>nočevat</a:t>
            </a:r>
            <a:r>
              <a:rPr lang="nb-NO" altLang="en-NO" i="1"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spend </a:t>
            </a:r>
            <a:r>
              <a:rPr lang="nb-NO" altLang="en-NO" dirty="0" err="1">
                <a:latin typeface="Open Sans Light" charset="0"/>
                <a:ea typeface="ＭＳ Ｐゴシック" panose="020B0600070205080204" pitchFamily="34" charset="-128"/>
              </a:rPr>
              <a:t>the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night</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 &gt; </a:t>
            </a:r>
            <a:r>
              <a:rPr lang="nb-NO" altLang="en-NO" b="1" i="1" dirty="0">
                <a:latin typeface="Open Sans Light" charset="0"/>
                <a:ea typeface="ＭＳ Ｐゴシック" panose="020B0600070205080204" pitchFamily="34" charset="-128"/>
              </a:rPr>
              <a:t>pere</a:t>
            </a:r>
            <a:r>
              <a:rPr lang="nb-NO" altLang="en-NO" i="1" dirty="0">
                <a:latin typeface="Open Sans Light" charset="0"/>
                <a:ea typeface="ＭＳ Ｐゴシック" panose="020B0600070205080204" pitchFamily="34" charset="-128"/>
              </a:rPr>
              <a:t>- </a:t>
            </a:r>
            <a:r>
              <a:rPr lang="nb-NO" altLang="en-NO" i="1" dirty="0" err="1">
                <a:latin typeface="Open Sans Light" charset="0"/>
                <a:ea typeface="ＭＳ Ｐゴシック" panose="020B0600070205080204" pitchFamily="34" charset="-128"/>
              </a:rPr>
              <a:t>nočevat</a:t>
            </a:r>
            <a:r>
              <a:rPr lang="nb-NO" altLang="en-NO" i="1"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spend </a:t>
            </a:r>
            <a:r>
              <a:rPr lang="nb-NO" altLang="en-NO" dirty="0" err="1">
                <a:latin typeface="Open Sans Light" charset="0"/>
                <a:ea typeface="ＭＳ Ｐゴシック" panose="020B0600070205080204" pitchFamily="34" charset="-128"/>
              </a:rPr>
              <a:t>the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night</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 </a:t>
            </a: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b="1" dirty="0">
                <a:latin typeface="Open Sans Light" charset="0"/>
                <a:ea typeface="ＭＳ Ｐゴシック" panose="020B0600070205080204" pitchFamily="34" charset="-128"/>
              </a:rPr>
              <a:t>HIGH DEGREE OF OVERLAP:</a:t>
            </a:r>
          </a:p>
          <a:p>
            <a:pPr marL="0" indent="0">
              <a:buNone/>
            </a:pPr>
            <a:r>
              <a:rPr lang="nb-NO" altLang="en-NO" b="1" dirty="0">
                <a:latin typeface="Open Sans Light" charset="0"/>
                <a:ea typeface="ＭＳ Ｐゴシック" panose="020B0600070205080204" pitchFamily="34" charset="-128"/>
              </a:rPr>
              <a:t>Natural </a:t>
            </a:r>
            <a:r>
              <a:rPr lang="nb-NO" altLang="en-NO" b="1" dirty="0" err="1">
                <a:latin typeface="Open Sans Light" charset="0"/>
                <a:ea typeface="ＭＳ Ｐゴシック" panose="020B0600070205080204" pitchFamily="34" charset="-128"/>
              </a:rPr>
              <a:t>Perfectives</a:t>
            </a:r>
            <a:r>
              <a:rPr lang="nb-NO" altLang="en-NO" b="1"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only</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change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the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aspect</a:t>
            </a:r>
            <a:endParaRPr lang="nb-NO" altLang="en-NO" dirty="0">
              <a:latin typeface="Open Sans Light" charset="0"/>
              <a:ea typeface="ＭＳ Ｐゴシック" panose="020B0600070205080204" pitchFamily="34" charset="-128"/>
            </a:endParaRPr>
          </a:p>
        </p:txBody>
      </p:sp>
      <p:sp>
        <p:nvSpPr>
          <p:cNvPr id="37891" name="Content Placeholder 4">
            <a:extLst>
              <a:ext uri="{FF2B5EF4-FFF2-40B4-BE49-F238E27FC236}">
                <a16:creationId xmlns:a16="http://schemas.microsoft.com/office/drawing/2014/main" id="{36B9F3E4-115F-5C49-A831-6DCF30804D19}"/>
              </a:ext>
            </a:extLst>
          </p:cNvPr>
          <p:cNvSpPr>
            <a:spLocks noGrp="1"/>
          </p:cNvSpPr>
          <p:nvPr>
            <p:ph sz="half" idx="2"/>
          </p:nvPr>
        </p:nvSpPr>
        <p:spPr>
          <a:xfrm>
            <a:off x="6328162" y="1418492"/>
            <a:ext cx="4894466" cy="4660778"/>
          </a:xfrm>
        </p:spPr>
        <p:txBody>
          <a:bodyPr>
            <a:normAutofit fontScale="85000" lnSpcReduction="20000"/>
          </a:bodyPr>
          <a:lstStyle/>
          <a:p>
            <a:pPr marL="0" indent="0" algn="ctr">
              <a:buNone/>
            </a:pPr>
            <a:r>
              <a:rPr lang="nb-NO" altLang="en-NO" sz="2400" b="1" dirty="0" err="1">
                <a:latin typeface="Open Sans Light" charset="0"/>
                <a:ea typeface="ＭＳ Ｐゴシック" panose="020B0600070205080204" pitchFamily="34" charset="-128"/>
              </a:rPr>
              <a:t>Specialized</a:t>
            </a:r>
            <a:r>
              <a:rPr lang="nb-NO" altLang="en-NO" sz="2400" b="1" dirty="0">
                <a:latin typeface="Open Sans Light" charset="0"/>
                <a:ea typeface="ＭＳ Ｐゴシック" panose="020B0600070205080204" pitchFamily="34" charset="-128"/>
              </a:rPr>
              <a:t> </a:t>
            </a:r>
            <a:r>
              <a:rPr lang="nb-NO" altLang="en-NO" sz="2400" b="1" dirty="0" err="1">
                <a:latin typeface="Open Sans Light" charset="0"/>
                <a:ea typeface="ＭＳ Ｐゴシック" panose="020B0600070205080204" pitchFamily="34" charset="-128"/>
              </a:rPr>
              <a:t>Perfectives</a:t>
            </a:r>
            <a:endParaRPr lang="nb-NO" altLang="en-NO" sz="2400" b="1" dirty="0">
              <a:latin typeface="Open Sans Light" charset="0"/>
              <a:ea typeface="ＭＳ Ｐゴシック" panose="020B0600070205080204" pitchFamily="34" charset="-128"/>
            </a:endParaRPr>
          </a:p>
          <a:p>
            <a:pPr marL="0" indent="0">
              <a:buNone/>
            </a:pPr>
            <a:r>
              <a:rPr lang="nb-NO" altLang="en-NO" i="1" dirty="0" err="1">
                <a:latin typeface="Open Sans Light" charset="0"/>
                <a:ea typeface="ＭＳ Ｐゴシック" panose="020B0600070205080204" pitchFamily="34" charset="-128"/>
              </a:rPr>
              <a:t>dut</a:t>
            </a:r>
            <a:r>
              <a:rPr lang="nb-NO" altLang="en-NO"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blow</a:t>
            </a:r>
            <a:r>
              <a:rPr lang="nb-NO" altLang="en-US" dirty="0">
                <a:latin typeface="Open Sans Light" charset="0"/>
                <a:ea typeface="ＭＳ Ｐゴシック" panose="020B0600070205080204" pitchFamily="34" charset="-128"/>
              </a:rPr>
              <a:t>’</a:t>
            </a:r>
            <a:r>
              <a:rPr lang="nb-NO" altLang="ja-JP" dirty="0">
                <a:latin typeface="Open Sans Light" charset="0"/>
                <a:ea typeface="ＭＳ Ｐゴシック" panose="020B0600070205080204" pitchFamily="34" charset="-128"/>
              </a:rPr>
              <a:t> &gt;&gt; </a:t>
            </a:r>
            <a:r>
              <a:rPr lang="nb-NO" altLang="ja-JP" b="1" i="1" dirty="0" err="1">
                <a:latin typeface="Open Sans Light" charset="0"/>
                <a:ea typeface="ＭＳ Ｐゴシック" panose="020B0600070205080204" pitchFamily="34" charset="-128"/>
              </a:rPr>
              <a:t>raz-</a:t>
            </a:r>
            <a:r>
              <a:rPr lang="nb-NO" altLang="ja-JP" i="1" dirty="0" err="1">
                <a:latin typeface="Open Sans Light" charset="0"/>
                <a:ea typeface="ＭＳ Ｐゴシック" panose="020B0600070205080204" pitchFamily="34" charset="-128"/>
              </a:rPr>
              <a:t>dut</a:t>
            </a:r>
            <a:r>
              <a:rPr lang="nb-NO" altLang="ja-JP" i="1" dirty="0">
                <a:latin typeface="Open Sans Light" charset="0"/>
                <a:ea typeface="ＭＳ Ｐゴシック" panose="020B0600070205080204" pitchFamily="34" charset="-128"/>
              </a:rPr>
              <a:t>’</a:t>
            </a:r>
            <a:r>
              <a:rPr lang="ru-RU" altLang="ja-JP"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inflate</a:t>
            </a:r>
            <a:r>
              <a:rPr lang="nb-NO" altLang="en-US" dirty="0">
                <a:latin typeface="Open Sans Light" charset="0"/>
                <a:ea typeface="ＭＳ Ｐゴシック" panose="020B0600070205080204" pitchFamily="34" charset="-128"/>
              </a:rPr>
              <a:t>’</a:t>
            </a:r>
            <a:endParaRPr lang="nb-NO" altLang="ja-JP" dirty="0">
              <a:latin typeface="Open Sans Light" charset="0"/>
              <a:ea typeface="ＭＳ Ｐゴシック" panose="020B0600070205080204" pitchFamily="34" charset="-128"/>
            </a:endParaRP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i="1" dirty="0" err="1">
                <a:latin typeface="Open Sans Light" charset="0"/>
                <a:ea typeface="ＭＳ Ｐゴシック" panose="020B0600070205080204" pitchFamily="34" charset="-128"/>
              </a:rPr>
              <a:t>bežat</a:t>
            </a:r>
            <a:r>
              <a:rPr lang="nb-NO" altLang="en-NO"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run</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 &gt;&gt; </a:t>
            </a:r>
            <a:r>
              <a:rPr lang="nb-NO" altLang="en-NO" b="1" i="1" dirty="0">
                <a:latin typeface="Open Sans Light" charset="0"/>
                <a:ea typeface="ＭＳ Ｐゴシック" panose="020B0600070205080204" pitchFamily="34" charset="-128"/>
              </a:rPr>
              <a:t>u-</a:t>
            </a:r>
            <a:r>
              <a:rPr lang="nb-NO" altLang="en-NO" i="1" dirty="0" err="1">
                <a:latin typeface="Open Sans Light" charset="0"/>
                <a:ea typeface="ＭＳ Ｐゴシック" panose="020B0600070205080204" pitchFamily="34" charset="-128"/>
              </a:rPr>
              <a:t>bežat</a:t>
            </a:r>
            <a:r>
              <a:rPr lang="nb-NO" altLang="en-NO" i="1"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run </a:t>
            </a:r>
            <a:r>
              <a:rPr lang="nb-NO" altLang="en-NO" dirty="0" err="1">
                <a:latin typeface="Open Sans Light" charset="0"/>
                <a:ea typeface="ＭＳ Ｐゴシック" panose="020B0600070205080204" pitchFamily="34" charset="-128"/>
              </a:rPr>
              <a:t>away</a:t>
            </a:r>
            <a:r>
              <a:rPr lang="nb-NO" altLang="en-US" dirty="0">
                <a:latin typeface="Open Sans Light" charset="0"/>
                <a:ea typeface="ＭＳ Ｐゴシック" panose="020B0600070205080204" pitchFamily="34" charset="-128"/>
              </a:rPr>
              <a:t>’</a:t>
            </a:r>
            <a:endParaRPr lang="nb-NO" altLang="en-NO" dirty="0">
              <a:latin typeface="Open Sans Light" charset="0"/>
              <a:ea typeface="ＭＳ Ｐゴシック" panose="020B0600070205080204" pitchFamily="34" charset="-128"/>
            </a:endParaRP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i="1" dirty="0" err="1">
                <a:latin typeface="Open Sans Light" charset="0"/>
                <a:ea typeface="ＭＳ Ｐゴシック" panose="020B0600070205080204" pitchFamily="34" charset="-128"/>
              </a:rPr>
              <a:t>vjazat</a:t>
            </a:r>
            <a:r>
              <a:rPr lang="nb-NO" altLang="en-NO"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tie</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 &gt;&gt; </a:t>
            </a:r>
            <a:r>
              <a:rPr lang="nb-NO" altLang="en-NO" b="1" i="1" dirty="0" err="1">
                <a:latin typeface="Open Sans Light" charset="0"/>
                <a:ea typeface="ＭＳ Ｐゴシック" panose="020B0600070205080204" pitchFamily="34" charset="-128"/>
              </a:rPr>
              <a:t>pri-</a:t>
            </a:r>
            <a:r>
              <a:rPr lang="nb-NO" altLang="en-NO" i="1" dirty="0" err="1">
                <a:latin typeface="Open Sans Light" charset="0"/>
                <a:ea typeface="ＭＳ Ｐゴシック" panose="020B0600070205080204" pitchFamily="34" charset="-128"/>
              </a:rPr>
              <a:t>vjazat</a:t>
            </a:r>
            <a:r>
              <a:rPr lang="nb-NO" altLang="en-NO" i="1"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en-NO" dirty="0">
                <a:latin typeface="Open Sans Light" charset="0"/>
                <a:ea typeface="ＭＳ Ｐゴシック" panose="020B0600070205080204" pitchFamily="34" charset="-128"/>
              </a:rPr>
              <a:t>tie </a:t>
            </a:r>
            <a:r>
              <a:rPr lang="nb-NO" altLang="en-NO" dirty="0" err="1">
                <a:latin typeface="Open Sans Light" charset="0"/>
                <a:ea typeface="ＭＳ Ｐゴシック" panose="020B0600070205080204" pitchFamily="34" charset="-128"/>
              </a:rPr>
              <a:t>onto</a:t>
            </a:r>
            <a:r>
              <a:rPr lang="nb-NO" altLang="en-US" dirty="0">
                <a:latin typeface="Open Sans Light" charset="0"/>
                <a:ea typeface="ＭＳ Ｐゴシック" panose="020B0600070205080204" pitchFamily="34" charset="-128"/>
              </a:rPr>
              <a:t>’</a:t>
            </a:r>
            <a:endParaRPr lang="nb-NO" altLang="en-NO" dirty="0">
              <a:latin typeface="Open Sans Light" charset="0"/>
              <a:ea typeface="ＭＳ Ｐゴシック" panose="020B0600070205080204" pitchFamily="34" charset="-128"/>
            </a:endParaRP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i="1" dirty="0" err="1">
                <a:latin typeface="Open Sans Light" charset="0"/>
                <a:ea typeface="ＭＳ Ｐゴシック" panose="020B0600070205080204" pitchFamily="34" charset="-128"/>
              </a:rPr>
              <a:t>ždat</a:t>
            </a:r>
            <a:r>
              <a:rPr lang="nb-NO" altLang="en-NO" i="1" dirty="0">
                <a:latin typeface="Open Sans Light" charset="0"/>
                <a:ea typeface="ＭＳ Ｐゴシック" panose="020B0600070205080204" pitchFamily="34" charset="-128"/>
              </a:rPr>
              <a:t>’</a:t>
            </a:r>
            <a:r>
              <a:rPr lang="ru-RU" altLang="en-NO"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wait</a:t>
            </a:r>
            <a:r>
              <a:rPr lang="nb-NO" altLang="en-US" dirty="0">
                <a:latin typeface="Open Sans Light" charset="0"/>
                <a:ea typeface="ＭＳ Ｐゴシック" panose="020B0600070205080204" pitchFamily="34" charset="-128"/>
              </a:rPr>
              <a:t>’</a:t>
            </a:r>
            <a:r>
              <a:rPr lang="nb-NO" altLang="ja-JP" dirty="0">
                <a:latin typeface="Open Sans Light" charset="0"/>
                <a:ea typeface="ＭＳ Ｐゴシック" panose="020B0600070205080204" pitchFamily="34" charset="-128"/>
              </a:rPr>
              <a:t> &gt;&gt; </a:t>
            </a:r>
            <a:r>
              <a:rPr lang="nb-NO" altLang="ja-JP" b="1" i="1" dirty="0">
                <a:latin typeface="Open Sans Light" charset="0"/>
                <a:ea typeface="ＭＳ Ｐゴシック" panose="020B0600070205080204" pitchFamily="34" charset="-128"/>
              </a:rPr>
              <a:t>pere-</a:t>
            </a:r>
            <a:r>
              <a:rPr lang="nb-NO" altLang="en-NO" i="1" dirty="0">
                <a:latin typeface="Open Sans Light" charset="0"/>
                <a:ea typeface="ＭＳ Ｐゴシック" panose="020B0600070205080204" pitchFamily="34" charset="-128"/>
              </a:rPr>
              <a:t> </a:t>
            </a:r>
            <a:r>
              <a:rPr lang="nb-NO" altLang="en-NO" i="1" dirty="0" err="1">
                <a:latin typeface="Open Sans Light" charset="0"/>
                <a:ea typeface="ＭＳ Ｐゴシック" panose="020B0600070205080204" pitchFamily="34" charset="-128"/>
              </a:rPr>
              <a:t>ždat</a:t>
            </a:r>
            <a:r>
              <a:rPr lang="nb-NO" altLang="en-NO" i="1" dirty="0">
                <a:latin typeface="Open Sans Light" charset="0"/>
                <a:ea typeface="ＭＳ Ｐゴシック" panose="020B0600070205080204" pitchFamily="34" charset="-128"/>
              </a:rPr>
              <a:t>’</a:t>
            </a:r>
            <a:r>
              <a:rPr lang="ru-RU" altLang="ja-JP" dirty="0">
                <a:latin typeface="Open Sans Light" charset="0"/>
                <a:ea typeface="ＭＳ Ｐゴシック" panose="020B0600070205080204" pitchFamily="34" charset="-128"/>
              </a:rPr>
              <a:t> </a:t>
            </a:r>
            <a:r>
              <a:rPr lang="nb-NO" altLang="en-US" dirty="0">
                <a:latin typeface="Open Sans Light" charset="0"/>
                <a:ea typeface="ＭＳ Ｐゴシック" panose="020B0600070205080204" pitchFamily="34" charset="-128"/>
              </a:rPr>
              <a:t>‘</a:t>
            </a:r>
            <a:r>
              <a:rPr lang="nb-NO" altLang="ja-JP" dirty="0" err="1">
                <a:latin typeface="Open Sans Light" charset="0"/>
                <a:ea typeface="ＭＳ Ｐゴシック" panose="020B0600070205080204" pitchFamily="34" charset="-128"/>
              </a:rPr>
              <a:t>wait</a:t>
            </a:r>
            <a:r>
              <a:rPr lang="nb-NO" altLang="ja-JP" dirty="0">
                <a:latin typeface="Open Sans Light" charset="0"/>
                <a:ea typeface="ＭＳ Ｐゴシック" panose="020B0600070205080204" pitchFamily="34" charset="-128"/>
              </a:rPr>
              <a:t> </a:t>
            </a:r>
            <a:r>
              <a:rPr lang="nb-NO" altLang="ja-JP" dirty="0" err="1">
                <a:latin typeface="Open Sans Light" charset="0"/>
                <a:ea typeface="ＭＳ Ｐゴシック" panose="020B0600070205080204" pitchFamily="34" charset="-128"/>
              </a:rPr>
              <a:t>through</a:t>
            </a:r>
            <a:r>
              <a:rPr lang="nb-NO" altLang="ja-JP" dirty="0">
                <a:latin typeface="Open Sans Light" charset="0"/>
                <a:ea typeface="ＭＳ Ｐゴシック" panose="020B0600070205080204" pitchFamily="34" charset="-128"/>
              </a:rPr>
              <a:t> </a:t>
            </a:r>
            <a:r>
              <a:rPr lang="nb-NO" altLang="ja-JP" dirty="0" err="1">
                <a:latin typeface="Open Sans Light" charset="0"/>
                <a:ea typeface="ＭＳ Ｐゴシック" panose="020B0600070205080204" pitchFamily="34" charset="-128"/>
              </a:rPr>
              <a:t>something</a:t>
            </a:r>
            <a:r>
              <a:rPr lang="nb-NO" altLang="en-US" dirty="0">
                <a:latin typeface="Open Sans Light" charset="0"/>
                <a:ea typeface="ＭＳ Ｐゴシック" panose="020B0600070205080204" pitchFamily="34" charset="-128"/>
              </a:rPr>
              <a:t>’</a:t>
            </a:r>
            <a:endParaRPr lang="nb-NO" altLang="ja-JP" dirty="0">
              <a:latin typeface="Open Sans Light" charset="0"/>
              <a:ea typeface="ＭＳ Ｐゴシック" panose="020B0600070205080204" pitchFamily="34" charset="-128"/>
            </a:endParaRPr>
          </a:p>
          <a:p>
            <a:pPr marL="0" indent="0">
              <a:buNone/>
            </a:pPr>
            <a:endParaRPr lang="nb-NO" altLang="en-NO" dirty="0">
              <a:latin typeface="Open Sans Light" charset="0"/>
              <a:ea typeface="ＭＳ Ｐゴシック" panose="020B0600070205080204" pitchFamily="34" charset="-128"/>
            </a:endParaRPr>
          </a:p>
          <a:p>
            <a:pPr marL="0" indent="0">
              <a:buNone/>
            </a:pPr>
            <a:r>
              <a:rPr lang="nb-NO" altLang="en-NO" b="1" dirty="0">
                <a:latin typeface="Open Sans Light" charset="0"/>
                <a:ea typeface="ＭＳ Ｐゴシック" panose="020B0600070205080204" pitchFamily="34" charset="-128"/>
              </a:rPr>
              <a:t>LOW DEGREE OF OVERLAP:</a:t>
            </a:r>
          </a:p>
          <a:p>
            <a:pPr marL="0" indent="0">
              <a:buNone/>
            </a:pPr>
            <a:r>
              <a:rPr lang="nb-NO" altLang="en-NO" b="1" dirty="0" err="1">
                <a:latin typeface="Open Sans Light" charset="0"/>
                <a:ea typeface="ＭＳ Ｐゴシック" panose="020B0600070205080204" pitchFamily="34" charset="-128"/>
              </a:rPr>
              <a:t>Specialized</a:t>
            </a:r>
            <a:r>
              <a:rPr lang="nb-NO" altLang="en-NO" b="1" dirty="0">
                <a:latin typeface="Open Sans Light" charset="0"/>
                <a:ea typeface="ＭＳ Ｐゴシック" panose="020B0600070205080204" pitchFamily="34" charset="-128"/>
              </a:rPr>
              <a:t> </a:t>
            </a:r>
            <a:r>
              <a:rPr lang="nb-NO" altLang="en-NO" b="1" dirty="0" err="1">
                <a:latin typeface="Open Sans Light" charset="0"/>
                <a:ea typeface="ＭＳ Ｐゴシック" panose="020B0600070205080204" pitchFamily="34" charset="-128"/>
              </a:rPr>
              <a:t>Perfectives</a:t>
            </a:r>
            <a:r>
              <a:rPr lang="nb-NO" altLang="en-NO" b="1"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change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the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aspect</a:t>
            </a:r>
            <a:r>
              <a:rPr lang="nb-NO" altLang="en-NO" dirty="0">
                <a:latin typeface="Open Sans Light" charset="0"/>
                <a:ea typeface="ＭＳ Ｐゴシック" panose="020B0600070205080204" pitchFamily="34" charset="-128"/>
              </a:rPr>
              <a:t> and </a:t>
            </a:r>
            <a:r>
              <a:rPr lang="nb-NO" altLang="en-NO" dirty="0" err="1">
                <a:latin typeface="Open Sans Light" charset="0"/>
                <a:ea typeface="ＭＳ Ｐゴシック" panose="020B0600070205080204" pitchFamily="34" charset="-128"/>
              </a:rPr>
              <a:t>the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meaning</a:t>
            </a:r>
            <a:endParaRPr lang="nb-NO" altLang="en-NO" dirty="0">
              <a:latin typeface="Open Sans Light" charset="0"/>
              <a:ea typeface="ＭＳ Ｐゴシック" panose="020B0600070205080204" pitchFamily="34" charset="-128"/>
            </a:endParaRPr>
          </a:p>
        </p:txBody>
      </p:sp>
    </p:spTree>
    <p:extLst>
      <p:ext uri="{BB962C8B-B14F-4D97-AF65-F5344CB8AC3E}">
        <p14:creationId xmlns:p14="http://schemas.microsoft.com/office/powerpoint/2010/main" val="335188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a:extLst>
              <a:ext uri="{FF2B5EF4-FFF2-40B4-BE49-F238E27FC236}">
                <a16:creationId xmlns:a16="http://schemas.microsoft.com/office/drawing/2014/main" id="{C916BC97-E6FB-FC4F-8171-0F1F2858755A}"/>
              </a:ext>
            </a:extLst>
          </p:cNvPr>
          <p:cNvSpPr>
            <a:spLocks noGrp="1"/>
          </p:cNvSpPr>
          <p:nvPr>
            <p:ph type="title"/>
          </p:nvPr>
        </p:nvSpPr>
        <p:spPr>
          <a:xfrm>
            <a:off x="838200" y="365126"/>
            <a:ext cx="10515600" cy="818906"/>
          </a:xfrm>
        </p:spPr>
        <p:txBody>
          <a:bodyPr>
            <a:normAutofit/>
          </a:bodyPr>
          <a:lstStyle/>
          <a:p>
            <a:r>
              <a:rPr lang="nb-NO" altLang="nb-NO" sz="3600" dirty="0">
                <a:latin typeface="Open Sans" charset="0"/>
                <a:ea typeface="ＭＳ Ｐゴシック" panose="020B0600070205080204" pitchFamily="34" charset="-128"/>
                <a:cs typeface="Open Sans" charset="0"/>
              </a:rPr>
              <a:t>Natural </a:t>
            </a:r>
            <a:r>
              <a:rPr lang="nb-NO" altLang="nb-NO" sz="3600" dirty="0" err="1">
                <a:latin typeface="Open Sans" charset="0"/>
                <a:ea typeface="ＭＳ Ｐゴシック" panose="020B0600070205080204" pitchFamily="34" charset="-128"/>
                <a:cs typeface="Open Sans" charset="0"/>
              </a:rPr>
              <a:t>Perfectives</a:t>
            </a:r>
            <a:r>
              <a:rPr lang="nb-NO" altLang="nb-NO" sz="3600" dirty="0">
                <a:latin typeface="Open Sans" charset="0"/>
                <a:ea typeface="ＭＳ Ｐゴシック" panose="020B0600070205080204" pitchFamily="34" charset="-128"/>
                <a:cs typeface="Open Sans" charset="0"/>
              </a:rPr>
              <a:t> ... </a:t>
            </a:r>
            <a:r>
              <a:rPr lang="nb-NO" altLang="nb-NO" sz="3600" dirty="0" err="1">
                <a:latin typeface="Open Sans" charset="0"/>
                <a:ea typeface="ＭＳ Ｐゴシック" panose="020B0600070205080204" pitchFamily="34" charset="-128"/>
                <a:cs typeface="Open Sans" charset="0"/>
              </a:rPr>
              <a:t>Specialized</a:t>
            </a:r>
            <a:r>
              <a:rPr lang="nb-NO" altLang="nb-NO" sz="3600" dirty="0">
                <a:latin typeface="Open Sans" charset="0"/>
                <a:ea typeface="ＭＳ Ｐゴシック" panose="020B0600070205080204" pitchFamily="34" charset="-128"/>
                <a:cs typeface="Open Sans" charset="0"/>
              </a:rPr>
              <a:t> </a:t>
            </a:r>
            <a:r>
              <a:rPr lang="nb-NO" altLang="nb-NO" sz="3600" dirty="0" err="1">
                <a:latin typeface="Open Sans" charset="0"/>
                <a:ea typeface="ＭＳ Ｐゴシック" panose="020B0600070205080204" pitchFamily="34" charset="-128"/>
                <a:cs typeface="Open Sans" charset="0"/>
              </a:rPr>
              <a:t>Perfectives</a:t>
            </a:r>
            <a:endParaRPr lang="nb-NO" altLang="nb-NO" sz="3600" dirty="0">
              <a:latin typeface="Open Sans" charset="0"/>
              <a:ea typeface="ＭＳ Ｐゴシック" panose="020B0600070205080204" pitchFamily="34" charset="-128"/>
              <a:cs typeface="Open Sans" charset="0"/>
            </a:endParaRPr>
          </a:p>
        </p:txBody>
      </p:sp>
      <p:sp>
        <p:nvSpPr>
          <p:cNvPr id="29698" name="Content Placeholder 5">
            <a:extLst>
              <a:ext uri="{FF2B5EF4-FFF2-40B4-BE49-F238E27FC236}">
                <a16:creationId xmlns:a16="http://schemas.microsoft.com/office/drawing/2014/main" id="{6301B0F3-DC5D-394B-9ED2-B6082595D564}"/>
              </a:ext>
            </a:extLst>
          </p:cNvPr>
          <p:cNvSpPr>
            <a:spLocks noGrp="1"/>
          </p:cNvSpPr>
          <p:nvPr>
            <p:ph idx="1"/>
          </p:nvPr>
        </p:nvSpPr>
        <p:spPr>
          <a:xfrm>
            <a:off x="838200" y="1128469"/>
            <a:ext cx="10615246" cy="1882775"/>
          </a:xfrm>
        </p:spPr>
        <p:txBody>
          <a:bodyPr>
            <a:normAutofit fontScale="77500" lnSpcReduction="20000"/>
          </a:bodyPr>
          <a:lstStyle/>
          <a:p>
            <a:r>
              <a:rPr lang="nb-NO" altLang="nb-NO" dirty="0" err="1">
                <a:latin typeface="Open Sans Light" charset="0"/>
                <a:ea typeface="ＭＳ Ｐゴシック" panose="020B0600070205080204" pitchFamily="34" charset="-128"/>
                <a:cs typeface="Open Sans Light" charset="0"/>
              </a:rPr>
              <a:t>There</a:t>
            </a:r>
            <a:r>
              <a:rPr lang="nb-NO" altLang="nb-NO" dirty="0">
                <a:latin typeface="Open Sans Light" charset="0"/>
                <a:ea typeface="ＭＳ Ｐゴシック" panose="020B0600070205080204" pitchFamily="34" charset="-128"/>
                <a:cs typeface="Open Sans Light" charset="0"/>
              </a:rPr>
              <a:t> is </a:t>
            </a:r>
            <a:r>
              <a:rPr lang="nb-NO" altLang="nb-NO" dirty="0" err="1">
                <a:latin typeface="Open Sans Light" charset="0"/>
                <a:ea typeface="ＭＳ Ｐゴシック" panose="020B0600070205080204" pitchFamily="34" charset="-128"/>
                <a:cs typeface="Open Sans Light" charset="0"/>
              </a:rPr>
              <a:t>no</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crisp</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division</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between</a:t>
            </a:r>
            <a:r>
              <a:rPr lang="nb-NO" altLang="nb-NO" dirty="0">
                <a:latin typeface="Open Sans Light" charset="0"/>
                <a:ea typeface="ＭＳ Ｐゴシック" panose="020B0600070205080204" pitchFamily="34" charset="-128"/>
                <a:cs typeface="Open Sans Light" charset="0"/>
              </a:rPr>
              <a:t> Natural </a:t>
            </a:r>
            <a:r>
              <a:rPr lang="nb-NO" altLang="nb-NO" dirty="0" err="1">
                <a:latin typeface="Open Sans Light" charset="0"/>
                <a:ea typeface="ＭＳ Ｐゴシック" panose="020B0600070205080204" pitchFamily="34" charset="-128"/>
                <a:cs typeface="Open Sans Light" charset="0"/>
              </a:rPr>
              <a:t>Perfectives</a:t>
            </a:r>
            <a:r>
              <a:rPr lang="nb-NO" altLang="nb-NO" dirty="0">
                <a:latin typeface="Open Sans Light" charset="0"/>
                <a:ea typeface="ＭＳ Ｐゴシック" panose="020B0600070205080204" pitchFamily="34" charset="-128"/>
                <a:cs typeface="Open Sans Light" charset="0"/>
              </a:rPr>
              <a:t> and </a:t>
            </a:r>
            <a:r>
              <a:rPr lang="nb-NO" altLang="nb-NO" dirty="0" err="1">
                <a:latin typeface="Open Sans Light" charset="0"/>
                <a:ea typeface="ＭＳ Ｐゴシック" panose="020B0600070205080204" pitchFamily="34" charset="-128"/>
                <a:cs typeface="Open Sans Light" charset="0"/>
              </a:rPr>
              <a:t>Specialized</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Perfectives</a:t>
            </a:r>
            <a:endParaRPr lang="nb-NO" altLang="nb-NO" dirty="0">
              <a:latin typeface="Open Sans Light" charset="0"/>
              <a:ea typeface="ＭＳ Ｐゴシック" panose="020B0600070205080204" pitchFamily="34" charset="-128"/>
              <a:cs typeface="Open Sans Light" charset="0"/>
            </a:endParaRPr>
          </a:p>
          <a:p>
            <a:r>
              <a:rPr lang="nb-NO" altLang="nb-NO" dirty="0">
                <a:latin typeface="Open Sans Light" charset="0"/>
                <a:ea typeface="ＭＳ Ｐゴシック" panose="020B0600070205080204" pitchFamily="34" charset="-128"/>
                <a:cs typeface="Open Sans Light" charset="0"/>
              </a:rPr>
              <a:t>Natural </a:t>
            </a:r>
            <a:r>
              <a:rPr lang="nb-NO" altLang="nb-NO" dirty="0" err="1">
                <a:latin typeface="Open Sans Light" charset="0"/>
                <a:ea typeface="ＭＳ Ｐゴシック" panose="020B0600070205080204" pitchFamily="34" charset="-128"/>
                <a:cs typeface="Open Sans Light" charset="0"/>
              </a:rPr>
              <a:t>Perfectives</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are</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perfectives</a:t>
            </a:r>
            <a:r>
              <a:rPr lang="nb-NO" altLang="nb-NO" dirty="0">
                <a:latin typeface="Open Sans Light" charset="0"/>
                <a:ea typeface="ＭＳ Ｐゴシック" panose="020B0600070205080204" pitchFamily="34" charset="-128"/>
                <a:cs typeface="Open Sans Light" charset="0"/>
              </a:rPr>
              <a:t> for </a:t>
            </a:r>
            <a:r>
              <a:rPr lang="nb-NO" altLang="nb-NO" dirty="0" err="1">
                <a:latin typeface="Open Sans Light" charset="0"/>
                <a:ea typeface="ＭＳ Ｐゴシック" panose="020B0600070205080204" pitchFamily="34" charset="-128"/>
                <a:cs typeface="Open Sans Light" charset="0"/>
              </a:rPr>
              <a:t>which</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meaning</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of</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base verb and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meaning</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of</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prefix</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overlap</a:t>
            </a:r>
            <a:r>
              <a:rPr lang="nb-NO" altLang="nb-NO" dirty="0">
                <a:latin typeface="Open Sans Light" charset="0"/>
                <a:ea typeface="ＭＳ Ｐゴシック" panose="020B0600070205080204" pitchFamily="34" charset="-128"/>
                <a:cs typeface="Open Sans Light" charset="0"/>
              </a:rPr>
              <a:t> most --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combinations </a:t>
            </a:r>
            <a:r>
              <a:rPr lang="nb-NO" altLang="nb-NO" dirty="0" err="1">
                <a:latin typeface="Open Sans Light" charset="0"/>
                <a:ea typeface="ＭＳ Ｐゴシック" panose="020B0600070205080204" pitchFamily="34" charset="-128"/>
                <a:cs typeface="Open Sans Light" charset="0"/>
              </a:rPr>
              <a:t>that</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are</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“best match”</a:t>
            </a:r>
          </a:p>
          <a:p>
            <a:r>
              <a:rPr lang="nb-NO" altLang="nb-NO" dirty="0">
                <a:latin typeface="Open Sans Light" charset="0"/>
                <a:ea typeface="ＭＳ Ｐゴシック" panose="020B0600070205080204" pitchFamily="34" charset="-128"/>
                <a:cs typeface="Open Sans Light" charset="0"/>
              </a:rPr>
              <a:t>Natural </a:t>
            </a:r>
            <a:r>
              <a:rPr lang="nb-NO" altLang="nb-NO" dirty="0" err="1">
                <a:latin typeface="Open Sans Light" charset="0"/>
                <a:ea typeface="ＭＳ Ｐゴシック" panose="020B0600070205080204" pitchFamily="34" charset="-128"/>
                <a:cs typeface="Open Sans Light" charset="0"/>
              </a:rPr>
              <a:t>Perfectives</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are</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also</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the</a:t>
            </a:r>
            <a:r>
              <a:rPr lang="nb-NO" altLang="nb-NO" dirty="0">
                <a:latin typeface="Open Sans Light" charset="0"/>
                <a:ea typeface="ＭＳ Ｐゴシック" panose="020B0600070205080204" pitchFamily="34" charset="-128"/>
                <a:cs typeface="Open Sans Light" charset="0"/>
              </a:rPr>
              <a:t> most </a:t>
            </a:r>
            <a:r>
              <a:rPr lang="nb-NO" altLang="nb-NO" dirty="0" err="1">
                <a:latin typeface="Open Sans Light" charset="0"/>
                <a:ea typeface="ＭＳ Ｐゴシック" panose="020B0600070205080204" pitchFamily="34" charset="-128"/>
                <a:cs typeface="Open Sans Light" charset="0"/>
              </a:rPr>
              <a:t>frequent</a:t>
            </a:r>
            <a:r>
              <a:rPr lang="nb-NO" altLang="nb-NO" dirty="0">
                <a:latin typeface="Open Sans Light" charset="0"/>
                <a:ea typeface="ＭＳ Ｐゴシック" panose="020B0600070205080204" pitchFamily="34" charset="-128"/>
                <a:cs typeface="Open Sans Light" charset="0"/>
              </a:rPr>
              <a:t> -- </a:t>
            </a:r>
            <a:r>
              <a:rPr lang="nb-NO" altLang="nb-NO" dirty="0" err="1">
                <a:latin typeface="Open Sans Light" charset="0"/>
                <a:ea typeface="ＭＳ Ｐゴシック" panose="020B0600070205080204" pitchFamily="34" charset="-128"/>
                <a:cs typeface="Open Sans Light" charset="0"/>
              </a:rPr>
              <a:t>on</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average</a:t>
            </a:r>
            <a:r>
              <a:rPr lang="nb-NO" altLang="nb-NO" dirty="0">
                <a:latin typeface="Open Sans Light" charset="0"/>
                <a:ea typeface="ＭＳ Ｐゴシック" panose="020B0600070205080204" pitchFamily="34" charset="-128"/>
                <a:cs typeface="Open Sans Light" charset="0"/>
              </a:rPr>
              <a:t> 10x more </a:t>
            </a:r>
            <a:r>
              <a:rPr lang="nb-NO" altLang="nb-NO" dirty="0" err="1">
                <a:latin typeface="Open Sans Light" charset="0"/>
                <a:ea typeface="ＭＳ Ｐゴシック" panose="020B0600070205080204" pitchFamily="34" charset="-128"/>
                <a:cs typeface="Open Sans Light" charset="0"/>
              </a:rPr>
              <a:t>frequent</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than</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Specialized</a:t>
            </a:r>
            <a:r>
              <a:rPr lang="nb-NO" altLang="nb-NO" dirty="0">
                <a:latin typeface="Open Sans Light" charset="0"/>
                <a:ea typeface="ＭＳ Ｐゴシック" panose="020B0600070205080204" pitchFamily="34" charset="-128"/>
                <a:cs typeface="Open Sans Light" charset="0"/>
              </a:rPr>
              <a:t> </a:t>
            </a:r>
            <a:r>
              <a:rPr lang="nb-NO" altLang="nb-NO" dirty="0" err="1">
                <a:latin typeface="Open Sans Light" charset="0"/>
                <a:ea typeface="ＭＳ Ｐゴシック" panose="020B0600070205080204" pitchFamily="34" charset="-128"/>
                <a:cs typeface="Open Sans Light" charset="0"/>
              </a:rPr>
              <a:t>Perfectives</a:t>
            </a:r>
            <a:endParaRPr lang="nb-NO" altLang="nb-NO" dirty="0">
              <a:latin typeface="Open Sans Light" charset="0"/>
              <a:ea typeface="ＭＳ Ｐゴシック" panose="020B0600070205080204" pitchFamily="34" charset="-128"/>
              <a:cs typeface="Open Sans Light" charset="0"/>
            </a:endParaRPr>
          </a:p>
        </p:txBody>
      </p:sp>
      <p:sp>
        <p:nvSpPr>
          <p:cNvPr id="29699" name="TextBox 6">
            <a:extLst>
              <a:ext uri="{FF2B5EF4-FFF2-40B4-BE49-F238E27FC236}">
                <a16:creationId xmlns:a16="http://schemas.microsoft.com/office/drawing/2014/main" id="{3D109620-7ED7-8945-A8BD-7A2897C18D49}"/>
              </a:ext>
            </a:extLst>
          </p:cNvPr>
          <p:cNvSpPr txBox="1">
            <a:spLocks noChangeArrowheads="1"/>
          </p:cNvSpPr>
          <p:nvPr/>
        </p:nvSpPr>
        <p:spPr bwMode="auto">
          <a:xfrm>
            <a:off x="2790226" y="3326012"/>
            <a:ext cx="878982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i="1" dirty="0" err="1">
                <a:latin typeface="Calibri" panose="020F0502020204030204" pitchFamily="34" charset="0"/>
              </a:rPr>
              <a:t>raz-gryzt</a:t>
            </a:r>
            <a:r>
              <a:rPr lang="nb-NO" altLang="nb-NO" i="1" dirty="0">
                <a:latin typeface="Calibri" panose="020F0502020204030204" pitchFamily="34" charset="0"/>
              </a:rPr>
              <a:t>’</a:t>
            </a:r>
            <a:r>
              <a:rPr lang="ru-RU" altLang="nb-NO" dirty="0">
                <a:latin typeface="Calibri" panose="020F0502020204030204" pitchFamily="34" charset="0"/>
              </a:rPr>
              <a:t> </a:t>
            </a:r>
            <a:r>
              <a:rPr lang="nb-NO" altLang="nb-NO" dirty="0">
                <a:latin typeface="Calibri" panose="020F0502020204030204" pitchFamily="34" charset="0"/>
              </a:rPr>
              <a:t>‘</a:t>
            </a:r>
            <a:r>
              <a:rPr lang="nb-NO" altLang="ja-JP" dirty="0" err="1">
                <a:latin typeface="Calibri" panose="020F0502020204030204" pitchFamily="34" charset="0"/>
              </a:rPr>
              <a:t>gnaw</a:t>
            </a:r>
            <a:r>
              <a:rPr lang="nb-NO" altLang="nb-NO" dirty="0">
                <a:latin typeface="Calibri" panose="020F0502020204030204" pitchFamily="34" charset="0"/>
              </a:rPr>
              <a:t>’</a:t>
            </a:r>
            <a:endParaRPr lang="ru-RU" altLang="ja-JP" dirty="0">
              <a:latin typeface="Calibri" panose="020F0502020204030204" pitchFamily="34" charset="0"/>
            </a:endParaRPr>
          </a:p>
          <a:p>
            <a:pPr eaLnBrk="1" hangingPunct="1">
              <a:spcBef>
                <a:spcPct val="0"/>
              </a:spcBef>
              <a:buFontTx/>
              <a:buNone/>
            </a:pPr>
            <a:r>
              <a:rPr lang="nb-NO" altLang="nb-NO" i="1" dirty="0">
                <a:latin typeface="Calibri" panose="020F0502020204030204" pitchFamily="34" charset="0"/>
              </a:rPr>
              <a:t>	</a:t>
            </a:r>
            <a:r>
              <a:rPr lang="nb-NO" altLang="nb-NO" i="1" dirty="0" err="1">
                <a:latin typeface="Calibri" panose="020F0502020204030204" pitchFamily="34" charset="0"/>
              </a:rPr>
              <a:t>raz</a:t>
            </a:r>
            <a:r>
              <a:rPr lang="nb-NO" altLang="nb-NO" i="1" dirty="0">
                <a:latin typeface="Calibri" panose="020F0502020204030204" pitchFamily="34" charset="0"/>
              </a:rPr>
              <a:t>-bit’</a:t>
            </a:r>
            <a:r>
              <a:rPr lang="ru-RU" altLang="nb-NO" dirty="0">
                <a:latin typeface="Calibri" panose="020F0502020204030204" pitchFamily="34" charset="0"/>
              </a:rPr>
              <a:t> </a:t>
            </a:r>
            <a:r>
              <a:rPr lang="nb-NO" altLang="nb-NO" dirty="0">
                <a:latin typeface="Calibri" panose="020F0502020204030204" pitchFamily="34" charset="0"/>
              </a:rPr>
              <a:t>‘break’</a:t>
            </a:r>
            <a:endParaRPr lang="ru-RU" altLang="ja-JP"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nb-NO" altLang="nb-NO" i="1" dirty="0" err="1">
                <a:latin typeface="Calibri" panose="020F0502020204030204" pitchFamily="34" charset="0"/>
              </a:rPr>
              <a:t>raz-rezat</a:t>
            </a:r>
            <a:r>
              <a:rPr lang="nb-NO" altLang="nb-NO" i="1" dirty="0">
                <a:latin typeface="Calibri" panose="020F0502020204030204" pitchFamily="34" charset="0"/>
              </a:rPr>
              <a:t>’</a:t>
            </a:r>
            <a:r>
              <a:rPr lang="ru-RU" altLang="nb-NO" dirty="0">
                <a:latin typeface="Calibri" panose="020F0502020204030204" pitchFamily="34" charset="0"/>
              </a:rPr>
              <a:t> </a:t>
            </a:r>
            <a:r>
              <a:rPr lang="nb-NO" altLang="nb-NO" dirty="0">
                <a:latin typeface="Calibri" panose="020F0502020204030204" pitchFamily="34" charset="0"/>
              </a:rPr>
              <a:t>‘</a:t>
            </a:r>
            <a:r>
              <a:rPr lang="nb-NO" altLang="ja-JP" dirty="0" err="1">
                <a:latin typeface="Calibri" panose="020F0502020204030204" pitchFamily="34" charset="0"/>
              </a:rPr>
              <a:t>slice</a:t>
            </a:r>
            <a:r>
              <a:rPr lang="nb-NO" altLang="nb-NO" dirty="0">
                <a:latin typeface="Calibri" panose="020F0502020204030204" pitchFamily="34" charset="0"/>
              </a:rPr>
              <a:t>’</a:t>
            </a:r>
            <a:endParaRPr lang="ru-RU" altLang="ja-JP"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nb-NO" altLang="nb-NO" i="1" dirty="0">
                <a:latin typeface="Calibri" panose="020F0502020204030204" pitchFamily="34" charset="0"/>
              </a:rPr>
              <a:t>ras-</a:t>
            </a:r>
            <a:r>
              <a:rPr lang="nb-NO" altLang="nb-NO" i="1" dirty="0" err="1">
                <a:latin typeface="Calibri" panose="020F0502020204030204" pitchFamily="34" charset="0"/>
              </a:rPr>
              <a:t>seč</a:t>
            </a:r>
            <a:r>
              <a:rPr lang="nb-NO" altLang="nb-NO" i="1" dirty="0">
                <a:latin typeface="Calibri" panose="020F0502020204030204" pitchFamily="34" charset="0"/>
              </a:rPr>
              <a:t>’</a:t>
            </a:r>
            <a:r>
              <a:rPr lang="ru-RU" altLang="nb-NO" dirty="0">
                <a:latin typeface="Calibri" panose="020F0502020204030204" pitchFamily="34" charset="0"/>
              </a:rPr>
              <a:t> </a:t>
            </a:r>
            <a:r>
              <a:rPr lang="nb-NO" altLang="nb-NO" dirty="0">
                <a:latin typeface="Calibri" panose="020F0502020204030204" pitchFamily="34" charset="0"/>
              </a:rPr>
              <a:t>‘</a:t>
            </a:r>
            <a:r>
              <a:rPr lang="nb-NO" altLang="ja-JP" dirty="0" err="1">
                <a:latin typeface="Calibri" panose="020F0502020204030204" pitchFamily="34" charset="0"/>
              </a:rPr>
              <a:t>cut</a:t>
            </a:r>
            <a:r>
              <a:rPr lang="nb-NO" altLang="nb-NO" dirty="0">
                <a:latin typeface="Calibri" panose="020F0502020204030204" pitchFamily="34" charset="0"/>
              </a:rPr>
              <a:t>’</a:t>
            </a:r>
            <a:endParaRPr lang="ru-RU" altLang="ja-JP"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nb-NO" altLang="nb-NO" i="1" dirty="0">
                <a:latin typeface="Calibri" panose="020F0502020204030204" pitchFamily="34" charset="0"/>
              </a:rPr>
              <a:t>ras-</a:t>
            </a:r>
            <a:r>
              <a:rPr lang="nb-NO" altLang="nb-NO" i="1" dirty="0" err="1">
                <a:latin typeface="Calibri" panose="020F0502020204030204" pitchFamily="34" charset="0"/>
              </a:rPr>
              <a:t>pilit</a:t>
            </a:r>
            <a:r>
              <a:rPr lang="nb-NO" altLang="nb-NO" i="1" dirty="0">
                <a:latin typeface="Calibri" panose="020F0502020204030204" pitchFamily="34" charset="0"/>
              </a:rPr>
              <a:t>’</a:t>
            </a:r>
            <a:r>
              <a:rPr lang="ru-RU" altLang="nb-NO" dirty="0">
                <a:latin typeface="Calibri" panose="020F0502020204030204" pitchFamily="34" charset="0"/>
              </a:rPr>
              <a:t> </a:t>
            </a:r>
            <a:r>
              <a:rPr lang="nb-NO" altLang="nb-NO" dirty="0">
                <a:latin typeface="Calibri" panose="020F0502020204030204" pitchFamily="34" charset="0"/>
              </a:rPr>
              <a:t>‘</a:t>
            </a:r>
            <a:r>
              <a:rPr lang="nb-NO" altLang="ja-JP" dirty="0" err="1">
                <a:latin typeface="Calibri" panose="020F0502020204030204" pitchFamily="34" charset="0"/>
              </a:rPr>
              <a:t>saw</a:t>
            </a:r>
            <a:r>
              <a:rPr lang="nb-NO" altLang="nb-NO" dirty="0">
                <a:latin typeface="Calibri" panose="020F0502020204030204" pitchFamily="34" charset="0"/>
              </a:rPr>
              <a:t>’</a:t>
            </a:r>
            <a:endParaRPr lang="ru-RU" altLang="ja-JP"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nb-NO" altLang="nb-NO" i="1" dirty="0">
                <a:latin typeface="Calibri" panose="020F0502020204030204" pitchFamily="34" charset="0"/>
              </a:rPr>
              <a:t>ras-</a:t>
            </a:r>
            <a:r>
              <a:rPr lang="nb-NO" altLang="nb-NO" i="1" dirty="0" err="1">
                <a:latin typeface="Calibri" panose="020F0502020204030204" pitchFamily="34" charset="0"/>
              </a:rPr>
              <a:t>kusit</a:t>
            </a:r>
            <a:r>
              <a:rPr lang="nb-NO" altLang="nb-NO" i="1" dirty="0">
                <a:latin typeface="Calibri" panose="020F0502020204030204" pitchFamily="34" charset="0"/>
              </a:rPr>
              <a:t>’</a:t>
            </a:r>
            <a:r>
              <a:rPr lang="ru-RU" altLang="nb-NO" dirty="0">
                <a:latin typeface="Calibri" panose="020F0502020204030204" pitchFamily="34" charset="0"/>
              </a:rPr>
              <a:t> </a:t>
            </a:r>
            <a:r>
              <a:rPr lang="nb-NO" altLang="nb-NO" dirty="0">
                <a:latin typeface="Calibri" panose="020F0502020204030204" pitchFamily="34" charset="0"/>
              </a:rPr>
              <a:t>‘bite’</a:t>
            </a:r>
            <a:endParaRPr lang="ru-RU" altLang="ja-JP"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nb-NO" altLang="nb-NO" i="1" dirty="0">
                <a:latin typeface="Calibri" panose="020F0502020204030204" pitchFamily="34" charset="0"/>
              </a:rPr>
              <a:t>ras-</a:t>
            </a:r>
            <a:r>
              <a:rPr lang="nb-NO" altLang="nb-NO" i="1" dirty="0" err="1">
                <a:latin typeface="Calibri" panose="020F0502020204030204" pitchFamily="34" charset="0"/>
              </a:rPr>
              <a:t>tolkat</a:t>
            </a:r>
            <a:r>
              <a:rPr lang="nb-NO" altLang="nb-NO" i="1" dirty="0">
                <a:latin typeface="Calibri" panose="020F0502020204030204" pitchFamily="34" charset="0"/>
              </a:rPr>
              <a:t>’</a:t>
            </a:r>
            <a:r>
              <a:rPr lang="ru-RU" altLang="nb-NO" dirty="0">
                <a:latin typeface="Calibri" panose="020F0502020204030204" pitchFamily="34" charset="0"/>
              </a:rPr>
              <a:t> </a:t>
            </a:r>
            <a:r>
              <a:rPr lang="nb-NO" altLang="nb-NO" dirty="0">
                <a:latin typeface="Calibri" panose="020F0502020204030204" pitchFamily="34" charset="0"/>
              </a:rPr>
              <a:t>‘push’</a:t>
            </a:r>
            <a:endParaRPr lang="ru-RU" altLang="ja-JP"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nb-NO" altLang="nb-NO" i="1" dirty="0" err="1">
                <a:latin typeface="Calibri" panose="020F0502020204030204" pitchFamily="34" charset="0"/>
              </a:rPr>
              <a:t>raz-metat</a:t>
            </a:r>
            <a:r>
              <a:rPr lang="nb-NO" altLang="nb-NO" i="1" dirty="0">
                <a:latin typeface="Calibri" panose="020F0502020204030204" pitchFamily="34" charset="0"/>
              </a:rPr>
              <a:t>’</a:t>
            </a:r>
            <a:r>
              <a:rPr lang="nb-NO" altLang="nb-NO" dirty="0">
                <a:latin typeface="Calibri" panose="020F0502020204030204" pitchFamily="34" charset="0"/>
              </a:rPr>
              <a:t> ‘</a:t>
            </a:r>
            <a:r>
              <a:rPr lang="nb-NO" altLang="ja-JP" dirty="0" err="1">
                <a:latin typeface="Calibri" panose="020F0502020204030204" pitchFamily="34" charset="0"/>
              </a:rPr>
              <a:t>sweep</a:t>
            </a:r>
            <a:r>
              <a:rPr lang="nb-NO" altLang="nb-NO" dirty="0">
                <a:latin typeface="Calibri" panose="020F0502020204030204" pitchFamily="34" charset="0"/>
              </a:rPr>
              <a:t>’</a:t>
            </a:r>
          </a:p>
        </p:txBody>
      </p:sp>
      <p:sp>
        <p:nvSpPr>
          <p:cNvPr id="8" name="Rounded Rectangle 7">
            <a:extLst>
              <a:ext uri="{FF2B5EF4-FFF2-40B4-BE49-F238E27FC236}">
                <a16:creationId xmlns:a16="http://schemas.microsoft.com/office/drawing/2014/main" id="{A3570AB0-4349-5143-B702-BB3C2CDE2757}"/>
              </a:ext>
            </a:extLst>
          </p:cNvPr>
          <p:cNvSpPr>
            <a:spLocks noChangeArrowheads="1"/>
          </p:cNvSpPr>
          <p:nvPr/>
        </p:nvSpPr>
        <p:spPr bwMode="auto">
          <a:xfrm>
            <a:off x="316901" y="3312629"/>
            <a:ext cx="2473325" cy="703262"/>
          </a:xfrm>
          <a:prstGeom prst="roundRect">
            <a:avLst>
              <a:gd name="adj" fmla="val 16667"/>
            </a:avLst>
          </a:prstGeom>
          <a:solidFill>
            <a:schemeClr val="accent1">
              <a:alpha val="23921"/>
            </a:schemeClr>
          </a:solidFill>
          <a:ln w="9525">
            <a:solidFill>
              <a:srgbClr val="00607F"/>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nb-NO" b="1" dirty="0">
                <a:solidFill>
                  <a:srgbClr val="000000"/>
                </a:solidFill>
                <a:latin typeface="Open Sans Light"/>
                <a:cs typeface="Open Sans Light"/>
              </a:rPr>
              <a:t>Natural </a:t>
            </a:r>
            <a:r>
              <a:rPr lang="nb-NO" b="1" dirty="0" err="1">
                <a:solidFill>
                  <a:srgbClr val="000000"/>
                </a:solidFill>
                <a:latin typeface="Open Sans Light"/>
                <a:cs typeface="Open Sans Light"/>
              </a:rPr>
              <a:t>Perfectives</a:t>
            </a:r>
            <a:endParaRPr lang="nb-NO" b="1" dirty="0">
              <a:solidFill>
                <a:srgbClr val="000000"/>
              </a:solidFill>
              <a:latin typeface="Open Sans Light"/>
              <a:cs typeface="Open Sans Light"/>
            </a:endParaRPr>
          </a:p>
        </p:txBody>
      </p:sp>
      <p:sp>
        <p:nvSpPr>
          <p:cNvPr id="9" name="Rounded Rectangle 8">
            <a:extLst>
              <a:ext uri="{FF2B5EF4-FFF2-40B4-BE49-F238E27FC236}">
                <a16:creationId xmlns:a16="http://schemas.microsoft.com/office/drawing/2014/main" id="{E0F1EF44-8822-374B-9E76-7C6D444ACDDF}"/>
              </a:ext>
            </a:extLst>
          </p:cNvPr>
          <p:cNvSpPr>
            <a:spLocks noChangeArrowheads="1"/>
          </p:cNvSpPr>
          <p:nvPr/>
        </p:nvSpPr>
        <p:spPr bwMode="auto">
          <a:xfrm>
            <a:off x="1747237" y="5270017"/>
            <a:ext cx="3113088" cy="703263"/>
          </a:xfrm>
          <a:prstGeom prst="roundRect">
            <a:avLst>
              <a:gd name="adj" fmla="val 16667"/>
            </a:avLst>
          </a:prstGeom>
          <a:solidFill>
            <a:schemeClr val="accent1">
              <a:alpha val="23921"/>
            </a:schemeClr>
          </a:solidFill>
          <a:ln w="9525">
            <a:solidFill>
              <a:srgbClr val="00607F"/>
            </a:solidFill>
            <a:round/>
            <a:headEnd/>
            <a:tailEnd/>
          </a:ln>
          <a:effectLst>
            <a:outerShdw blurRad="40000" dist="23000" dir="5400000" rotWithShape="0">
              <a:srgbClr val="808080">
                <a:alpha val="34999"/>
              </a:srgbClr>
            </a:outerShdw>
          </a:effectLst>
        </p:spPr>
        <p:txBody>
          <a:bodyPr anchor="ctr"/>
          <a:lstStyle/>
          <a:p>
            <a:pPr algn="ctr" eaLnBrk="1" hangingPunct="1">
              <a:defRPr/>
            </a:pPr>
            <a:r>
              <a:rPr lang="nb-NO" b="1" dirty="0" err="1">
                <a:solidFill>
                  <a:srgbClr val="000000"/>
                </a:solidFill>
                <a:latin typeface="Open Sans Light"/>
                <a:cs typeface="Open Sans Light"/>
              </a:rPr>
              <a:t>Specialized</a:t>
            </a:r>
            <a:r>
              <a:rPr lang="nb-NO" b="1" dirty="0">
                <a:solidFill>
                  <a:srgbClr val="000000"/>
                </a:solidFill>
                <a:latin typeface="Open Sans Light"/>
                <a:cs typeface="Open Sans Light"/>
              </a:rPr>
              <a:t> </a:t>
            </a:r>
            <a:r>
              <a:rPr lang="nb-NO" b="1" dirty="0" err="1">
                <a:solidFill>
                  <a:srgbClr val="000000"/>
                </a:solidFill>
                <a:latin typeface="Open Sans Light"/>
                <a:cs typeface="Open Sans Light"/>
              </a:rPr>
              <a:t>Perfectives</a:t>
            </a:r>
            <a:endParaRPr lang="nb-NO" b="1" dirty="0">
              <a:solidFill>
                <a:srgbClr val="000000"/>
              </a:solidFill>
              <a:latin typeface="Open Sans Light"/>
              <a:cs typeface="Open Sans Light"/>
            </a:endParaRPr>
          </a:p>
        </p:txBody>
      </p:sp>
      <p:cxnSp>
        <p:nvCxnSpPr>
          <p:cNvPr id="11" name="Straight Arrow Connector 10">
            <a:extLst>
              <a:ext uri="{FF2B5EF4-FFF2-40B4-BE49-F238E27FC236}">
                <a16:creationId xmlns:a16="http://schemas.microsoft.com/office/drawing/2014/main" id="{57AB0497-C7AA-6746-89F9-E007E31DB419}"/>
              </a:ext>
            </a:extLst>
          </p:cNvPr>
          <p:cNvCxnSpPr>
            <a:cxnSpLocks noChangeShapeType="1"/>
            <a:stCxn id="8" idx="2"/>
            <a:endCxn id="9" idx="0"/>
          </p:cNvCxnSpPr>
          <p:nvPr/>
        </p:nvCxnSpPr>
        <p:spPr bwMode="auto">
          <a:xfrm>
            <a:off x="1553563" y="4015892"/>
            <a:ext cx="1749425" cy="1254125"/>
          </a:xfrm>
          <a:prstGeom prst="straightConnector1">
            <a:avLst/>
          </a:prstGeom>
          <a:noFill/>
          <a:ln w="38100">
            <a:solidFill>
              <a:schemeClr val="accent1"/>
            </a:solidFill>
            <a:prstDash val="dash"/>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A4F9E2C1-C2B2-D341-9FDD-5C61C51AE43C}"/>
              </a:ext>
            </a:extLst>
          </p:cNvPr>
          <p:cNvCxnSpPr>
            <a:cxnSpLocks noChangeShapeType="1"/>
          </p:cNvCxnSpPr>
          <p:nvPr/>
        </p:nvCxnSpPr>
        <p:spPr bwMode="auto">
          <a:xfrm flipV="1">
            <a:off x="5127993" y="4210173"/>
            <a:ext cx="2630487" cy="9525"/>
          </a:xfrm>
          <a:prstGeom prst="line">
            <a:avLst/>
          </a:prstGeom>
          <a:noFill/>
          <a:ln w="28575">
            <a:solidFill>
              <a:schemeClr val="accent1"/>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C4A1627B-BA81-4840-AE02-B129FDBF97C5}"/>
              </a:ext>
            </a:extLst>
          </p:cNvPr>
          <p:cNvSpPr txBox="1">
            <a:spLocks noChangeArrowheads="1"/>
          </p:cNvSpPr>
          <p:nvPr/>
        </p:nvSpPr>
        <p:spPr bwMode="auto">
          <a:xfrm>
            <a:off x="7938834" y="3774587"/>
            <a:ext cx="2157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err="1">
                <a:latin typeface="Calibri" panose="020F0502020204030204" pitchFamily="34" charset="0"/>
              </a:rPr>
              <a:t>Dictionaries</a:t>
            </a:r>
            <a:r>
              <a:rPr lang="nb-NO" altLang="nb-NO" dirty="0">
                <a:latin typeface="Calibri" panose="020F0502020204030204" pitchFamily="34" charset="0"/>
              </a:rPr>
              <a:t> </a:t>
            </a:r>
            <a:r>
              <a:rPr lang="nb-NO" altLang="nb-NO" dirty="0" err="1">
                <a:latin typeface="Calibri" panose="020F0502020204030204" pitchFamily="34" charset="0"/>
              </a:rPr>
              <a:t>tend</a:t>
            </a:r>
            <a:endParaRPr lang="nb-NO" altLang="nb-NO" dirty="0">
              <a:latin typeface="Calibri" panose="020F0502020204030204" pitchFamily="34" charset="0"/>
            </a:endParaRPr>
          </a:p>
          <a:p>
            <a:pPr eaLnBrk="1" hangingPunct="1">
              <a:spcBef>
                <a:spcPct val="0"/>
              </a:spcBef>
              <a:buFontTx/>
              <a:buNone/>
            </a:pPr>
            <a:r>
              <a:rPr lang="nb-NO" altLang="nb-NO" dirty="0">
                <a:latin typeface="Calibri" panose="020F0502020204030204" pitchFamily="34" charset="0"/>
              </a:rPr>
              <a:t>to </a:t>
            </a:r>
            <a:r>
              <a:rPr lang="nb-NO" altLang="nb-NO" dirty="0" err="1">
                <a:latin typeface="Calibri" panose="020F0502020204030204" pitchFamily="34" charset="0"/>
              </a:rPr>
              <a:t>draw</a:t>
            </a:r>
            <a:r>
              <a:rPr lang="nb-NO" altLang="nb-NO" dirty="0">
                <a:latin typeface="Calibri" panose="020F0502020204030204" pitchFamily="34" charset="0"/>
              </a:rPr>
              <a:t> </a:t>
            </a:r>
            <a:r>
              <a:rPr lang="nb-NO" altLang="nb-NO" dirty="0" err="1">
                <a:latin typeface="Calibri" panose="020F0502020204030204" pitchFamily="34" charset="0"/>
              </a:rPr>
              <a:t>the</a:t>
            </a:r>
            <a:r>
              <a:rPr lang="nb-NO" altLang="nb-NO" dirty="0">
                <a:latin typeface="Calibri" panose="020F0502020204030204" pitchFamily="34" charset="0"/>
              </a:rPr>
              <a:t> line </a:t>
            </a:r>
            <a:r>
              <a:rPr lang="nb-NO" altLang="nb-NO" dirty="0" err="1">
                <a:latin typeface="Calibri" panose="020F0502020204030204" pitchFamily="34" charset="0"/>
              </a:rPr>
              <a:t>here</a:t>
            </a:r>
            <a:endParaRPr lang="nb-NO" altLang="nb-NO" dirty="0">
              <a:latin typeface="Calibri" panose="020F0502020204030204" pitchFamily="34" charset="0"/>
            </a:endParaRPr>
          </a:p>
        </p:txBody>
      </p:sp>
    </p:spTree>
    <p:extLst>
      <p:ext uri="{BB962C8B-B14F-4D97-AF65-F5344CB8AC3E}">
        <p14:creationId xmlns:p14="http://schemas.microsoft.com/office/powerpoint/2010/main" val="4226071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9DEFFA6F-1F7E-A540-A61A-16D9B260FB77}"/>
              </a:ext>
            </a:extLst>
          </p:cNvPr>
          <p:cNvSpPr>
            <a:spLocks noGrp="1"/>
          </p:cNvSpPr>
          <p:nvPr>
            <p:ph type="title"/>
          </p:nvPr>
        </p:nvSpPr>
        <p:spPr>
          <a:xfrm>
            <a:off x="838200" y="365125"/>
            <a:ext cx="10515600" cy="631337"/>
          </a:xfrm>
        </p:spPr>
        <p:txBody>
          <a:bodyPr/>
          <a:lstStyle/>
          <a:p>
            <a:r>
              <a:rPr lang="nb-NO" altLang="en-NO" sz="2800" dirty="0" err="1">
                <a:latin typeface="Open Sans" charset="0"/>
                <a:ea typeface="ＭＳ Ｐゴシック" panose="020B0600070205080204" pitchFamily="34" charset="-128"/>
              </a:rPr>
              <a:t>Classifier</a:t>
            </a:r>
            <a:r>
              <a:rPr lang="nb-NO" altLang="en-NO" sz="2800" dirty="0">
                <a:latin typeface="Open Sans" charset="0"/>
                <a:ea typeface="ＭＳ Ｐゴシック" panose="020B0600070205080204" pitchFamily="34" charset="-128"/>
              </a:rPr>
              <a:t> </a:t>
            </a:r>
            <a:r>
              <a:rPr lang="nb-NO" altLang="en-NO" sz="2800" dirty="0" err="1">
                <a:latin typeface="Open Sans" charset="0"/>
                <a:ea typeface="ＭＳ Ｐゴシック" panose="020B0600070205080204" pitchFamily="34" charset="-128"/>
              </a:rPr>
              <a:t>Variation</a:t>
            </a:r>
            <a:endParaRPr lang="nb-NO" altLang="en-NO" dirty="0">
              <a:latin typeface="Open Sans" charset="0"/>
              <a:ea typeface="ＭＳ Ｐゴシック" panose="020B0600070205080204" pitchFamily="34" charset="-128"/>
            </a:endParaRPr>
          </a:p>
        </p:txBody>
      </p:sp>
      <p:sp>
        <p:nvSpPr>
          <p:cNvPr id="38914" name="Content Placeholder 2">
            <a:extLst>
              <a:ext uri="{FF2B5EF4-FFF2-40B4-BE49-F238E27FC236}">
                <a16:creationId xmlns:a16="http://schemas.microsoft.com/office/drawing/2014/main" id="{57D8EC31-6458-1A4A-A196-F98D06B4AEDC}"/>
              </a:ext>
            </a:extLst>
          </p:cNvPr>
          <p:cNvSpPr>
            <a:spLocks noGrp="1"/>
          </p:cNvSpPr>
          <p:nvPr>
            <p:ph idx="1"/>
          </p:nvPr>
        </p:nvSpPr>
        <p:spPr>
          <a:xfrm>
            <a:off x="838200" y="974924"/>
            <a:ext cx="10248900" cy="817562"/>
          </a:xfrm>
        </p:spPr>
        <p:txBody>
          <a:bodyPr/>
          <a:lstStyle/>
          <a:p>
            <a:pPr marL="0" indent="0">
              <a:buNone/>
            </a:pPr>
            <a:r>
              <a:rPr lang="nb-NO" altLang="en-NO" sz="2000" dirty="0" err="1">
                <a:latin typeface="Open Sans Light" charset="0"/>
                <a:ea typeface="ＭＳ Ｐゴシック" panose="020B0600070205080204" pitchFamily="34" charset="-128"/>
              </a:rPr>
              <a:t>Some</a:t>
            </a:r>
            <a:r>
              <a:rPr lang="nb-NO" altLang="en-NO" sz="2000" dirty="0">
                <a:latin typeface="Open Sans Light" charset="0"/>
                <a:ea typeface="ＭＳ Ｐゴシック" panose="020B0600070205080204" pitchFamily="34" charset="-128"/>
              </a:rPr>
              <a:t> </a:t>
            </a:r>
            <a:r>
              <a:rPr lang="nb-NO" altLang="en-NO" sz="2000" dirty="0" err="1">
                <a:latin typeface="Open Sans Light" charset="0"/>
                <a:ea typeface="ＭＳ Ｐゴシック" panose="020B0600070205080204" pitchFamily="34" charset="-128"/>
              </a:rPr>
              <a:t>nouns</a:t>
            </a:r>
            <a:r>
              <a:rPr lang="nb-NO" altLang="en-NO" sz="2000" dirty="0">
                <a:latin typeface="Open Sans Light" charset="0"/>
                <a:ea typeface="ＭＳ Ｐゴシック" panose="020B0600070205080204" pitchFamily="34" charset="-128"/>
              </a:rPr>
              <a:t> </a:t>
            </a:r>
            <a:r>
              <a:rPr lang="nb-NO" altLang="en-NO" sz="2000" dirty="0" err="1">
                <a:latin typeface="Open Sans Light" charset="0"/>
                <a:ea typeface="ＭＳ Ｐゴシック" panose="020B0600070205080204" pitchFamily="34" charset="-128"/>
              </a:rPr>
              <a:t>can</a:t>
            </a:r>
            <a:r>
              <a:rPr lang="nb-NO" altLang="en-NO" sz="2000" dirty="0">
                <a:latin typeface="Open Sans Light" charset="0"/>
                <a:ea typeface="ＭＳ Ｐゴシック" panose="020B0600070205080204" pitchFamily="34" charset="-128"/>
              </a:rPr>
              <a:t> have </a:t>
            </a:r>
            <a:r>
              <a:rPr lang="nb-NO" altLang="en-NO" sz="2000" dirty="0" err="1">
                <a:latin typeface="Open Sans Light" charset="0"/>
                <a:ea typeface="ＭＳ Ｐゴシック" panose="020B0600070205080204" pitchFamily="34" charset="-128"/>
              </a:rPr>
              <a:t>several</a:t>
            </a:r>
            <a:r>
              <a:rPr lang="nb-NO" altLang="en-NO" sz="2000" dirty="0">
                <a:latin typeface="Open Sans Light" charset="0"/>
                <a:ea typeface="ＭＳ Ｐゴシック" panose="020B0600070205080204" pitchFamily="34" charset="-128"/>
              </a:rPr>
              <a:t> different </a:t>
            </a:r>
            <a:r>
              <a:rPr lang="nb-NO" altLang="en-NO" sz="2000" dirty="0" err="1">
                <a:latin typeface="Open Sans Light" charset="0"/>
                <a:ea typeface="ＭＳ Ｐゴシック" panose="020B0600070205080204" pitchFamily="34" charset="-128"/>
              </a:rPr>
              <a:t>classifiers</a:t>
            </a:r>
            <a:r>
              <a:rPr lang="nb-NO" altLang="en-NO" sz="2000" dirty="0">
                <a:latin typeface="Open Sans Light" charset="0"/>
                <a:ea typeface="ＭＳ Ｐゴシック" panose="020B0600070205080204" pitchFamily="34" charset="-128"/>
              </a:rPr>
              <a:t>: </a:t>
            </a:r>
            <a:r>
              <a:rPr lang="en-US" altLang="en-NO" sz="2000" dirty="0">
                <a:latin typeface="Open Sans Light" charset="0"/>
                <a:ea typeface="ＭＳ Ｐゴシック" panose="020B0600070205080204" pitchFamily="34" charset="-128"/>
              </a:rPr>
              <a:t>Burmese </a:t>
            </a:r>
            <a:r>
              <a:rPr lang="nb-NO" altLang="en-NO" sz="2000" i="1" dirty="0" err="1">
                <a:latin typeface="Open Sans Light" charset="0"/>
                <a:ea typeface="ＭＳ Ｐゴシック" panose="020B0600070205080204" pitchFamily="34" charset="-128"/>
              </a:rPr>
              <a:t>myi</a:t>
            </a:r>
            <a:r>
              <a:rPr lang="en-US" altLang="en-NO" sz="2000" i="1" dirty="0" err="1">
                <a:latin typeface="Open Sans Light" charset="0"/>
                <a:ea typeface="ＭＳ Ｐゴシック" panose="020B0600070205080204" pitchFamily="34" charset="-128"/>
              </a:rPr>
              <a:t>ʔ</a:t>
            </a:r>
            <a:r>
              <a:rPr lang="en-US" altLang="en-NO" sz="2000" dirty="0">
                <a:latin typeface="Open Sans Light" charset="0"/>
                <a:ea typeface="ＭＳ Ｐゴシック" panose="020B0600070205080204" pitchFamily="34" charset="-128"/>
              </a:rPr>
              <a:t> </a:t>
            </a:r>
            <a:r>
              <a:rPr lang="en-US" altLang="en-US" sz="2000" dirty="0">
                <a:latin typeface="Open Sans Light" charset="0"/>
                <a:ea typeface="ＭＳ Ｐゴシック" panose="020B0600070205080204" pitchFamily="34" charset="-128"/>
              </a:rPr>
              <a:t>‘</a:t>
            </a:r>
            <a:r>
              <a:rPr lang="en-US" altLang="en-NO" sz="2000" dirty="0">
                <a:latin typeface="Open Sans Light" charset="0"/>
                <a:ea typeface="ＭＳ Ｐゴシック" panose="020B0600070205080204" pitchFamily="34" charset="-128"/>
              </a:rPr>
              <a:t>river</a:t>
            </a:r>
            <a:r>
              <a:rPr lang="en-US" altLang="en-US" sz="2000" dirty="0">
                <a:latin typeface="Open Sans Light" charset="0"/>
                <a:ea typeface="ＭＳ Ｐゴシック" panose="020B0600070205080204" pitchFamily="34" charset="-128"/>
              </a:rPr>
              <a:t>’</a:t>
            </a:r>
            <a:r>
              <a:rPr lang="en-US" altLang="en-NO" sz="2000" dirty="0">
                <a:latin typeface="Open Sans Light" charset="0"/>
                <a:ea typeface="ＭＳ Ｐゴシック" panose="020B0600070205080204" pitchFamily="34" charset="-128"/>
              </a:rPr>
              <a:t> (Becker 1975):	</a:t>
            </a:r>
            <a:endParaRPr lang="nb-NO" altLang="en-NO" sz="2000" dirty="0">
              <a:latin typeface="Open Sans Light" charset="0"/>
              <a:ea typeface="ＭＳ Ｐゴシック" panose="020B0600070205080204" pitchFamily="34" charset="-128"/>
            </a:endParaRPr>
          </a:p>
        </p:txBody>
      </p:sp>
      <p:sp>
        <p:nvSpPr>
          <p:cNvPr id="37891" name="TextBox 3">
            <a:extLst>
              <a:ext uri="{FF2B5EF4-FFF2-40B4-BE49-F238E27FC236}">
                <a16:creationId xmlns:a16="http://schemas.microsoft.com/office/drawing/2014/main" id="{A3AA097A-1DAD-6C48-8C8A-F16BAD3D5658}"/>
              </a:ext>
            </a:extLst>
          </p:cNvPr>
          <p:cNvSpPr txBox="1">
            <a:spLocks noChangeArrowheads="1"/>
          </p:cNvSpPr>
          <p:nvPr/>
        </p:nvSpPr>
        <p:spPr bwMode="auto">
          <a:xfrm>
            <a:off x="378" y="1851377"/>
            <a:ext cx="4521751"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a.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NO" sz="1800" i="1" dirty="0" err="1"/>
              <a:t>myiʔ</a:t>
            </a:r>
            <a:endParaRPr lang="en-US" altLang="en-NO" sz="1800" i="1" dirty="0"/>
          </a:p>
          <a:p>
            <a:pPr eaLnBrk="1" hangingPunct="1"/>
            <a:r>
              <a:rPr lang="en-US" altLang="en-NO" sz="1800" dirty="0"/>
              <a:t>		river	one	</a:t>
            </a:r>
            <a:r>
              <a:rPr lang="en-US" altLang="en-NO" sz="1800" dirty="0" err="1"/>
              <a:t>cl:river</a:t>
            </a:r>
            <a:endParaRPr lang="en-US" altLang="en-NO" sz="1800" dirty="0"/>
          </a:p>
          <a:p>
            <a:pPr eaLnBrk="1" hangingPunct="1"/>
            <a:r>
              <a:rPr lang="en-US" altLang="en-NO" sz="1800" dirty="0"/>
              <a:t>		</a:t>
            </a:r>
            <a:r>
              <a:rPr lang="en-US" altLang="en-US" sz="1800" dirty="0"/>
              <a:t>‘</a:t>
            </a:r>
            <a:r>
              <a:rPr lang="en-US" altLang="en-NO" sz="1800" dirty="0"/>
              <a:t>a river [default case]</a:t>
            </a:r>
            <a:r>
              <a:rPr lang="en-US" altLang="en-US" sz="1800" dirty="0"/>
              <a:t>’</a:t>
            </a:r>
            <a:endParaRPr lang="en-US" altLang="en-NO" sz="1800" dirty="0"/>
          </a:p>
        </p:txBody>
      </p:sp>
      <p:sp>
        <p:nvSpPr>
          <p:cNvPr id="37892" name="TextBox 4">
            <a:extLst>
              <a:ext uri="{FF2B5EF4-FFF2-40B4-BE49-F238E27FC236}">
                <a16:creationId xmlns:a16="http://schemas.microsoft.com/office/drawing/2014/main" id="{DD8862B7-D897-384C-AA2A-BD016CD246E4}"/>
              </a:ext>
            </a:extLst>
          </p:cNvPr>
          <p:cNvSpPr txBox="1">
            <a:spLocks noChangeArrowheads="1"/>
          </p:cNvSpPr>
          <p:nvPr/>
        </p:nvSpPr>
        <p:spPr bwMode="auto">
          <a:xfrm>
            <a:off x="5144213" y="1792486"/>
            <a:ext cx="505131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b.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hu-HU" altLang="en-NO" sz="1800" i="1" dirty="0" err="1"/>
              <a:t>yaʔ</a:t>
            </a:r>
            <a:endParaRPr lang="hu-HU" altLang="en-NO" sz="1800" i="1" dirty="0"/>
          </a:p>
          <a:p>
            <a:pPr eaLnBrk="1" hangingPunct="1"/>
            <a:r>
              <a:rPr lang="en-US" altLang="en-NO" sz="1800" dirty="0"/>
              <a:t>		river	one	</a:t>
            </a:r>
            <a:r>
              <a:rPr lang="en-US" altLang="en-NO" sz="1800" dirty="0" err="1"/>
              <a:t>cl:place</a:t>
            </a:r>
            <a:endParaRPr lang="en-US" altLang="en-NO" sz="1800" dirty="0"/>
          </a:p>
          <a:p>
            <a:pPr eaLnBrk="1" hangingPunct="1"/>
            <a:r>
              <a:rPr lang="en-US" altLang="en-NO" sz="1800" dirty="0"/>
              <a:t>		</a:t>
            </a:r>
            <a:r>
              <a:rPr lang="en-US" altLang="en-US" sz="1800" dirty="0"/>
              <a:t>‘</a:t>
            </a:r>
            <a:r>
              <a:rPr lang="en-US" altLang="en-NO" sz="1800" dirty="0"/>
              <a:t>a river as site [for a picnic, etc.]</a:t>
            </a:r>
            <a:r>
              <a:rPr lang="en-US" altLang="en-US" sz="1800" dirty="0"/>
              <a:t>’</a:t>
            </a:r>
            <a:endParaRPr lang="en-US" altLang="en-NO" sz="1800" dirty="0"/>
          </a:p>
        </p:txBody>
      </p:sp>
      <p:sp>
        <p:nvSpPr>
          <p:cNvPr id="37893" name="TextBox 5">
            <a:extLst>
              <a:ext uri="{FF2B5EF4-FFF2-40B4-BE49-F238E27FC236}">
                <a16:creationId xmlns:a16="http://schemas.microsoft.com/office/drawing/2014/main" id="{D29AD7BE-0ABB-3B44-A62E-E61406F1F73D}"/>
              </a:ext>
            </a:extLst>
          </p:cNvPr>
          <p:cNvSpPr txBox="1">
            <a:spLocks noChangeArrowheads="1"/>
          </p:cNvSpPr>
          <p:nvPr/>
        </p:nvSpPr>
        <p:spPr bwMode="auto">
          <a:xfrm>
            <a:off x="378" y="2926115"/>
            <a:ext cx="443422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c.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tan</a:t>
            </a:r>
            <a:endParaRPr lang="en-US" altLang="en-NO" sz="1800" dirty="0"/>
          </a:p>
          <a:p>
            <a:pPr eaLnBrk="1" hangingPunct="1"/>
            <a:r>
              <a:rPr lang="en-US" altLang="en-NO" sz="1800" dirty="0"/>
              <a:t>		river	one	</a:t>
            </a:r>
            <a:r>
              <a:rPr lang="en-US" altLang="en-NO" sz="1800" dirty="0" err="1"/>
              <a:t>cl:line</a:t>
            </a:r>
            <a:endParaRPr lang="en-US" altLang="en-NO" sz="1800" dirty="0"/>
          </a:p>
          <a:p>
            <a:pPr eaLnBrk="1" hangingPunct="1"/>
            <a:r>
              <a:rPr lang="en-US" altLang="en-NO" sz="1800" dirty="0"/>
              <a:t>		</a:t>
            </a:r>
            <a:r>
              <a:rPr lang="en-US" altLang="en-US" sz="1800" dirty="0"/>
              <a:t>‘</a:t>
            </a:r>
            <a:r>
              <a:rPr lang="en-US" altLang="en-NO" sz="1800" dirty="0"/>
              <a:t>a river [on a map]</a:t>
            </a:r>
            <a:r>
              <a:rPr lang="en-US" altLang="en-US" sz="1800" dirty="0"/>
              <a:t>’</a:t>
            </a:r>
            <a:endParaRPr lang="en-US" altLang="en-NO" sz="1800" dirty="0"/>
          </a:p>
        </p:txBody>
      </p:sp>
      <p:sp>
        <p:nvSpPr>
          <p:cNvPr id="37894" name="TextBox 7">
            <a:extLst>
              <a:ext uri="{FF2B5EF4-FFF2-40B4-BE49-F238E27FC236}">
                <a16:creationId xmlns:a16="http://schemas.microsoft.com/office/drawing/2014/main" id="{DE3BCC0C-5108-8542-9E8E-13D96E228500}"/>
              </a:ext>
            </a:extLst>
          </p:cNvPr>
          <p:cNvSpPr txBox="1">
            <a:spLocks noChangeArrowheads="1"/>
          </p:cNvSpPr>
          <p:nvPr/>
        </p:nvSpPr>
        <p:spPr bwMode="auto">
          <a:xfrm>
            <a:off x="5147387" y="2867224"/>
            <a:ext cx="510768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d.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NO" sz="1800" i="1" dirty="0" err="1"/>
              <a:t>hmwa</a:t>
            </a:r>
            <a:endParaRPr lang="en-US" altLang="en-NO" sz="1800" dirty="0"/>
          </a:p>
          <a:p>
            <a:pPr eaLnBrk="1" hangingPunct="1"/>
            <a:r>
              <a:rPr lang="en-US" altLang="en-NO" sz="1800" dirty="0"/>
              <a:t>		river	one	</a:t>
            </a:r>
            <a:r>
              <a:rPr lang="en-US" altLang="en-NO" sz="1800" dirty="0" err="1"/>
              <a:t>cl:section</a:t>
            </a:r>
            <a:endParaRPr lang="en-US" altLang="en-NO" sz="1800" dirty="0"/>
          </a:p>
          <a:p>
            <a:pPr eaLnBrk="1" hangingPunct="1"/>
            <a:r>
              <a:rPr lang="en-US" altLang="en-NO" sz="1800" dirty="0"/>
              <a:t>		</a:t>
            </a:r>
            <a:r>
              <a:rPr lang="en-US" altLang="en-US" sz="1800" dirty="0"/>
              <a:t>‘</a:t>
            </a:r>
            <a:r>
              <a:rPr lang="en-US" altLang="en-NO" sz="1800" dirty="0"/>
              <a:t>a river section [for fishing, etc.]</a:t>
            </a:r>
            <a:r>
              <a:rPr lang="en-US" altLang="en-US" sz="1800" dirty="0"/>
              <a:t>’</a:t>
            </a:r>
            <a:r>
              <a:rPr lang="en-US" altLang="en-NO" sz="1800" dirty="0"/>
              <a:t> </a:t>
            </a:r>
            <a:endParaRPr lang="nb-NO" altLang="en-NO" sz="1800" dirty="0"/>
          </a:p>
        </p:txBody>
      </p:sp>
      <p:sp>
        <p:nvSpPr>
          <p:cNvPr id="37895" name="TextBox 8">
            <a:extLst>
              <a:ext uri="{FF2B5EF4-FFF2-40B4-BE49-F238E27FC236}">
                <a16:creationId xmlns:a16="http://schemas.microsoft.com/office/drawing/2014/main" id="{7FD6EED3-6C08-7545-96A3-BC72ECA60387}"/>
              </a:ext>
            </a:extLst>
          </p:cNvPr>
          <p:cNvSpPr txBox="1">
            <a:spLocks noChangeArrowheads="1"/>
          </p:cNvSpPr>
          <p:nvPr/>
        </p:nvSpPr>
        <p:spPr bwMode="auto">
          <a:xfrm>
            <a:off x="377" y="4010377"/>
            <a:ext cx="5072542"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e.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'sin</a:t>
            </a:r>
            <a:endParaRPr lang="en-US" altLang="en-NO" sz="1800" dirty="0"/>
          </a:p>
          <a:p>
            <a:pPr eaLnBrk="1" hangingPunct="1"/>
            <a:r>
              <a:rPr lang="en-US" altLang="en-NO" sz="1800" dirty="0"/>
              <a:t>		river	one	</a:t>
            </a:r>
            <a:r>
              <a:rPr lang="en-US" altLang="en-NO" sz="1800" dirty="0" err="1"/>
              <a:t>cl:distant</a:t>
            </a:r>
            <a:r>
              <a:rPr lang="en-US" altLang="en-NO" sz="1800" dirty="0"/>
              <a:t> arc</a:t>
            </a:r>
          </a:p>
          <a:p>
            <a:pPr eaLnBrk="1" hangingPunct="1"/>
            <a:r>
              <a:rPr lang="en-US" altLang="en-NO" sz="1800" dirty="0"/>
              <a:t>		</a:t>
            </a:r>
            <a:r>
              <a:rPr lang="en-US" altLang="en-US" sz="1800" dirty="0"/>
              <a:t>‘</a:t>
            </a:r>
            <a:r>
              <a:rPr lang="en-US" altLang="en-NO" sz="1800" dirty="0"/>
              <a:t>a river as path to the sea</a:t>
            </a:r>
            <a:r>
              <a:rPr lang="en-US" altLang="en-US" sz="1800" dirty="0"/>
              <a:t>’</a:t>
            </a:r>
            <a:r>
              <a:rPr lang="en-US" altLang="en-NO" sz="1800" dirty="0"/>
              <a:t> </a:t>
            </a:r>
            <a:endParaRPr lang="nb-NO" altLang="en-NO" sz="1800" dirty="0"/>
          </a:p>
        </p:txBody>
      </p:sp>
      <p:sp>
        <p:nvSpPr>
          <p:cNvPr id="37896" name="TextBox 9">
            <a:extLst>
              <a:ext uri="{FF2B5EF4-FFF2-40B4-BE49-F238E27FC236}">
                <a16:creationId xmlns:a16="http://schemas.microsoft.com/office/drawing/2014/main" id="{7A710E57-77BF-5245-89D2-07267652251A}"/>
              </a:ext>
            </a:extLst>
          </p:cNvPr>
          <p:cNvSpPr txBox="1">
            <a:spLocks noChangeArrowheads="1"/>
          </p:cNvSpPr>
          <p:nvPr/>
        </p:nvSpPr>
        <p:spPr bwMode="auto">
          <a:xfrm>
            <a:off x="5144213" y="3951486"/>
            <a:ext cx="620958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f.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NO" sz="1800" i="1" dirty="0" err="1"/>
              <a:t>θwe</a:t>
            </a:r>
            <a:endParaRPr lang="en-US" altLang="en-NO" sz="1800" dirty="0"/>
          </a:p>
          <a:p>
            <a:pPr eaLnBrk="1" hangingPunct="1"/>
            <a:r>
              <a:rPr lang="en-US" altLang="en-NO" sz="1800" dirty="0"/>
              <a:t>		river	one	</a:t>
            </a:r>
            <a:r>
              <a:rPr lang="en-US" altLang="en-NO" sz="1800" dirty="0" err="1"/>
              <a:t>cl:connection</a:t>
            </a:r>
            <a:endParaRPr lang="en-US" altLang="en-NO" sz="1800" dirty="0"/>
          </a:p>
          <a:p>
            <a:pPr eaLnBrk="1" hangingPunct="1"/>
            <a:r>
              <a:rPr lang="en-US" altLang="en-NO" sz="1800" dirty="0"/>
              <a:t> 		</a:t>
            </a:r>
            <a:r>
              <a:rPr lang="en-US" altLang="en-US" sz="1800" dirty="0"/>
              <a:t>‘</a:t>
            </a:r>
            <a:r>
              <a:rPr lang="en-US" altLang="en-NO" sz="1800" dirty="0"/>
              <a:t>a river as a connection [linking villages]</a:t>
            </a:r>
            <a:r>
              <a:rPr lang="en-US" altLang="en-US" sz="1800" dirty="0"/>
              <a:t>’</a:t>
            </a:r>
            <a:r>
              <a:rPr lang="en-US" altLang="en-NO" sz="1800" dirty="0"/>
              <a:t> </a:t>
            </a:r>
            <a:endParaRPr lang="nb-NO" altLang="en-NO" sz="1800" dirty="0"/>
          </a:p>
        </p:txBody>
      </p:sp>
      <p:sp>
        <p:nvSpPr>
          <p:cNvPr id="11" name="TextBox 8">
            <a:extLst>
              <a:ext uri="{FF2B5EF4-FFF2-40B4-BE49-F238E27FC236}">
                <a16:creationId xmlns:a16="http://schemas.microsoft.com/office/drawing/2014/main" id="{E632DA76-C811-4B4B-9B3D-3ABBDA57BDFA}"/>
              </a:ext>
            </a:extLst>
          </p:cNvPr>
          <p:cNvSpPr txBox="1">
            <a:spLocks noChangeArrowheads="1"/>
          </p:cNvSpPr>
          <p:nvPr/>
        </p:nvSpPr>
        <p:spPr bwMode="auto">
          <a:xfrm>
            <a:off x="378" y="5034315"/>
            <a:ext cx="534492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g.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en-US" altLang="en-US" sz="1800" i="1" dirty="0"/>
              <a:t>‘</a:t>
            </a:r>
            <a:r>
              <a:rPr lang="en-US" altLang="en-NO" sz="1800" i="1" dirty="0"/>
              <a:t>pa</a:t>
            </a:r>
            <a:r>
              <a:rPr lang="nb-NO" altLang="en-NO" sz="1800" dirty="0"/>
              <a:t> </a:t>
            </a:r>
          </a:p>
          <a:p>
            <a:pPr eaLnBrk="1" hangingPunct="1"/>
            <a:r>
              <a:rPr lang="en-US" altLang="en-NO" sz="1800" dirty="0"/>
              <a:t>		river	one	</a:t>
            </a:r>
            <a:r>
              <a:rPr lang="en-US" altLang="en-NO" sz="1800" dirty="0" err="1"/>
              <a:t>cl:sacred</a:t>
            </a:r>
            <a:r>
              <a:rPr lang="en-US" altLang="en-NO" sz="1800" dirty="0"/>
              <a:t> object</a:t>
            </a:r>
          </a:p>
          <a:p>
            <a:pPr eaLnBrk="1" hangingPunct="1"/>
            <a:r>
              <a:rPr lang="en-US" altLang="en-NO" sz="1800" dirty="0"/>
              <a:t>		</a:t>
            </a:r>
            <a:r>
              <a:rPr lang="en-US" altLang="en-US" sz="1800" dirty="0"/>
              <a:t>‘</a:t>
            </a:r>
            <a:r>
              <a:rPr lang="en-US" altLang="en-NO" sz="1800" dirty="0"/>
              <a:t>a river [in mythology]</a:t>
            </a:r>
            <a:r>
              <a:rPr lang="en-US" altLang="en-US" sz="1800" dirty="0"/>
              <a:t>’</a:t>
            </a:r>
            <a:r>
              <a:rPr lang="en-US" altLang="en-NO" sz="1800" dirty="0"/>
              <a:t> </a:t>
            </a:r>
            <a:endParaRPr lang="nb-NO" altLang="en-NO" sz="1800" dirty="0"/>
          </a:p>
        </p:txBody>
      </p:sp>
      <p:sp>
        <p:nvSpPr>
          <p:cNvPr id="12" name="TextBox 8">
            <a:extLst>
              <a:ext uri="{FF2B5EF4-FFF2-40B4-BE49-F238E27FC236}">
                <a16:creationId xmlns:a16="http://schemas.microsoft.com/office/drawing/2014/main" id="{F804EEB2-006D-F34F-8013-417971F75ACC}"/>
              </a:ext>
            </a:extLst>
          </p:cNvPr>
          <p:cNvSpPr txBox="1">
            <a:spLocks noChangeArrowheads="1"/>
          </p:cNvSpPr>
          <p:nvPr/>
        </p:nvSpPr>
        <p:spPr bwMode="auto">
          <a:xfrm>
            <a:off x="5147386" y="4975424"/>
            <a:ext cx="719701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800" dirty="0"/>
              <a:t>	h.	</a:t>
            </a:r>
            <a:r>
              <a:rPr lang="nb-NO" altLang="en-NO" sz="1800" i="1" dirty="0" err="1"/>
              <a:t>myi</a:t>
            </a:r>
            <a:r>
              <a:rPr lang="en-US" altLang="en-NO" sz="1800" i="1" dirty="0" err="1"/>
              <a:t>ʔ</a:t>
            </a:r>
            <a:r>
              <a:rPr lang="en-US" altLang="en-NO" sz="1800" i="1" dirty="0"/>
              <a:t>	</a:t>
            </a:r>
            <a:r>
              <a:rPr lang="en-US" altLang="en-NO" sz="1800" i="1" dirty="0" err="1"/>
              <a:t>tǝ</a:t>
            </a:r>
            <a:r>
              <a:rPr lang="en-US" altLang="en-NO" sz="1800" i="1" dirty="0"/>
              <a:t> 	</a:t>
            </a:r>
            <a:r>
              <a:rPr lang="nb-NO" altLang="en-NO" sz="1800" i="1" dirty="0" err="1"/>
              <a:t>khu</a:t>
            </a:r>
            <a:r>
              <a:rPr lang="nb-NO" altLang="en-US" sz="1800" i="1" dirty="0"/>
              <a:t>’</a:t>
            </a:r>
            <a:endParaRPr lang="nb-NO" altLang="ja-JP" sz="1800" dirty="0"/>
          </a:p>
          <a:p>
            <a:pPr eaLnBrk="1" hangingPunct="1"/>
            <a:r>
              <a:rPr lang="en-US" altLang="en-NO" sz="1800" dirty="0"/>
              <a:t>		river	one	</a:t>
            </a:r>
            <a:r>
              <a:rPr lang="en-US" altLang="en-NO" sz="1800" dirty="0" err="1"/>
              <a:t>cl:conceptual</a:t>
            </a:r>
            <a:r>
              <a:rPr lang="en-US" altLang="en-NO" sz="1800" dirty="0"/>
              <a:t> unit</a:t>
            </a:r>
          </a:p>
          <a:p>
            <a:pPr eaLnBrk="1" hangingPunct="1"/>
            <a:r>
              <a:rPr lang="en-US" altLang="en-NO" sz="1800" dirty="0"/>
              <a:t>		</a:t>
            </a:r>
            <a:r>
              <a:rPr lang="en-US" altLang="en-US" sz="1800" dirty="0"/>
              <a:t>‘</a:t>
            </a:r>
            <a:r>
              <a:rPr lang="en-US" altLang="en-NO" sz="1800" dirty="0"/>
              <a:t>a river [in a discussion of rivers in general]</a:t>
            </a:r>
            <a:r>
              <a:rPr lang="en-US" altLang="en-US" sz="1800" dirty="0"/>
              <a:t>’</a:t>
            </a:r>
            <a:r>
              <a:rPr lang="en-US" altLang="en-NO" sz="1800" dirty="0"/>
              <a:t> </a:t>
            </a:r>
            <a:endParaRPr lang="nb-NO" altLang="en-NO" sz="1800" dirty="0"/>
          </a:p>
        </p:txBody>
      </p:sp>
      <p:pic>
        <p:nvPicPr>
          <p:cNvPr id="13" name="Picture 1">
            <a:extLst>
              <a:ext uri="{FF2B5EF4-FFF2-40B4-BE49-F238E27FC236}">
                <a16:creationId xmlns:a16="http://schemas.microsoft.com/office/drawing/2014/main" id="{BFD1CE9F-F0E4-5C4F-BF66-6BD0A22FD302}"/>
              </a:ext>
            </a:extLst>
          </p:cNvPr>
          <p:cNvPicPr>
            <a:picLocks noChangeAspect="1"/>
          </p:cNvPicPr>
          <p:nvPr/>
        </p:nvPicPr>
        <p:blipFill>
          <a:blip r:embed="rId2">
            <a:extLst>
              <a:ext uri="{28A0092B-C50C-407E-A947-70E740481C1C}">
                <a14:useLocalDpi xmlns:a14="http://schemas.microsoft.com/office/drawing/2010/main" val="0"/>
              </a:ext>
            </a:extLst>
          </a:blip>
          <a:srcRect t="66632"/>
          <a:stretch>
            <a:fillRect/>
          </a:stretch>
        </p:blipFill>
        <p:spPr bwMode="auto">
          <a:xfrm>
            <a:off x="1390650" y="5903913"/>
            <a:ext cx="9144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01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432233AE-28D7-814D-B803-014B600A8DA3}"/>
              </a:ext>
            </a:extLst>
          </p:cNvPr>
          <p:cNvSpPr>
            <a:spLocks noGrp="1"/>
          </p:cNvSpPr>
          <p:nvPr>
            <p:ph type="title"/>
          </p:nvPr>
        </p:nvSpPr>
        <p:spPr>
          <a:xfrm>
            <a:off x="4965430" y="629268"/>
            <a:ext cx="6586491" cy="1286160"/>
          </a:xfrm>
        </p:spPr>
        <p:txBody>
          <a:bodyPr anchor="b">
            <a:normAutofit/>
          </a:bodyPr>
          <a:lstStyle/>
          <a:p>
            <a:r>
              <a:rPr lang="nb-NO" altLang="en-NO" sz="4100">
                <a:latin typeface="Open Sans" charset="0"/>
                <a:ea typeface="ＭＳ Ｐゴシック" panose="020B0600070205080204" pitchFamily="34" charset="-128"/>
              </a:rPr>
              <a:t>Compare: Prefix Variation</a:t>
            </a:r>
            <a:r>
              <a:rPr lang="ru-RU" altLang="en-NO" sz="4100">
                <a:latin typeface="Open Sans" charset="0"/>
                <a:ea typeface="ＭＳ Ｐゴシック" panose="020B0600070205080204" pitchFamily="34" charset="-128"/>
              </a:rPr>
              <a:t> </a:t>
            </a:r>
            <a:br>
              <a:rPr lang="nb-NO" altLang="en-NO" sz="4100">
                <a:latin typeface="Open Sans" charset="0"/>
                <a:ea typeface="ＭＳ Ｐゴシック" panose="020B0600070205080204" pitchFamily="34" charset="-128"/>
              </a:rPr>
            </a:br>
            <a:r>
              <a:rPr lang="ru-RU" altLang="en-NO" sz="4100">
                <a:latin typeface="Open Sans" charset="0"/>
                <a:ea typeface="ＭＳ Ｐゴシック" panose="020B0600070205080204" pitchFamily="34" charset="-128"/>
              </a:rPr>
              <a:t>Е</a:t>
            </a:r>
            <a:r>
              <a:rPr lang="nb-NO" altLang="en-NO" sz="4100">
                <a:latin typeface="Open Sans" charset="0"/>
                <a:ea typeface="ＭＳ Ｐゴシック" panose="020B0600070205080204" pitchFamily="34" charset="-128"/>
              </a:rPr>
              <a:t>xample: </a:t>
            </a:r>
            <a:r>
              <a:rPr lang="ru-RU" altLang="en-NO" sz="4100" i="1">
                <a:latin typeface="Open Sans" charset="0"/>
                <a:ea typeface="ＭＳ Ｐゴシック" panose="020B0600070205080204" pitchFamily="34" charset="-128"/>
              </a:rPr>
              <a:t>грузить</a:t>
            </a:r>
            <a:r>
              <a:rPr lang="nb-NO" altLang="en-NO" sz="4100">
                <a:latin typeface="Open Sans" charset="0"/>
                <a:ea typeface="ＭＳ Ｐゴシック" panose="020B0600070205080204" pitchFamily="34" charset="-128"/>
              </a:rPr>
              <a:t> 	</a:t>
            </a:r>
          </a:p>
        </p:txBody>
      </p:sp>
      <p:sp>
        <p:nvSpPr>
          <p:cNvPr id="3" name="Content Placeholder 2">
            <a:extLst>
              <a:ext uri="{FF2B5EF4-FFF2-40B4-BE49-F238E27FC236}">
                <a16:creationId xmlns:a16="http://schemas.microsoft.com/office/drawing/2014/main" id="{8E8CDBBE-3A42-5C48-ABDD-003BA19A19FD}"/>
              </a:ext>
            </a:extLst>
          </p:cNvPr>
          <p:cNvSpPr>
            <a:spLocks noGrp="1"/>
          </p:cNvSpPr>
          <p:nvPr>
            <p:ph idx="1"/>
          </p:nvPr>
        </p:nvSpPr>
        <p:spPr>
          <a:xfrm>
            <a:off x="4965430" y="2291362"/>
            <a:ext cx="7003831" cy="3785419"/>
          </a:xfrm>
        </p:spPr>
        <p:txBody>
          <a:bodyPr>
            <a:noAutofit/>
          </a:bodyPr>
          <a:lstStyle/>
          <a:p>
            <a:pPr marL="0" indent="0">
              <a:buNone/>
            </a:pPr>
            <a:r>
              <a:rPr lang="nb-NO" altLang="en-NO" sz="2200" dirty="0">
                <a:latin typeface="Open Sans Light" charset="0"/>
                <a:ea typeface="ＭＳ Ｐゴシック" panose="020B0600070205080204" pitchFamily="34" charset="-128"/>
              </a:rPr>
              <a:t>Russian </a:t>
            </a:r>
            <a:r>
              <a:rPr lang="nb-NO" altLang="en-NO" sz="2200" i="1" dirty="0" err="1">
                <a:latin typeface="Open Sans Light" charset="0"/>
                <a:ea typeface="ＭＳ Ｐゴシック" panose="020B0600070205080204" pitchFamily="34" charset="-128"/>
              </a:rPr>
              <a:t>gruzit</a:t>
            </a:r>
            <a:r>
              <a:rPr lang="nb-NO" altLang="en-NO" sz="2200" i="1" dirty="0">
                <a:latin typeface="Open Sans Light" charset="0"/>
                <a:ea typeface="ＭＳ Ｐゴシック" panose="020B0600070205080204" pitchFamily="34" charset="-128"/>
              </a:rPr>
              <a:t>’</a:t>
            </a:r>
            <a:r>
              <a:rPr lang="ru-RU" altLang="en-NO" sz="2200" dirty="0">
                <a:latin typeface="Open Sans Light" charset="0"/>
                <a:ea typeface="ＭＳ Ｐゴシック" panose="020B0600070205080204" pitchFamily="34" charset="-128"/>
              </a:rPr>
              <a:t> </a:t>
            </a:r>
            <a:r>
              <a:rPr lang="nb-NO" altLang="en-US" sz="2200" dirty="0">
                <a:latin typeface="Open Sans Light" charset="0"/>
                <a:ea typeface="ＭＳ Ｐゴシック" panose="020B0600070205080204" pitchFamily="34" charset="-128"/>
              </a:rPr>
              <a:t>‘</a:t>
            </a:r>
            <a:r>
              <a:rPr lang="nb-NO" altLang="ja-JP" sz="2200" dirty="0" err="1">
                <a:latin typeface="Open Sans Light" charset="0"/>
                <a:ea typeface="ＭＳ Ｐゴシック" panose="020B0600070205080204" pitchFamily="34" charset="-128"/>
              </a:rPr>
              <a:t>load</a:t>
            </a:r>
            <a:r>
              <a:rPr lang="nb-NO" altLang="en-US" sz="2200" dirty="0">
                <a:latin typeface="Open Sans Light" charset="0"/>
                <a:ea typeface="ＭＳ Ｐゴシック" panose="020B0600070205080204" pitchFamily="34" charset="-128"/>
              </a:rPr>
              <a:t>’</a:t>
            </a:r>
            <a:r>
              <a:rPr lang="nb-NO" altLang="ja-JP" sz="2200" dirty="0">
                <a:latin typeface="Open Sans Light" charset="0"/>
                <a:ea typeface="ＭＳ Ｐゴシック" panose="020B0600070205080204" pitchFamily="34" charset="-128"/>
              </a:rPr>
              <a:t> has </a:t>
            </a:r>
            <a:r>
              <a:rPr lang="nb-NO" altLang="ja-JP" sz="2200" dirty="0" err="1">
                <a:latin typeface="Open Sans Light" charset="0"/>
                <a:ea typeface="ＭＳ Ｐゴシック" panose="020B0600070205080204" pitchFamily="34" charset="-128"/>
              </a:rPr>
              <a:t>three</a:t>
            </a:r>
            <a:r>
              <a:rPr lang="nb-NO" altLang="ja-JP" sz="2200" dirty="0">
                <a:latin typeface="Open Sans Light" charset="0"/>
                <a:ea typeface="ＭＳ Ｐゴシック" panose="020B0600070205080204" pitchFamily="34" charset="-128"/>
              </a:rPr>
              <a:t> Natural </a:t>
            </a:r>
            <a:r>
              <a:rPr lang="nb-NO" altLang="ja-JP" sz="2200" dirty="0" err="1">
                <a:latin typeface="Open Sans Light" charset="0"/>
                <a:ea typeface="ＭＳ Ｐゴシック" panose="020B0600070205080204" pitchFamily="34" charset="-128"/>
              </a:rPr>
              <a:t>Perfectives</a:t>
            </a:r>
            <a:endParaRPr lang="nb-NO" altLang="en-NO" sz="2200" dirty="0">
              <a:latin typeface="Open Sans Light" charset="0"/>
              <a:ea typeface="ＭＳ Ｐゴシック" panose="020B0600070205080204" pitchFamily="34" charset="-128"/>
            </a:endParaRPr>
          </a:p>
          <a:p>
            <a:pPr marL="0" indent="0">
              <a:buNone/>
            </a:pPr>
            <a:r>
              <a:rPr lang="nb-NO" altLang="en-NO" sz="2200" b="1" i="1" dirty="0" err="1">
                <a:latin typeface="Open Sans Light" charset="0"/>
                <a:ea typeface="ＭＳ Ｐゴシック" panose="020B0600070205080204" pitchFamily="34" charset="-128"/>
              </a:rPr>
              <a:t>na-gruzit</a:t>
            </a:r>
            <a:r>
              <a:rPr lang="nb-NO" altLang="en-NO" sz="2200" b="1" i="1" dirty="0">
                <a:latin typeface="Open Sans Light" charset="0"/>
                <a:ea typeface="ＭＳ Ｐゴシック" panose="020B0600070205080204" pitchFamily="34" charset="-128"/>
              </a:rPr>
              <a:t>’</a:t>
            </a:r>
            <a:r>
              <a:rPr lang="ru-RU" altLang="en-NO" sz="2200" i="1" dirty="0">
                <a:latin typeface="Open Sans Light" charset="0"/>
                <a:ea typeface="ＭＳ Ｐゴシック" panose="020B0600070205080204" pitchFamily="34" charset="-128"/>
              </a:rPr>
              <a:t> </a:t>
            </a:r>
            <a:r>
              <a:rPr lang="en-US" altLang="en-US" sz="2200" dirty="0">
                <a:latin typeface="Open Sans Light" charset="0"/>
                <a:ea typeface="ＭＳ Ｐゴシック" panose="020B0600070205080204" pitchFamily="34" charset="-128"/>
              </a:rPr>
              <a:t>‘</a:t>
            </a:r>
            <a:r>
              <a:rPr lang="en-US" altLang="en-NO" sz="2200" dirty="0">
                <a:latin typeface="Open Sans Light" charset="0"/>
                <a:ea typeface="ＭＳ Ｐゴシック" panose="020B0600070205080204" pitchFamily="34" charset="-128"/>
              </a:rPr>
              <a:t>on-load</a:t>
            </a:r>
            <a:r>
              <a:rPr lang="en-US" altLang="en-US" sz="2200" dirty="0">
                <a:latin typeface="Open Sans Light" charset="0"/>
                <a:ea typeface="ＭＳ Ｐゴシック" panose="020B0600070205080204" pitchFamily="34" charset="-128"/>
              </a:rPr>
              <a:t>’</a:t>
            </a:r>
            <a:r>
              <a:rPr lang="en-US" altLang="en-NO" sz="2200" dirty="0">
                <a:latin typeface="Open Sans Light" charset="0"/>
                <a:ea typeface="ＭＳ Ｐゴシック" panose="020B0600070205080204" pitchFamily="34" charset="-128"/>
              </a:rPr>
              <a:t> focuses on accumulation of loaded object</a:t>
            </a:r>
            <a:r>
              <a:rPr lang="nb-NO" altLang="en-NO" sz="2200" dirty="0">
                <a:latin typeface="Open Sans Light" charset="0"/>
                <a:ea typeface="ＭＳ Ｐゴシック" panose="020B0600070205080204" pitchFamily="34" charset="-128"/>
              </a:rPr>
              <a:t>s</a:t>
            </a:r>
            <a:r>
              <a:rPr lang="en-US" altLang="en-NO" sz="2200" dirty="0">
                <a:latin typeface="Open Sans Light" charset="0"/>
                <a:ea typeface="ＭＳ Ｐゴシック" panose="020B0600070205080204" pitchFamily="34" charset="-128"/>
              </a:rPr>
              <a:t>, e.g.,</a:t>
            </a:r>
            <a:r>
              <a:rPr lang="ru-RU" altLang="en-NO" sz="2200" dirty="0">
                <a:latin typeface="Open Sans Light" charset="0"/>
                <a:ea typeface="ＭＳ Ｐゴシック" panose="020B0600070205080204" pitchFamily="34" charset="-128"/>
              </a:rPr>
              <a:t> </a:t>
            </a:r>
            <a:r>
              <a:rPr lang="nb-NO" altLang="en-NO" sz="2200" i="1" dirty="0" err="1">
                <a:latin typeface="Open Sans Light" charset="0"/>
                <a:ea typeface="ＭＳ Ｐゴシック" panose="020B0600070205080204" pitchFamily="34" charset="-128"/>
              </a:rPr>
              <a:t>na-gruzit</a:t>
            </a:r>
            <a:r>
              <a:rPr lang="nb-NO" altLang="en-NO" sz="2200" i="1" dirty="0">
                <a:latin typeface="Open Sans Light" charset="0"/>
                <a:ea typeface="ＭＳ Ｐゴシック" panose="020B0600070205080204" pitchFamily="34" charset="-128"/>
              </a:rPr>
              <a:t>’</a:t>
            </a:r>
            <a:r>
              <a:rPr lang="ru-RU" altLang="en-NO" sz="2200" i="1" dirty="0">
                <a:latin typeface="Open Sans Light" charset="0"/>
                <a:ea typeface="ＭＳ Ｐゴシック" panose="020B0600070205080204" pitchFamily="34" charset="-128"/>
              </a:rPr>
              <a:t> </a:t>
            </a:r>
            <a:r>
              <a:rPr lang="nb-NO" altLang="en-NO" sz="2200" i="1" dirty="0" err="1">
                <a:latin typeface="Open Sans Light" charset="0"/>
                <a:ea typeface="ＭＳ Ｐゴシック" panose="020B0600070205080204" pitchFamily="34" charset="-128"/>
              </a:rPr>
              <a:t>sumku</a:t>
            </a:r>
            <a:r>
              <a:rPr lang="ru-RU" altLang="en-NO" sz="2200" i="1" dirty="0">
                <a:latin typeface="Open Sans Light" charset="0"/>
                <a:ea typeface="ＭＳ Ｐゴシック" panose="020B0600070205080204" pitchFamily="34" charset="-128"/>
              </a:rPr>
              <a:t> </a:t>
            </a:r>
            <a:r>
              <a:rPr lang="nb-NO" altLang="en-NO" sz="2200" i="1" dirty="0" err="1">
                <a:latin typeface="Open Sans Light" charset="0"/>
                <a:ea typeface="ＭＳ Ｐゴシック" panose="020B0600070205080204" pitchFamily="34" charset="-128"/>
              </a:rPr>
              <a:t>arbatskim</a:t>
            </a:r>
            <a:r>
              <a:rPr lang="ru-RU" altLang="en-NO" sz="2200" i="1" dirty="0">
                <a:latin typeface="Open Sans Light" charset="0"/>
                <a:ea typeface="ＭＳ Ｐゴシック" panose="020B0600070205080204" pitchFamily="34" charset="-128"/>
              </a:rPr>
              <a:t> </a:t>
            </a:r>
            <a:r>
              <a:rPr lang="nb-NO" altLang="en-NO" sz="2200" i="1" dirty="0" err="1">
                <a:latin typeface="Open Sans Light" charset="0"/>
                <a:ea typeface="ＭＳ Ｐゴシック" panose="020B0600070205080204" pitchFamily="34" charset="-128"/>
              </a:rPr>
              <a:t>porodistym</a:t>
            </a:r>
            <a:r>
              <a:rPr lang="nb-NO" altLang="en-NO" sz="2200" i="1" dirty="0">
                <a:latin typeface="Open Sans Light" charset="0"/>
                <a:ea typeface="ＭＳ Ｐゴシック" panose="020B0600070205080204" pitchFamily="34" charset="-128"/>
              </a:rPr>
              <a:t> </a:t>
            </a:r>
            <a:r>
              <a:rPr lang="nb-NO" altLang="en-NO" sz="2200" i="1" dirty="0" err="1">
                <a:latin typeface="Open Sans Light" charset="0"/>
                <a:ea typeface="ＭＳ Ｐゴシック" panose="020B0600070205080204" pitchFamily="34" charset="-128"/>
              </a:rPr>
              <a:t>tovarom</a:t>
            </a:r>
            <a:r>
              <a:rPr lang="nb-NO" altLang="en-NO" sz="2200" i="1" dirty="0">
                <a:latin typeface="Open Sans Light" charset="0"/>
                <a:ea typeface="ＭＳ Ｐゴシック" panose="020B0600070205080204" pitchFamily="34" charset="-128"/>
              </a:rPr>
              <a:t> </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load a bag with fine goods from the </a:t>
            </a:r>
            <a:r>
              <a:rPr lang="en-US" altLang="ja-JP" sz="2200" dirty="0" err="1">
                <a:latin typeface="Open Sans Light" charset="0"/>
                <a:ea typeface="ＭＳ Ｐゴシック" panose="020B0600070205080204" pitchFamily="34" charset="-128"/>
              </a:rPr>
              <a:t>Arbat</a:t>
            </a:r>
            <a:r>
              <a:rPr lang="en-US" altLang="en-US" sz="2200" dirty="0">
                <a:latin typeface="Open Sans Light" charset="0"/>
                <a:ea typeface="ＭＳ Ｐゴシック" panose="020B0600070205080204" pitchFamily="34" charset="-128"/>
              </a:rPr>
              <a:t>’</a:t>
            </a:r>
            <a:endParaRPr lang="en-US" altLang="en-NO" sz="2200" dirty="0">
              <a:latin typeface="Open Sans Light" charset="0"/>
              <a:ea typeface="ＭＳ Ｐゴシック" panose="020B0600070205080204" pitchFamily="34" charset="-128"/>
            </a:endParaRPr>
          </a:p>
          <a:p>
            <a:pPr marL="0" indent="0">
              <a:buNone/>
            </a:pPr>
            <a:r>
              <a:rPr lang="nb-NO" altLang="en-NO" sz="2200" b="1" i="1" dirty="0">
                <a:latin typeface="Open Sans Light" charset="0"/>
                <a:ea typeface="ＭＳ Ｐゴシック" panose="020B0600070205080204" pitchFamily="34" charset="-128"/>
              </a:rPr>
              <a:t>po-</a:t>
            </a:r>
            <a:r>
              <a:rPr lang="nb-NO" altLang="en-NO" sz="2200" b="1" i="1" dirty="0" err="1">
                <a:latin typeface="Open Sans Light" charset="0"/>
                <a:ea typeface="ＭＳ Ｐゴシック" panose="020B0600070205080204" pitchFamily="34" charset="-128"/>
              </a:rPr>
              <a:t>gruzit</a:t>
            </a:r>
            <a:r>
              <a:rPr lang="nb-NO" altLang="en-NO" sz="2200" b="1" i="1" dirty="0">
                <a:latin typeface="Open Sans Light" charset="0"/>
                <a:ea typeface="ＭＳ Ｐゴシック" panose="020B0600070205080204" pitchFamily="34" charset="-128"/>
              </a:rPr>
              <a:t>’</a:t>
            </a:r>
            <a:r>
              <a:rPr lang="en-US" altLang="en-NO" sz="2200" dirty="0">
                <a:latin typeface="Open Sans Light" charset="0"/>
                <a:ea typeface="ＭＳ Ｐゴシック" panose="020B0600070205080204" pitchFamily="34" charset="-128"/>
              </a:rPr>
              <a:t> </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po-load</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 most neutral, can also be used for things that don</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t ordinarily get loaded, e.g., </a:t>
            </a:r>
            <a:r>
              <a:rPr lang="nb-NO" altLang="ja-JP" sz="2200" i="1" dirty="0">
                <a:latin typeface="Open Sans Light" charset="0"/>
                <a:ea typeface="ＭＳ Ｐゴシック" panose="020B0600070205080204" pitchFamily="34" charset="-128"/>
              </a:rPr>
              <a:t>po-</a:t>
            </a:r>
            <a:r>
              <a:rPr lang="nb-NO" altLang="ja-JP" sz="2200" i="1" dirty="0" err="1">
                <a:latin typeface="Open Sans Light" charset="0"/>
                <a:ea typeface="ＭＳ Ｐゴシック" panose="020B0600070205080204" pitchFamily="34" charset="-128"/>
              </a:rPr>
              <a:t>gruzit</a:t>
            </a:r>
            <a:r>
              <a:rPr lang="nb-NO" altLang="ja-JP" sz="2200" i="1" dirty="0">
                <a:latin typeface="Open Sans Light" charset="0"/>
                <a:ea typeface="ＭＳ Ｐゴシック" panose="020B0600070205080204" pitchFamily="34" charset="-128"/>
              </a:rPr>
              <a:t>’</a:t>
            </a:r>
            <a:r>
              <a:rPr lang="ru-RU" altLang="ja-JP" sz="2200" i="1" dirty="0">
                <a:latin typeface="Open Sans Light" charset="0"/>
                <a:ea typeface="ＭＳ Ｐゴシック" panose="020B0600070205080204" pitchFamily="34" charset="-128"/>
              </a:rPr>
              <a:t> </a:t>
            </a:r>
            <a:r>
              <a:rPr lang="nb-NO" altLang="ja-JP" sz="2200" i="1" dirty="0" err="1">
                <a:latin typeface="Open Sans Light" charset="0"/>
                <a:ea typeface="ＭＳ Ｐゴシック" panose="020B0600070205080204" pitchFamily="34" charset="-128"/>
              </a:rPr>
              <a:t>ranennyx</a:t>
            </a:r>
            <a:r>
              <a:rPr lang="nb-NO" altLang="ja-JP" sz="2200" i="1" dirty="0">
                <a:latin typeface="Open Sans Light" charset="0"/>
                <a:ea typeface="ＭＳ Ｐゴシック" panose="020B0600070205080204" pitchFamily="34" charset="-128"/>
              </a:rPr>
              <a:t> v </a:t>
            </a:r>
            <a:r>
              <a:rPr lang="nb-NO" altLang="ja-JP" sz="2200" i="1" dirty="0" err="1">
                <a:latin typeface="Open Sans Light" charset="0"/>
                <a:ea typeface="ＭＳ Ｐゴシック" panose="020B0600070205080204" pitchFamily="34" charset="-128"/>
              </a:rPr>
              <a:t>furgon</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load the wounded into a van</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a:t>
            </a:r>
            <a:endParaRPr lang="en-US" altLang="en-NO" sz="2200" dirty="0">
              <a:latin typeface="Open Sans Light" charset="0"/>
              <a:ea typeface="ＭＳ Ｐゴシック" panose="020B0600070205080204" pitchFamily="34" charset="-128"/>
            </a:endParaRPr>
          </a:p>
          <a:p>
            <a:pPr marL="0" indent="0">
              <a:buNone/>
            </a:pPr>
            <a:r>
              <a:rPr lang="nb-NO" altLang="en-NO" sz="2200" b="1" i="1" dirty="0" err="1">
                <a:latin typeface="Open Sans Light" charset="0"/>
                <a:ea typeface="ＭＳ Ｐゴシック" panose="020B0600070205080204" pitchFamily="34" charset="-128"/>
              </a:rPr>
              <a:t>za-gruzit</a:t>
            </a:r>
            <a:r>
              <a:rPr lang="nb-NO" altLang="en-NO" sz="2200" b="1" i="1" dirty="0">
                <a:latin typeface="Open Sans Light" charset="0"/>
                <a:ea typeface="ＭＳ Ｐゴシック" panose="020B0600070205080204" pitchFamily="34" charset="-128"/>
              </a:rPr>
              <a:t>’</a:t>
            </a:r>
            <a:r>
              <a:rPr lang="ru-RU" altLang="en-NO" sz="2200" i="1" dirty="0">
                <a:latin typeface="Open Sans Light" charset="0"/>
                <a:ea typeface="ＭＳ Ｐゴシック" panose="020B0600070205080204" pitchFamily="34" charset="-128"/>
              </a:rPr>
              <a:t> </a:t>
            </a:r>
            <a:r>
              <a:rPr lang="en-US" altLang="en-US" sz="2200" dirty="0">
                <a:latin typeface="Open Sans Light" charset="0"/>
                <a:ea typeface="ＭＳ Ｐゴシック" panose="020B0600070205080204" pitchFamily="34" charset="-128"/>
              </a:rPr>
              <a:t>‘</a:t>
            </a:r>
            <a:r>
              <a:rPr lang="en-US" altLang="en-NO" sz="2200" dirty="0">
                <a:latin typeface="Open Sans Light" charset="0"/>
                <a:ea typeface="ＭＳ Ｐゴシック" panose="020B0600070205080204" pitchFamily="34" charset="-128"/>
              </a:rPr>
              <a:t>behind-load</a:t>
            </a:r>
            <a:r>
              <a:rPr lang="en-US" altLang="en-US" sz="2200" dirty="0">
                <a:latin typeface="Open Sans Light" charset="0"/>
                <a:ea typeface="ＭＳ Ｐゴシック" panose="020B0600070205080204" pitchFamily="34" charset="-128"/>
              </a:rPr>
              <a:t>’</a:t>
            </a:r>
            <a:r>
              <a:rPr lang="en-US" altLang="en-NO" sz="2200" dirty="0">
                <a:latin typeface="Open Sans Light" charset="0"/>
                <a:ea typeface="ＭＳ Ｐゴシック" panose="020B0600070205080204" pitchFamily="34" charset="-128"/>
              </a:rPr>
              <a:t> focuses on states resulting from loading, e.g. </a:t>
            </a:r>
            <a:r>
              <a:rPr lang="nb-NO" altLang="en-NO" sz="2200" i="1" dirty="0" err="1">
                <a:latin typeface="Open Sans Light" charset="0"/>
                <a:ea typeface="ＭＳ Ｐゴシック" panose="020B0600070205080204" pitchFamily="34" charset="-128"/>
              </a:rPr>
              <a:t>za-gruzit</a:t>
            </a:r>
            <a:r>
              <a:rPr lang="nb-NO" altLang="en-NO" sz="2200" i="1" dirty="0">
                <a:latin typeface="Open Sans Light" charset="0"/>
                <a:ea typeface="ＭＳ Ｐゴシック" panose="020B0600070205080204" pitchFamily="34" charset="-128"/>
              </a:rPr>
              <a:t>’ </a:t>
            </a:r>
            <a:r>
              <a:rPr lang="nb-NO" altLang="en-NO" sz="2200" i="1" dirty="0" err="1">
                <a:latin typeface="Open Sans Light" charset="0"/>
                <a:ea typeface="ＭＳ Ｐゴシック" panose="020B0600070205080204" pitchFamily="34" charset="-128"/>
              </a:rPr>
              <a:t>paroxod</a:t>
            </a:r>
            <a:r>
              <a:rPr lang="nb-NO" altLang="en-NO" sz="2200" i="1" dirty="0">
                <a:latin typeface="Open Sans Light" charset="0"/>
                <a:ea typeface="ＭＳ Ｐゴシック" panose="020B0600070205080204" pitchFamily="34" charset="-128"/>
              </a:rPr>
              <a:t> </a:t>
            </a:r>
            <a:r>
              <a:rPr lang="nb-NO" altLang="en-NO" sz="2200" i="1" dirty="0" err="1">
                <a:latin typeface="Open Sans Light" charset="0"/>
                <a:ea typeface="ＭＳ Ｐゴシック" panose="020B0600070205080204" pitchFamily="34" charset="-128"/>
              </a:rPr>
              <a:t>proviziej</a:t>
            </a:r>
            <a:r>
              <a:rPr lang="nb-NO" altLang="en-NO" sz="2200" i="1" dirty="0">
                <a:latin typeface="Open Sans Light" charset="0"/>
                <a:ea typeface="ＭＳ Ｐゴシック" panose="020B0600070205080204" pitchFamily="34" charset="-128"/>
              </a:rPr>
              <a:t> </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load a steamship with provisions</a:t>
            </a:r>
            <a:r>
              <a:rPr lang="en-US" altLang="en-US" sz="2200" dirty="0">
                <a:latin typeface="Open Sans Light" charset="0"/>
                <a:ea typeface="ＭＳ Ｐゴシック" panose="020B0600070205080204" pitchFamily="34" charset="-128"/>
              </a:rPr>
              <a:t>’</a:t>
            </a:r>
            <a:r>
              <a:rPr lang="en-US" altLang="ja-JP" sz="2200" dirty="0">
                <a:latin typeface="Open Sans Light" charset="0"/>
                <a:ea typeface="ＭＳ Ｐゴシック" panose="020B0600070205080204" pitchFamily="34" charset="-128"/>
              </a:rPr>
              <a:t>; default in professional contexts. </a:t>
            </a:r>
            <a:endParaRPr lang="nb-NO" altLang="en-NO" sz="2200" dirty="0">
              <a:latin typeface="Open Sans Light" charset="0"/>
              <a:ea typeface="ＭＳ Ｐゴシック" panose="020B0600070205080204" pitchFamily="34" charset="-128"/>
            </a:endParaRPr>
          </a:p>
        </p:txBody>
      </p:sp>
      <p:pic>
        <p:nvPicPr>
          <p:cNvPr id="39939" name="Picture 3">
            <a:extLst>
              <a:ext uri="{FF2B5EF4-FFF2-40B4-BE49-F238E27FC236}">
                <a16:creationId xmlns:a16="http://schemas.microsoft.com/office/drawing/2014/main" id="{212284C8-E67C-4C47-8330-9BB8D7277451}"/>
              </a:ext>
            </a:extLst>
          </p:cNvPr>
          <p:cNvPicPr>
            <a:picLocks noChangeAspect="1"/>
          </p:cNvPicPr>
          <p:nvPr/>
        </p:nvPicPr>
        <p:blipFill rotWithShape="1">
          <a:blip r:embed="rId2">
            <a:extLst>
              <a:ext uri="{28A0092B-C50C-407E-A947-70E740481C1C}">
                <a14:useLocalDpi xmlns:a14="http://schemas.microsoft.com/office/drawing/2010/main" val="0"/>
              </a:ext>
            </a:extLst>
          </a:blip>
          <a:srcRect l="5843" r="31971"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 name="Straight Connector 7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F5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202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a:extLst>
              <a:ext uri="{FF2B5EF4-FFF2-40B4-BE49-F238E27FC236}">
                <a16:creationId xmlns:a16="http://schemas.microsoft.com/office/drawing/2014/main" id="{1BFDABFF-15B5-6142-8EC8-7E93EC1D27CC}"/>
              </a:ext>
            </a:extLst>
          </p:cNvPr>
          <p:cNvSpPr>
            <a:spLocks noGrp="1"/>
          </p:cNvSpPr>
          <p:nvPr>
            <p:ph type="title"/>
          </p:nvPr>
        </p:nvSpPr>
        <p:spPr>
          <a:xfrm>
            <a:off x="339970" y="373909"/>
            <a:ext cx="11441722" cy="716338"/>
          </a:xfrm>
        </p:spPr>
        <p:txBody>
          <a:bodyPr>
            <a:normAutofit/>
          </a:bodyPr>
          <a:lstStyle/>
          <a:p>
            <a:r>
              <a:rPr lang="nb-NO" altLang="nb-NO" sz="3200" dirty="0">
                <a:latin typeface="Open Sans" charset="0"/>
                <a:ea typeface="ＭＳ Ｐゴシック" panose="020B0600070205080204" pitchFamily="34" charset="-128"/>
                <a:cs typeface="Open Sans" charset="0"/>
              </a:rPr>
              <a:t>Natural and </a:t>
            </a:r>
            <a:r>
              <a:rPr lang="nb-NO" altLang="nb-NO" sz="3200" dirty="0" err="1">
                <a:latin typeface="Open Sans" charset="0"/>
                <a:ea typeface="ＭＳ Ｐゴシック" panose="020B0600070205080204" pitchFamily="34" charset="-128"/>
                <a:cs typeface="Open Sans" charset="0"/>
              </a:rPr>
              <a:t>Specialized</a:t>
            </a:r>
            <a:r>
              <a:rPr lang="nb-NO" altLang="nb-NO" sz="3200" dirty="0">
                <a:latin typeface="Open Sans" charset="0"/>
                <a:ea typeface="ＭＳ Ｐゴシック" panose="020B0600070205080204" pitchFamily="34" charset="-128"/>
                <a:cs typeface="Open Sans" charset="0"/>
              </a:rPr>
              <a:t> </a:t>
            </a:r>
            <a:r>
              <a:rPr lang="nb-NO" altLang="nb-NO" sz="3200" dirty="0" err="1">
                <a:latin typeface="Open Sans" charset="0"/>
                <a:ea typeface="ＭＳ Ｐゴシック" panose="020B0600070205080204" pitchFamily="34" charset="-128"/>
                <a:cs typeface="Open Sans" charset="0"/>
              </a:rPr>
              <a:t>Perfectives</a:t>
            </a:r>
            <a:r>
              <a:rPr lang="nb-NO" altLang="nb-NO" sz="3200" dirty="0">
                <a:latin typeface="Open Sans" charset="0"/>
                <a:ea typeface="ＭＳ Ｐゴシック" panose="020B0600070205080204" pitchFamily="34" charset="-128"/>
                <a:cs typeface="Open Sans" charset="0"/>
              </a:rPr>
              <a:t> in </a:t>
            </a:r>
            <a:r>
              <a:rPr lang="nb-NO" altLang="nb-NO" sz="3200" dirty="0" err="1">
                <a:latin typeface="Open Sans" charset="0"/>
                <a:ea typeface="ＭＳ Ｐゴシック" panose="020B0600070205080204" pitchFamily="34" charset="-128"/>
                <a:cs typeface="Open Sans" charset="0"/>
              </a:rPr>
              <a:t>Other</a:t>
            </a:r>
            <a:r>
              <a:rPr lang="nb-NO" altLang="nb-NO" sz="3200" dirty="0">
                <a:latin typeface="Open Sans" charset="0"/>
                <a:ea typeface="ＭＳ Ｐゴシック" panose="020B0600070205080204" pitchFamily="34" charset="-128"/>
                <a:cs typeface="Open Sans" charset="0"/>
              </a:rPr>
              <a:t> </a:t>
            </a:r>
            <a:r>
              <a:rPr lang="nb-NO" altLang="nb-NO" sz="3200" dirty="0" err="1">
                <a:latin typeface="Open Sans" charset="0"/>
                <a:ea typeface="ＭＳ Ｐゴシック" panose="020B0600070205080204" pitchFamily="34" charset="-128"/>
                <a:cs typeface="Open Sans" charset="0"/>
              </a:rPr>
              <a:t>Slavic</a:t>
            </a:r>
            <a:r>
              <a:rPr lang="nb-NO" altLang="nb-NO" sz="3200" dirty="0">
                <a:latin typeface="Open Sans" charset="0"/>
                <a:ea typeface="ＭＳ Ｐゴシック" panose="020B0600070205080204" pitchFamily="34" charset="-128"/>
                <a:cs typeface="Open Sans" charset="0"/>
              </a:rPr>
              <a:t> Languages</a:t>
            </a:r>
          </a:p>
        </p:txBody>
      </p:sp>
      <p:sp>
        <p:nvSpPr>
          <p:cNvPr id="30722" name="TextBox 4">
            <a:extLst>
              <a:ext uri="{FF2B5EF4-FFF2-40B4-BE49-F238E27FC236}">
                <a16:creationId xmlns:a16="http://schemas.microsoft.com/office/drawing/2014/main" id="{12C95B60-3F47-7E4E-A8A2-069EAC5C9D8E}"/>
              </a:ext>
            </a:extLst>
          </p:cNvPr>
          <p:cNvSpPr txBox="1">
            <a:spLocks noChangeArrowheads="1"/>
          </p:cNvSpPr>
          <p:nvPr/>
        </p:nvSpPr>
        <p:spPr bwMode="auto">
          <a:xfrm>
            <a:off x="881186" y="2472238"/>
            <a:ext cx="37613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err="1">
                <a:latin typeface="Calibri" panose="020F0502020204030204" pitchFamily="34" charset="0"/>
              </a:rPr>
              <a:t>Czech</a:t>
            </a:r>
            <a:r>
              <a:rPr lang="nb-NO" altLang="nb-NO" dirty="0">
                <a:latin typeface="Calibri" panose="020F0502020204030204" pitchFamily="34" charset="0"/>
              </a:rPr>
              <a:t>:</a:t>
            </a:r>
          </a:p>
          <a:p>
            <a:pPr eaLnBrk="1" hangingPunct="1">
              <a:spcBef>
                <a:spcPct val="0"/>
              </a:spcBef>
              <a:buFontTx/>
              <a:buNone/>
            </a:pPr>
            <a:r>
              <a:rPr lang="nb-NO" altLang="nb-NO" dirty="0">
                <a:latin typeface="Calibri" panose="020F0502020204030204" pitchFamily="34" charset="0"/>
              </a:rPr>
              <a:t>	</a:t>
            </a:r>
            <a:r>
              <a:rPr lang="nb-NO" altLang="nb-NO" i="1" dirty="0" err="1">
                <a:latin typeface="Calibri" panose="020F0502020204030204" pitchFamily="34" charset="0"/>
              </a:rPr>
              <a:t>psát</a:t>
            </a:r>
            <a:endParaRPr lang="ru-RU" altLang="nb-NO" i="1"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cs-CZ" altLang="nb-NO" dirty="0">
                <a:latin typeface="Calibri" panose="020F0502020204030204" pitchFamily="34" charset="0"/>
              </a:rPr>
              <a:t>&gt; 	</a:t>
            </a:r>
            <a:r>
              <a:rPr lang="cs-CZ" altLang="nb-NO" i="1" dirty="0">
                <a:latin typeface="Calibri" panose="020F0502020204030204" pitchFamily="34" charset="0"/>
              </a:rPr>
              <a:t>na-</a:t>
            </a:r>
            <a:r>
              <a:rPr lang="cs-CZ" altLang="nb-NO" i="1" dirty="0" err="1">
                <a:latin typeface="Calibri" panose="020F0502020204030204" pitchFamily="34" charset="0"/>
              </a:rPr>
              <a:t>psat</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cs-CZ" altLang="nb-NO" i="1" dirty="0">
                <a:latin typeface="Calibri" panose="020F0502020204030204" pitchFamily="34" charset="0"/>
              </a:rPr>
              <a:t>ve-</a:t>
            </a:r>
            <a:r>
              <a:rPr lang="cs-CZ" altLang="nb-NO" i="1" dirty="0" err="1">
                <a:latin typeface="Calibri" panose="020F0502020204030204" pitchFamily="34" charset="0"/>
              </a:rPr>
              <a:t>psat</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cs-CZ" altLang="nb-NO" i="1" dirty="0">
                <a:latin typeface="Calibri" panose="020F0502020204030204" pitchFamily="34" charset="0"/>
              </a:rPr>
              <a:t>za-</a:t>
            </a:r>
            <a:r>
              <a:rPr lang="cs-CZ" altLang="nb-NO" i="1" dirty="0" err="1">
                <a:latin typeface="Calibri" panose="020F0502020204030204" pitchFamily="34" charset="0"/>
              </a:rPr>
              <a:t>psat</a:t>
            </a:r>
            <a:endParaRPr lang="cs-CZ" altLang="nb-NO" i="1" dirty="0">
              <a:latin typeface="Calibri" panose="020F0502020204030204" pitchFamily="34" charset="0"/>
            </a:endParaRPr>
          </a:p>
        </p:txBody>
      </p:sp>
      <p:sp>
        <p:nvSpPr>
          <p:cNvPr id="30723" name="TextBox 5">
            <a:extLst>
              <a:ext uri="{FF2B5EF4-FFF2-40B4-BE49-F238E27FC236}">
                <a16:creationId xmlns:a16="http://schemas.microsoft.com/office/drawing/2014/main" id="{700BA676-F8E7-BE48-A422-635814034D9B}"/>
              </a:ext>
            </a:extLst>
          </p:cNvPr>
          <p:cNvSpPr txBox="1">
            <a:spLocks noChangeArrowheads="1"/>
          </p:cNvSpPr>
          <p:nvPr/>
        </p:nvSpPr>
        <p:spPr bwMode="auto">
          <a:xfrm>
            <a:off x="881186" y="994910"/>
            <a:ext cx="92241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Calibri" panose="020F0502020204030204" pitchFamily="34" charset="0"/>
              </a:rPr>
              <a:t>Late </a:t>
            </a:r>
            <a:r>
              <a:rPr lang="nb-NO" altLang="nb-NO" dirty="0" err="1">
                <a:latin typeface="Calibri" panose="020F0502020204030204" pitchFamily="34" charset="0"/>
              </a:rPr>
              <a:t>Common</a:t>
            </a:r>
            <a:r>
              <a:rPr lang="nb-NO" altLang="nb-NO" dirty="0">
                <a:latin typeface="Calibri" panose="020F0502020204030204" pitchFamily="34" charset="0"/>
              </a:rPr>
              <a:t> </a:t>
            </a:r>
            <a:r>
              <a:rPr lang="nb-NO" altLang="nb-NO" dirty="0" err="1">
                <a:latin typeface="Calibri" panose="020F0502020204030204" pitchFamily="34" charset="0"/>
              </a:rPr>
              <a:t>Slavic</a:t>
            </a:r>
            <a:r>
              <a:rPr lang="nb-NO" altLang="nb-NO" dirty="0">
                <a:latin typeface="Calibri" panose="020F0502020204030204" pitchFamily="34" charset="0"/>
              </a:rPr>
              <a:t>:</a:t>
            </a:r>
          </a:p>
          <a:p>
            <a:pPr eaLnBrk="1" hangingPunct="1">
              <a:spcBef>
                <a:spcPct val="0"/>
              </a:spcBef>
              <a:buFontTx/>
              <a:buNone/>
            </a:pPr>
            <a:r>
              <a:rPr lang="nb-NO" altLang="nb-NO" dirty="0">
                <a:latin typeface="Calibri" panose="020F0502020204030204" pitchFamily="34" charset="0"/>
              </a:rPr>
              <a:t>	</a:t>
            </a:r>
            <a:r>
              <a:rPr lang="nb-NO" altLang="nb-NO" i="1" dirty="0">
                <a:latin typeface="Calibri" panose="020F0502020204030204" pitchFamily="34" charset="0"/>
              </a:rPr>
              <a:t>p</a:t>
            </a:r>
            <a:r>
              <a:rPr lang="ru-RU" altLang="nb-NO" i="1" dirty="0">
                <a:latin typeface="Calibri" panose="020F0502020204030204" pitchFamily="34" charset="0"/>
              </a:rPr>
              <a:t>ь</a:t>
            </a:r>
            <a:r>
              <a:rPr lang="nb-NO" altLang="nb-NO" i="1" dirty="0" err="1">
                <a:latin typeface="Calibri" panose="020F0502020204030204" pitchFamily="34" charset="0"/>
              </a:rPr>
              <a:t>sati</a:t>
            </a:r>
            <a:r>
              <a:rPr lang="nb-NO" altLang="nb-NO" dirty="0">
                <a:latin typeface="Calibri" panose="020F0502020204030204" pitchFamily="34" charset="0"/>
              </a:rPr>
              <a:t> ‘</a:t>
            </a:r>
            <a:r>
              <a:rPr lang="nb-NO" altLang="ja-JP" dirty="0" err="1">
                <a:latin typeface="Calibri" panose="020F0502020204030204" pitchFamily="34" charset="0"/>
              </a:rPr>
              <a:t>write</a:t>
            </a:r>
            <a:r>
              <a:rPr lang="nb-NO" altLang="nb-NO" dirty="0">
                <a:latin typeface="Calibri" panose="020F0502020204030204" pitchFamily="34" charset="0"/>
              </a:rPr>
              <a:t>’</a:t>
            </a:r>
            <a:r>
              <a:rPr lang="nb-NO" altLang="ja-JP" dirty="0">
                <a:latin typeface="Calibri" panose="020F0502020204030204" pitchFamily="34" charset="0"/>
              </a:rPr>
              <a:t> </a:t>
            </a:r>
          </a:p>
          <a:p>
            <a:pPr eaLnBrk="1" hangingPunct="1">
              <a:spcBef>
                <a:spcPct val="0"/>
              </a:spcBef>
              <a:buFontTx/>
              <a:buNone/>
            </a:pPr>
            <a:r>
              <a:rPr lang="nb-NO" altLang="nb-NO" dirty="0">
                <a:latin typeface="Calibri" panose="020F0502020204030204" pitchFamily="34" charset="0"/>
              </a:rPr>
              <a:t>		&gt; 	</a:t>
            </a:r>
            <a:r>
              <a:rPr lang="nb-NO" altLang="nb-NO" i="1" dirty="0" err="1">
                <a:latin typeface="Calibri" panose="020F0502020204030204" pitchFamily="34" charset="0"/>
              </a:rPr>
              <a:t>na</a:t>
            </a:r>
            <a:r>
              <a:rPr lang="nb-NO" altLang="nb-NO" i="1" dirty="0">
                <a:latin typeface="Calibri" panose="020F0502020204030204" pitchFamily="34" charset="0"/>
              </a:rPr>
              <a:t>-p</a:t>
            </a:r>
            <a:r>
              <a:rPr lang="ru-RU" altLang="nb-NO" i="1" dirty="0">
                <a:latin typeface="Calibri" panose="020F0502020204030204" pitchFamily="34" charset="0"/>
              </a:rPr>
              <a:t>ь</a:t>
            </a:r>
            <a:r>
              <a:rPr lang="nb-NO" altLang="nb-NO" i="1" dirty="0" err="1">
                <a:latin typeface="Calibri" panose="020F0502020204030204" pitchFamily="34" charset="0"/>
              </a:rPr>
              <a:t>sati</a:t>
            </a:r>
            <a:r>
              <a:rPr lang="nb-NO" altLang="nb-NO" i="1" dirty="0">
                <a:latin typeface="Calibri" panose="020F0502020204030204" pitchFamily="34" charset="0"/>
              </a:rPr>
              <a:t> </a:t>
            </a:r>
            <a:r>
              <a:rPr lang="nb-NO" altLang="nb-NO" dirty="0">
                <a:latin typeface="Calibri" panose="020F0502020204030204" pitchFamily="34" charset="0"/>
              </a:rPr>
              <a:t>‘</a:t>
            </a:r>
            <a:r>
              <a:rPr lang="nb-NO" altLang="ja-JP" dirty="0" err="1">
                <a:latin typeface="Calibri" panose="020F0502020204030204" pitchFamily="34" charset="0"/>
              </a:rPr>
              <a:t>write</a:t>
            </a:r>
            <a:r>
              <a:rPr lang="nb-NO" altLang="nb-NO" dirty="0">
                <a:latin typeface="Calibri" panose="020F0502020204030204" pitchFamily="34" charset="0"/>
              </a:rPr>
              <a:t>’</a:t>
            </a:r>
            <a:r>
              <a:rPr lang="nb-NO" altLang="ja-JP" dirty="0">
                <a:latin typeface="Calibri" panose="020F0502020204030204" pitchFamily="34" charset="0"/>
              </a:rPr>
              <a:t>		</a:t>
            </a:r>
            <a:r>
              <a:rPr lang="nb-NO" altLang="ja-JP" b="1" dirty="0">
                <a:latin typeface="Calibri" panose="020F0502020204030204" pitchFamily="34" charset="0"/>
              </a:rPr>
              <a:t>Natural</a:t>
            </a:r>
            <a:r>
              <a:rPr lang="nb-NO" altLang="ja-JP" dirty="0">
                <a:latin typeface="Calibri" panose="020F0502020204030204" pitchFamily="34" charset="0"/>
              </a:rPr>
              <a:t> </a:t>
            </a:r>
            <a:r>
              <a:rPr lang="nb-NO" altLang="ja-JP" dirty="0" err="1">
                <a:latin typeface="Calibri" panose="020F0502020204030204" pitchFamily="34" charset="0"/>
              </a:rPr>
              <a:t>Perfective</a:t>
            </a:r>
            <a:endParaRPr lang="nb-NO" altLang="ja-JP" dirty="0">
              <a:latin typeface="Calibri" panose="020F0502020204030204" pitchFamily="34" charset="0"/>
            </a:endParaRPr>
          </a:p>
          <a:p>
            <a:pPr eaLnBrk="1" hangingPunct="1">
              <a:spcBef>
                <a:spcPct val="0"/>
              </a:spcBef>
              <a:buFontTx/>
              <a:buNone/>
            </a:pPr>
            <a:r>
              <a:rPr lang="nb-NO" altLang="nb-NO" dirty="0">
                <a:latin typeface="Calibri" panose="020F0502020204030204" pitchFamily="34" charset="0"/>
              </a:rPr>
              <a:t>		&gt;&gt; 	</a:t>
            </a:r>
            <a:r>
              <a:rPr lang="nb-NO" altLang="nb-NO" i="1" dirty="0">
                <a:latin typeface="Calibri" panose="020F0502020204030204" pitchFamily="34" charset="0"/>
              </a:rPr>
              <a:t>v</a:t>
            </a:r>
            <a:r>
              <a:rPr lang="ru-RU" altLang="nb-NO" i="1" dirty="0">
                <a:latin typeface="Calibri" panose="020F0502020204030204" pitchFamily="34" charset="0"/>
              </a:rPr>
              <a:t>ъ</a:t>
            </a:r>
            <a:r>
              <a:rPr lang="nb-NO" altLang="nb-NO" i="1" dirty="0">
                <a:latin typeface="Calibri" panose="020F0502020204030204" pitchFamily="34" charset="0"/>
              </a:rPr>
              <a:t>-p</a:t>
            </a:r>
            <a:r>
              <a:rPr lang="ru-RU" altLang="nb-NO" i="1" dirty="0">
                <a:latin typeface="Calibri" panose="020F0502020204030204" pitchFamily="34" charset="0"/>
              </a:rPr>
              <a:t>ь</a:t>
            </a:r>
            <a:r>
              <a:rPr lang="nb-NO" altLang="nb-NO" i="1" dirty="0" err="1">
                <a:latin typeface="Calibri" panose="020F0502020204030204" pitchFamily="34" charset="0"/>
              </a:rPr>
              <a:t>sati</a:t>
            </a:r>
            <a:r>
              <a:rPr lang="nb-NO" altLang="nb-NO" i="1" dirty="0">
                <a:latin typeface="Calibri" panose="020F0502020204030204" pitchFamily="34" charset="0"/>
              </a:rPr>
              <a:t> </a:t>
            </a:r>
            <a:r>
              <a:rPr lang="nb-NO" altLang="nb-NO" dirty="0">
                <a:latin typeface="Calibri" panose="020F0502020204030204" pitchFamily="34" charset="0"/>
              </a:rPr>
              <a:t>‘</a:t>
            </a:r>
            <a:r>
              <a:rPr lang="nb-NO" altLang="ja-JP" dirty="0" err="1">
                <a:latin typeface="Calibri" panose="020F0502020204030204" pitchFamily="34" charset="0"/>
              </a:rPr>
              <a:t>write</a:t>
            </a:r>
            <a:r>
              <a:rPr lang="nb-NO" altLang="ja-JP" dirty="0">
                <a:latin typeface="Calibri" panose="020F0502020204030204" pitchFamily="34" charset="0"/>
              </a:rPr>
              <a:t> in, </a:t>
            </a:r>
            <a:r>
              <a:rPr lang="nb-NO" altLang="ja-JP" dirty="0" err="1">
                <a:latin typeface="Calibri" panose="020F0502020204030204" pitchFamily="34" charset="0"/>
              </a:rPr>
              <a:t>insert</a:t>
            </a:r>
            <a:r>
              <a:rPr lang="nb-NO" altLang="nb-NO" dirty="0">
                <a:latin typeface="Calibri" panose="020F0502020204030204" pitchFamily="34" charset="0"/>
              </a:rPr>
              <a:t>’</a:t>
            </a:r>
            <a:r>
              <a:rPr lang="nb-NO" altLang="ja-JP" dirty="0">
                <a:latin typeface="Calibri" panose="020F0502020204030204" pitchFamily="34" charset="0"/>
              </a:rPr>
              <a:t>	</a:t>
            </a:r>
            <a:r>
              <a:rPr lang="nb-NO" altLang="ja-JP" b="1" dirty="0" err="1">
                <a:latin typeface="Calibri" panose="020F0502020204030204" pitchFamily="34" charset="0"/>
              </a:rPr>
              <a:t>Specialized</a:t>
            </a:r>
            <a:r>
              <a:rPr lang="nb-NO" altLang="ja-JP" dirty="0">
                <a:latin typeface="Calibri" panose="020F0502020204030204" pitchFamily="34" charset="0"/>
              </a:rPr>
              <a:t> </a:t>
            </a:r>
            <a:r>
              <a:rPr lang="nb-NO" altLang="ja-JP" dirty="0" err="1">
                <a:latin typeface="Calibri" panose="020F0502020204030204" pitchFamily="34" charset="0"/>
              </a:rPr>
              <a:t>Perfective</a:t>
            </a:r>
            <a:endParaRPr lang="nb-NO" altLang="ja-JP" dirty="0">
              <a:latin typeface="Calibri" panose="020F0502020204030204" pitchFamily="34" charset="0"/>
            </a:endParaRPr>
          </a:p>
          <a:p>
            <a:pPr eaLnBrk="1" hangingPunct="1">
              <a:spcBef>
                <a:spcPct val="0"/>
              </a:spcBef>
              <a:buFontTx/>
              <a:buNone/>
            </a:pPr>
            <a:r>
              <a:rPr lang="nb-NO" altLang="nb-NO" dirty="0">
                <a:latin typeface="Calibri" panose="020F0502020204030204" pitchFamily="34" charset="0"/>
              </a:rPr>
              <a:t>		&gt;&gt;  	</a:t>
            </a:r>
            <a:r>
              <a:rPr lang="nb-NO" altLang="nb-NO" i="1" dirty="0" err="1">
                <a:latin typeface="Calibri" panose="020F0502020204030204" pitchFamily="34" charset="0"/>
              </a:rPr>
              <a:t>za</a:t>
            </a:r>
            <a:r>
              <a:rPr lang="nb-NO" altLang="nb-NO" i="1" dirty="0">
                <a:latin typeface="Calibri" panose="020F0502020204030204" pitchFamily="34" charset="0"/>
              </a:rPr>
              <a:t>-p</a:t>
            </a:r>
            <a:r>
              <a:rPr lang="ru-RU" altLang="nb-NO" i="1" dirty="0">
                <a:latin typeface="Calibri" panose="020F0502020204030204" pitchFamily="34" charset="0"/>
              </a:rPr>
              <a:t>ь</a:t>
            </a:r>
            <a:r>
              <a:rPr lang="nb-NO" altLang="nb-NO" i="1" dirty="0" err="1">
                <a:latin typeface="Calibri" panose="020F0502020204030204" pitchFamily="34" charset="0"/>
              </a:rPr>
              <a:t>sati</a:t>
            </a:r>
            <a:r>
              <a:rPr lang="nb-NO" altLang="nb-NO" i="1" dirty="0">
                <a:latin typeface="Calibri" panose="020F0502020204030204" pitchFamily="34" charset="0"/>
              </a:rPr>
              <a:t> </a:t>
            </a:r>
            <a:r>
              <a:rPr lang="nb-NO" altLang="nb-NO" dirty="0">
                <a:latin typeface="Calibri" panose="020F0502020204030204" pitchFamily="34" charset="0"/>
              </a:rPr>
              <a:t>‘</a:t>
            </a:r>
            <a:r>
              <a:rPr lang="nb-NO" altLang="ja-JP" dirty="0" err="1">
                <a:latin typeface="Calibri" panose="020F0502020204030204" pitchFamily="34" charset="0"/>
              </a:rPr>
              <a:t>record</a:t>
            </a:r>
            <a:r>
              <a:rPr lang="nb-NO" altLang="ja-JP" dirty="0">
                <a:latin typeface="Calibri" panose="020F0502020204030204" pitchFamily="34" charset="0"/>
              </a:rPr>
              <a:t>, register</a:t>
            </a:r>
            <a:r>
              <a:rPr lang="nb-NO" altLang="nb-NO" dirty="0">
                <a:latin typeface="Calibri" panose="020F0502020204030204" pitchFamily="34" charset="0"/>
              </a:rPr>
              <a:t>’</a:t>
            </a:r>
            <a:r>
              <a:rPr lang="nb-NO" altLang="ja-JP" dirty="0">
                <a:latin typeface="Calibri" panose="020F0502020204030204" pitchFamily="34" charset="0"/>
              </a:rPr>
              <a:t> 	</a:t>
            </a:r>
            <a:r>
              <a:rPr lang="nb-NO" altLang="ja-JP" b="1" dirty="0" err="1">
                <a:latin typeface="Calibri" panose="020F0502020204030204" pitchFamily="34" charset="0"/>
              </a:rPr>
              <a:t>Specialized</a:t>
            </a:r>
            <a:r>
              <a:rPr lang="nb-NO" altLang="ja-JP" dirty="0">
                <a:latin typeface="Calibri" panose="020F0502020204030204" pitchFamily="34" charset="0"/>
              </a:rPr>
              <a:t> </a:t>
            </a:r>
            <a:r>
              <a:rPr lang="nb-NO" altLang="ja-JP" dirty="0" err="1">
                <a:latin typeface="Calibri" panose="020F0502020204030204" pitchFamily="34" charset="0"/>
              </a:rPr>
              <a:t>Perfective</a:t>
            </a:r>
            <a:endParaRPr lang="nb-NO" altLang="nb-NO" dirty="0">
              <a:latin typeface="Calibri" panose="020F0502020204030204" pitchFamily="34" charset="0"/>
            </a:endParaRPr>
          </a:p>
        </p:txBody>
      </p:sp>
      <p:sp>
        <p:nvSpPr>
          <p:cNvPr id="30724" name="TextBox 6">
            <a:extLst>
              <a:ext uri="{FF2B5EF4-FFF2-40B4-BE49-F238E27FC236}">
                <a16:creationId xmlns:a16="http://schemas.microsoft.com/office/drawing/2014/main" id="{79C3BE4B-7493-324E-A5A7-066CE66A4E49}"/>
              </a:ext>
            </a:extLst>
          </p:cNvPr>
          <p:cNvSpPr txBox="1">
            <a:spLocks noChangeArrowheads="1"/>
          </p:cNvSpPr>
          <p:nvPr/>
        </p:nvSpPr>
        <p:spPr bwMode="auto">
          <a:xfrm>
            <a:off x="6223857" y="3949566"/>
            <a:ext cx="374075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err="1">
                <a:latin typeface="Calibri" panose="020F0502020204030204" pitchFamily="34" charset="0"/>
              </a:rPr>
              <a:t>Bulgarian</a:t>
            </a:r>
            <a:r>
              <a:rPr lang="nb-NO" altLang="nb-NO" dirty="0">
                <a:latin typeface="Calibri" panose="020F0502020204030204" pitchFamily="34" charset="0"/>
              </a:rPr>
              <a:t>:</a:t>
            </a:r>
          </a:p>
          <a:p>
            <a:pPr eaLnBrk="1" hangingPunct="1">
              <a:spcBef>
                <a:spcPct val="0"/>
              </a:spcBef>
              <a:buFontTx/>
              <a:buNone/>
            </a:pPr>
            <a:r>
              <a:rPr lang="nb-NO" altLang="nb-NO" dirty="0">
                <a:latin typeface="Calibri" panose="020F0502020204030204" pitchFamily="34" charset="0"/>
              </a:rPr>
              <a:t>	</a:t>
            </a:r>
            <a:r>
              <a:rPr lang="en-US" altLang="nb-NO" i="1" dirty="0" err="1">
                <a:latin typeface="Calibri" panose="020F0502020204030204" pitchFamily="34" charset="0"/>
              </a:rPr>
              <a:t>piša</a:t>
            </a:r>
            <a:r>
              <a:rPr lang="en-US" altLang="nb-NO" dirty="0">
                <a:latin typeface="Calibri" panose="020F0502020204030204" pitchFamily="34" charset="0"/>
              </a:rPr>
              <a:t> </a:t>
            </a:r>
            <a:endParaRPr lang="ru-RU" altLang="nb-NO" i="1"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cs-CZ" altLang="nb-NO" dirty="0">
                <a:latin typeface="Calibri" panose="020F0502020204030204" pitchFamily="34" charset="0"/>
              </a:rPr>
              <a:t>&gt; 	</a:t>
            </a:r>
            <a:r>
              <a:rPr lang="en-US" altLang="nb-NO" i="1" dirty="0" err="1">
                <a:latin typeface="Calibri" panose="020F0502020204030204" pitchFamily="34" charset="0"/>
              </a:rPr>
              <a:t>na-piša</a:t>
            </a:r>
            <a:r>
              <a:rPr lang="en-US" altLang="nb-NO" dirty="0">
                <a:latin typeface="Calibri" panose="020F0502020204030204" pitchFamily="34" charset="0"/>
              </a:rPr>
              <a:t> </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en-US" altLang="nb-NO" i="1" dirty="0">
                <a:latin typeface="Calibri" panose="020F0502020204030204" pitchFamily="34" charset="0"/>
              </a:rPr>
              <a:t>v-</a:t>
            </a:r>
            <a:r>
              <a:rPr lang="en-US" altLang="nb-NO" i="1" dirty="0" err="1">
                <a:latin typeface="Calibri" panose="020F0502020204030204" pitchFamily="34" charset="0"/>
              </a:rPr>
              <a:t>piša</a:t>
            </a:r>
            <a:r>
              <a:rPr lang="en-US" altLang="nb-NO" dirty="0">
                <a:latin typeface="Calibri" panose="020F0502020204030204" pitchFamily="34" charset="0"/>
              </a:rPr>
              <a:t> </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en-US" altLang="nb-NO" i="1" dirty="0">
                <a:latin typeface="Calibri" panose="020F0502020204030204" pitchFamily="34" charset="0"/>
              </a:rPr>
              <a:t>za-</a:t>
            </a:r>
            <a:r>
              <a:rPr lang="en-US" altLang="nb-NO" i="1" dirty="0" err="1">
                <a:latin typeface="Calibri" panose="020F0502020204030204" pitchFamily="34" charset="0"/>
              </a:rPr>
              <a:t>piša</a:t>
            </a:r>
            <a:r>
              <a:rPr lang="en-US" altLang="nb-NO" dirty="0">
                <a:latin typeface="Calibri" panose="020F0502020204030204" pitchFamily="34" charset="0"/>
              </a:rPr>
              <a:t> </a:t>
            </a:r>
            <a:endParaRPr lang="cs-CZ" altLang="nb-NO" i="1" dirty="0">
              <a:latin typeface="Calibri" panose="020F0502020204030204" pitchFamily="34" charset="0"/>
            </a:endParaRPr>
          </a:p>
        </p:txBody>
      </p:sp>
      <p:sp>
        <p:nvSpPr>
          <p:cNvPr id="30725" name="TextBox 7">
            <a:extLst>
              <a:ext uri="{FF2B5EF4-FFF2-40B4-BE49-F238E27FC236}">
                <a16:creationId xmlns:a16="http://schemas.microsoft.com/office/drawing/2014/main" id="{AAAE48A1-3440-5B40-85A5-97322E9CF76C}"/>
              </a:ext>
            </a:extLst>
          </p:cNvPr>
          <p:cNvSpPr txBox="1">
            <a:spLocks noChangeArrowheads="1"/>
          </p:cNvSpPr>
          <p:nvPr/>
        </p:nvSpPr>
        <p:spPr bwMode="auto">
          <a:xfrm>
            <a:off x="881186" y="3905640"/>
            <a:ext cx="39838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Calibri" panose="020F0502020204030204" pitchFamily="34" charset="0"/>
              </a:rPr>
              <a:t>BCS:</a:t>
            </a:r>
          </a:p>
          <a:p>
            <a:pPr eaLnBrk="1" hangingPunct="1">
              <a:spcBef>
                <a:spcPct val="0"/>
              </a:spcBef>
              <a:buFontTx/>
              <a:buNone/>
            </a:pPr>
            <a:r>
              <a:rPr lang="nb-NO" altLang="nb-NO" dirty="0">
                <a:latin typeface="Calibri" panose="020F0502020204030204" pitchFamily="34" charset="0"/>
              </a:rPr>
              <a:t>	</a:t>
            </a:r>
            <a:r>
              <a:rPr lang="nb-NO" altLang="nb-NO" i="1" dirty="0" err="1">
                <a:latin typeface="Calibri" panose="020F0502020204030204" pitchFamily="34" charset="0"/>
              </a:rPr>
              <a:t>pisati</a:t>
            </a:r>
            <a:endParaRPr lang="ru-RU" altLang="nb-NO" i="1"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cs-CZ" altLang="nb-NO" dirty="0">
                <a:latin typeface="Calibri" panose="020F0502020204030204" pitchFamily="34" charset="0"/>
              </a:rPr>
              <a:t>&gt; 	</a:t>
            </a:r>
            <a:r>
              <a:rPr lang="cs-CZ" altLang="nb-NO" i="1" dirty="0">
                <a:latin typeface="Calibri" panose="020F0502020204030204" pitchFamily="34" charset="0"/>
              </a:rPr>
              <a:t>na-</a:t>
            </a:r>
            <a:r>
              <a:rPr lang="cs-CZ" altLang="nb-NO" i="1" dirty="0" err="1">
                <a:latin typeface="Calibri" panose="020F0502020204030204" pitchFamily="34" charset="0"/>
              </a:rPr>
              <a:t>pisati</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cs-CZ" altLang="nb-NO" i="1" dirty="0">
                <a:latin typeface="Calibri" panose="020F0502020204030204" pitchFamily="34" charset="0"/>
              </a:rPr>
              <a:t>u-</a:t>
            </a:r>
            <a:r>
              <a:rPr lang="cs-CZ" altLang="nb-NO" i="1" dirty="0" err="1">
                <a:latin typeface="Calibri" panose="020F0502020204030204" pitchFamily="34" charset="0"/>
              </a:rPr>
              <a:t>pisati</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cs-CZ" altLang="nb-NO" i="1" dirty="0">
                <a:latin typeface="Calibri" panose="020F0502020204030204" pitchFamily="34" charset="0"/>
              </a:rPr>
              <a:t>za-</a:t>
            </a:r>
            <a:r>
              <a:rPr lang="cs-CZ" altLang="nb-NO" i="1" dirty="0" err="1">
                <a:latin typeface="Calibri" panose="020F0502020204030204" pitchFamily="34" charset="0"/>
              </a:rPr>
              <a:t>pisati</a:t>
            </a:r>
            <a:endParaRPr lang="cs-CZ" altLang="nb-NO" i="1" dirty="0">
              <a:latin typeface="Calibri" panose="020F0502020204030204" pitchFamily="34" charset="0"/>
            </a:endParaRPr>
          </a:p>
        </p:txBody>
      </p:sp>
      <p:sp>
        <p:nvSpPr>
          <p:cNvPr id="30726" name="TextBox 8">
            <a:extLst>
              <a:ext uri="{FF2B5EF4-FFF2-40B4-BE49-F238E27FC236}">
                <a16:creationId xmlns:a16="http://schemas.microsoft.com/office/drawing/2014/main" id="{F42C737E-C28C-394A-9F75-5EC3E1EF1313}"/>
              </a:ext>
            </a:extLst>
          </p:cNvPr>
          <p:cNvSpPr txBox="1">
            <a:spLocks noChangeArrowheads="1"/>
          </p:cNvSpPr>
          <p:nvPr/>
        </p:nvSpPr>
        <p:spPr bwMode="auto">
          <a:xfrm>
            <a:off x="6223857" y="2540201"/>
            <a:ext cx="39676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latin typeface="Calibri" panose="020F0502020204030204" pitchFamily="34" charset="0"/>
              </a:rPr>
              <a:t>Polish:</a:t>
            </a:r>
          </a:p>
          <a:p>
            <a:pPr eaLnBrk="1" hangingPunct="1">
              <a:spcBef>
                <a:spcPct val="0"/>
              </a:spcBef>
              <a:buFontTx/>
              <a:buNone/>
            </a:pPr>
            <a:r>
              <a:rPr lang="nb-NO" altLang="nb-NO" dirty="0">
                <a:latin typeface="Calibri" panose="020F0502020204030204" pitchFamily="34" charset="0"/>
              </a:rPr>
              <a:t>	</a:t>
            </a:r>
            <a:r>
              <a:rPr lang="en-US" altLang="nb-NO" i="1" dirty="0" err="1">
                <a:latin typeface="Calibri" panose="020F0502020204030204" pitchFamily="34" charset="0"/>
              </a:rPr>
              <a:t>pisać</a:t>
            </a:r>
            <a:r>
              <a:rPr lang="en-US" altLang="nb-NO" dirty="0">
                <a:latin typeface="Calibri" panose="020F0502020204030204" pitchFamily="34" charset="0"/>
              </a:rPr>
              <a:t> </a:t>
            </a:r>
            <a:endParaRPr lang="ru-RU" altLang="nb-NO" i="1" dirty="0">
              <a:latin typeface="Calibri" panose="020F0502020204030204" pitchFamily="34" charset="0"/>
            </a:endParaRPr>
          </a:p>
          <a:p>
            <a:pPr eaLnBrk="1" hangingPunct="1">
              <a:spcBef>
                <a:spcPct val="0"/>
              </a:spcBef>
              <a:buFontTx/>
              <a:buNone/>
            </a:pPr>
            <a:r>
              <a:rPr lang="ru-RU" altLang="nb-NO" dirty="0">
                <a:latin typeface="Calibri" panose="020F0502020204030204" pitchFamily="34" charset="0"/>
              </a:rPr>
              <a:t>		</a:t>
            </a:r>
            <a:r>
              <a:rPr lang="cs-CZ" altLang="nb-NO" dirty="0">
                <a:latin typeface="Calibri" panose="020F0502020204030204" pitchFamily="34" charset="0"/>
              </a:rPr>
              <a:t>&gt; 	</a:t>
            </a:r>
            <a:r>
              <a:rPr lang="en-US" altLang="nb-NO" i="1" dirty="0" err="1">
                <a:latin typeface="Calibri" panose="020F0502020204030204" pitchFamily="34" charset="0"/>
              </a:rPr>
              <a:t>na-pisać</a:t>
            </a:r>
            <a:r>
              <a:rPr lang="en-US" altLang="nb-NO" dirty="0">
                <a:latin typeface="Calibri" panose="020F0502020204030204" pitchFamily="34" charset="0"/>
              </a:rPr>
              <a:t> </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en-US" altLang="nb-NO" i="1" dirty="0">
                <a:latin typeface="Calibri" panose="020F0502020204030204" pitchFamily="34" charset="0"/>
              </a:rPr>
              <a:t>w-</a:t>
            </a:r>
            <a:r>
              <a:rPr lang="en-US" altLang="nb-NO" i="1" dirty="0" err="1">
                <a:latin typeface="Calibri" panose="020F0502020204030204" pitchFamily="34" charset="0"/>
              </a:rPr>
              <a:t>pisać</a:t>
            </a:r>
            <a:r>
              <a:rPr lang="en-US" altLang="nb-NO" dirty="0">
                <a:latin typeface="Calibri" panose="020F0502020204030204" pitchFamily="34" charset="0"/>
              </a:rPr>
              <a:t> </a:t>
            </a:r>
            <a:endParaRPr lang="cs-CZ" altLang="nb-NO" i="1" dirty="0">
              <a:latin typeface="Calibri" panose="020F0502020204030204" pitchFamily="34" charset="0"/>
            </a:endParaRPr>
          </a:p>
          <a:p>
            <a:pPr eaLnBrk="1" hangingPunct="1">
              <a:spcBef>
                <a:spcPct val="0"/>
              </a:spcBef>
              <a:buFontTx/>
              <a:buNone/>
            </a:pPr>
            <a:r>
              <a:rPr lang="cs-CZ" altLang="nb-NO" dirty="0">
                <a:latin typeface="Calibri" panose="020F0502020204030204" pitchFamily="34" charset="0"/>
              </a:rPr>
              <a:t>		&gt;&gt;	</a:t>
            </a:r>
            <a:r>
              <a:rPr lang="en-US" altLang="nb-NO" i="1" dirty="0">
                <a:latin typeface="Calibri" panose="020F0502020204030204" pitchFamily="34" charset="0"/>
              </a:rPr>
              <a:t>za-</a:t>
            </a:r>
            <a:r>
              <a:rPr lang="en-US" altLang="nb-NO" i="1" dirty="0" err="1">
                <a:latin typeface="Calibri" panose="020F0502020204030204" pitchFamily="34" charset="0"/>
              </a:rPr>
              <a:t>pisać</a:t>
            </a:r>
            <a:r>
              <a:rPr lang="en-US" altLang="nb-NO" dirty="0">
                <a:latin typeface="Calibri" panose="020F0502020204030204" pitchFamily="34" charset="0"/>
              </a:rPr>
              <a:t> </a:t>
            </a:r>
            <a:endParaRPr lang="cs-CZ" altLang="nb-NO" i="1" dirty="0">
              <a:latin typeface="Calibri" panose="020F0502020204030204" pitchFamily="34" charset="0"/>
            </a:endParaRPr>
          </a:p>
        </p:txBody>
      </p:sp>
      <p:pic>
        <p:nvPicPr>
          <p:cNvPr id="30727" name="Picture 1">
            <a:extLst>
              <a:ext uri="{FF2B5EF4-FFF2-40B4-BE49-F238E27FC236}">
                <a16:creationId xmlns:a16="http://schemas.microsoft.com/office/drawing/2014/main" id="{8632E146-9AC9-6849-B40C-8EBB694C80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191505" y="1090247"/>
            <a:ext cx="16605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185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63C0-9B37-B44F-B253-E0F1B0453588}"/>
              </a:ext>
            </a:extLst>
          </p:cNvPr>
          <p:cNvSpPr>
            <a:spLocks noGrp="1"/>
          </p:cNvSpPr>
          <p:nvPr>
            <p:ph type="ctrTitle"/>
          </p:nvPr>
        </p:nvSpPr>
        <p:spPr/>
        <p:txBody>
          <a:bodyPr>
            <a:normAutofit fontScale="90000"/>
          </a:bodyPr>
          <a:lstStyle/>
          <a:p>
            <a:pPr marL="0" indent="0"/>
            <a:r>
              <a:rPr lang="en-NO" dirty="0"/>
              <a:t>Part Three: Mensural classifiers</a:t>
            </a:r>
            <a:br>
              <a:rPr lang="en-NO" dirty="0"/>
            </a:br>
            <a:endParaRPr lang="en-NO" dirty="0"/>
          </a:p>
        </p:txBody>
      </p:sp>
      <p:sp>
        <p:nvSpPr>
          <p:cNvPr id="3" name="Subtitle 2">
            <a:extLst>
              <a:ext uri="{FF2B5EF4-FFF2-40B4-BE49-F238E27FC236}">
                <a16:creationId xmlns:a16="http://schemas.microsoft.com/office/drawing/2014/main" id="{75B6359F-30B1-084B-885D-1F385739CF6B}"/>
              </a:ext>
            </a:extLst>
          </p:cNvPr>
          <p:cNvSpPr>
            <a:spLocks noGrp="1"/>
          </p:cNvSpPr>
          <p:nvPr>
            <p:ph type="subTitle" idx="1"/>
          </p:nvPr>
        </p:nvSpPr>
        <p:spPr/>
        <p:txBody>
          <a:bodyPr>
            <a:normAutofit/>
          </a:bodyPr>
          <a:lstStyle/>
          <a:p>
            <a:r>
              <a:rPr lang="en-NO" sz="3600" dirty="0"/>
              <a:t>Prefixes in Complex Act/Aktionsart Perfectives are mensural verb classifiers</a:t>
            </a:r>
          </a:p>
        </p:txBody>
      </p:sp>
    </p:spTree>
    <p:extLst>
      <p:ext uri="{BB962C8B-B14F-4D97-AF65-F5344CB8AC3E}">
        <p14:creationId xmlns:p14="http://schemas.microsoft.com/office/powerpoint/2010/main" val="244799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855BC14C-4BE8-034E-BB18-DAA4D5626C2C}"/>
              </a:ext>
            </a:extLst>
          </p:cNvPr>
          <p:cNvSpPr>
            <a:spLocks noGrp="1"/>
          </p:cNvSpPr>
          <p:nvPr>
            <p:ph type="title"/>
          </p:nvPr>
        </p:nvSpPr>
        <p:spPr>
          <a:xfrm>
            <a:off x="1844675" y="907744"/>
            <a:ext cx="7880350" cy="638175"/>
          </a:xfrm>
        </p:spPr>
        <p:txBody>
          <a:bodyPr/>
          <a:lstStyle/>
          <a:p>
            <a:r>
              <a:rPr lang="nb-NO" altLang="en-NO" sz="2800" dirty="0" err="1">
                <a:latin typeface="Open Sans" charset="0"/>
                <a:ea typeface="ＭＳ Ｐゴシック" panose="020B0600070205080204" pitchFamily="34" charset="-128"/>
              </a:rPr>
              <a:t>Sortal</a:t>
            </a:r>
            <a:r>
              <a:rPr lang="nb-NO" altLang="en-NO" sz="2800" dirty="0">
                <a:latin typeface="Open Sans" charset="0"/>
                <a:ea typeface="ＭＳ Ｐゴシック" panose="020B0600070205080204" pitchFamily="34" charset="-128"/>
              </a:rPr>
              <a:t> vs. </a:t>
            </a:r>
            <a:r>
              <a:rPr lang="nb-NO" altLang="en-NO" sz="2800" dirty="0" err="1">
                <a:latin typeface="Open Sans" charset="0"/>
                <a:ea typeface="ＭＳ Ｐゴシック" panose="020B0600070205080204" pitchFamily="34" charset="-128"/>
              </a:rPr>
              <a:t>Mensural</a:t>
            </a:r>
            <a:r>
              <a:rPr lang="nb-NO" altLang="en-NO" sz="2800" dirty="0">
                <a:latin typeface="Open Sans" charset="0"/>
                <a:ea typeface="ＭＳ Ｐゴシック" panose="020B0600070205080204" pitchFamily="34" charset="-128"/>
              </a:rPr>
              <a:t> </a:t>
            </a:r>
            <a:r>
              <a:rPr lang="nb-NO" altLang="en-NO" sz="2800" dirty="0" err="1">
                <a:latin typeface="Open Sans" charset="0"/>
                <a:ea typeface="ＭＳ Ｐゴシック" panose="020B0600070205080204" pitchFamily="34" charset="-128"/>
              </a:rPr>
              <a:t>Classifiers</a:t>
            </a:r>
            <a:endParaRPr lang="nb-NO" altLang="en-NO" sz="2800" dirty="0">
              <a:latin typeface="Open Sans" charset="0"/>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8FA9A520-33E2-254E-92E3-942D4E76C01A}"/>
              </a:ext>
            </a:extLst>
          </p:cNvPr>
          <p:cNvGraphicFramePr>
            <a:graphicFrameLocks noGrp="1"/>
          </p:cNvGraphicFramePr>
          <p:nvPr>
            <p:ph idx="1"/>
          </p:nvPr>
        </p:nvGraphicFramePr>
        <p:xfrm>
          <a:off x="1844675" y="2327276"/>
          <a:ext cx="8229600" cy="1590675"/>
        </p:xfrm>
        <a:graphic>
          <a:graphicData uri="http://schemas.openxmlformats.org/drawingml/2006/table">
            <a:tbl>
              <a:tblPr/>
              <a:tblGrid>
                <a:gridCol w="2057400">
                  <a:extLst>
                    <a:ext uri="{9D8B030D-6E8A-4147-A177-3AD203B41FA5}">
                      <a16:colId xmlns:a16="http://schemas.microsoft.com/office/drawing/2014/main" val="3364161808"/>
                    </a:ext>
                  </a:extLst>
                </a:gridCol>
                <a:gridCol w="2057400">
                  <a:extLst>
                    <a:ext uri="{9D8B030D-6E8A-4147-A177-3AD203B41FA5}">
                      <a16:colId xmlns:a16="http://schemas.microsoft.com/office/drawing/2014/main" val="2265832726"/>
                    </a:ext>
                  </a:extLst>
                </a:gridCol>
                <a:gridCol w="2057400">
                  <a:extLst>
                    <a:ext uri="{9D8B030D-6E8A-4147-A177-3AD203B41FA5}">
                      <a16:colId xmlns:a16="http://schemas.microsoft.com/office/drawing/2014/main" val="1567327679"/>
                    </a:ext>
                  </a:extLst>
                </a:gridCol>
                <a:gridCol w="2057400">
                  <a:extLst>
                    <a:ext uri="{9D8B030D-6E8A-4147-A177-3AD203B41FA5}">
                      <a16:colId xmlns:a16="http://schemas.microsoft.com/office/drawing/2014/main" val="3927610981"/>
                    </a:ext>
                  </a:extLst>
                </a:gridCol>
              </a:tblGrid>
              <a:tr h="3714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a:ln>
                            <a:noFill/>
                          </a:ln>
                          <a:solidFill>
                            <a:srgbClr val="FFFFFF"/>
                          </a:solidFill>
                          <a:effectLst/>
                          <a:latin typeface="Open Sans Light" charset="0"/>
                          <a:ea typeface="ＭＳ Ｐゴシック" panose="020B0600070205080204" pitchFamily="34" charset="-128"/>
                        </a:rPr>
                        <a:t>Classifier Type</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a:ln>
                            <a:noFill/>
                          </a:ln>
                          <a:solidFill>
                            <a:srgbClr val="FFFFFF"/>
                          </a:solidFill>
                          <a:effectLst/>
                          <a:latin typeface="Open Sans Light" charset="0"/>
                          <a:ea typeface="ＭＳ Ｐゴシック" panose="020B0600070205080204" pitchFamily="34" charset="-128"/>
                        </a:rPr>
                        <a:t>Numeral</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a:ln>
                            <a:noFill/>
                          </a:ln>
                          <a:solidFill>
                            <a:srgbClr val="FFFFFF"/>
                          </a:solidFill>
                          <a:effectLst/>
                          <a:latin typeface="Open Sans Light" charset="0"/>
                          <a:ea typeface="ＭＳ Ｐゴシック" panose="020B0600070205080204" pitchFamily="34" charset="-128"/>
                        </a:rPr>
                        <a:t>Classifier</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1" i="0" u="none" strike="noStrike" cap="none" normalizeH="0" baseline="0">
                          <a:ln>
                            <a:noFill/>
                          </a:ln>
                          <a:solidFill>
                            <a:srgbClr val="FFFFFF"/>
                          </a:solidFill>
                          <a:effectLst/>
                          <a:latin typeface="Open Sans Light" charset="0"/>
                          <a:ea typeface="ＭＳ Ｐゴシック" panose="020B0600070205080204" pitchFamily="34" charset="-128"/>
                        </a:rPr>
                        <a:t>Noun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67088459"/>
                  </a:ext>
                </a:extLst>
              </a:tr>
              <a:tr h="3714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Sortal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t>yi</a:t>
                      </a:r>
                      <a:b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br>
                      <a:r>
                        <a:rPr kumimoji="0" lang="en-US" altLang="en-US" sz="2000" b="0" i="0" u="none" strike="noStrike" cap="none" normalizeH="0" baseline="0">
                          <a:ln>
                            <a:noFill/>
                          </a:ln>
                          <a:solidFill>
                            <a:srgbClr val="000000"/>
                          </a:solidFill>
                          <a:effectLst/>
                          <a:latin typeface="Open Sans Light" charset="0"/>
                          <a:ea typeface="ＭＳ Ｐゴシック" panose="020B0600070205080204" pitchFamily="34" charset="-128"/>
                        </a:rPr>
                        <a:t>‘</a:t>
                      </a: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one</a:t>
                      </a:r>
                      <a:r>
                        <a:rPr kumimoji="0" lang="en-US" altLang="en-US" sz="2000" b="0" i="0" u="none" strike="noStrike" cap="none" normalizeH="0" baseline="0">
                          <a:ln>
                            <a:noFill/>
                          </a:ln>
                          <a:solidFill>
                            <a:srgbClr val="000000"/>
                          </a:solidFill>
                          <a:effectLst/>
                          <a:latin typeface="Open Sans Light" charset="0"/>
                          <a:ea typeface="ＭＳ Ｐゴシック" panose="020B0600070205080204" pitchFamily="34" charset="-128"/>
                        </a:rPr>
                        <a:t>’</a:t>
                      </a:r>
                      <a:endPar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t>tiao</a:t>
                      </a:r>
                      <a:b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b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cl: long-thin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t>shengzi</a:t>
                      </a:r>
                      <a:b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b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rope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3475063616"/>
                  </a:ext>
                </a:extLst>
              </a:tr>
              <a:tr h="371475">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Mensural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t>yi</a:t>
                      </a:r>
                      <a:b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br>
                      <a:r>
                        <a:rPr kumimoji="0" lang="en-US" altLang="en-US" sz="2000" b="0" i="0" u="none" strike="noStrike" cap="none" normalizeH="0" baseline="0">
                          <a:ln>
                            <a:noFill/>
                          </a:ln>
                          <a:solidFill>
                            <a:srgbClr val="000000"/>
                          </a:solidFill>
                          <a:effectLst/>
                          <a:latin typeface="Open Sans Light" charset="0"/>
                          <a:ea typeface="ＭＳ Ｐゴシック" panose="020B0600070205080204" pitchFamily="34" charset="-128"/>
                        </a:rPr>
                        <a:t>‘</a:t>
                      </a: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one</a:t>
                      </a:r>
                      <a:r>
                        <a:rPr kumimoji="0" lang="en-US" altLang="en-US" sz="2000" b="0" i="0" u="none" strike="noStrike" cap="none" normalizeH="0" baseline="0">
                          <a:ln>
                            <a:noFill/>
                          </a:ln>
                          <a:solidFill>
                            <a:srgbClr val="000000"/>
                          </a:solidFill>
                          <a:effectLst/>
                          <a:latin typeface="Open Sans Light" charset="0"/>
                          <a:ea typeface="ＭＳ Ｐゴシック" panose="020B0600070205080204" pitchFamily="34" charset="-128"/>
                        </a:rPr>
                        <a:t>’</a:t>
                      </a:r>
                      <a:endPar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t>bei</a:t>
                      </a:r>
                      <a:b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b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cl: glass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ctr" defTabSz="457200" rtl="0" eaLnBrk="1" fontAlgn="base" latinLnBrk="0" hangingPunct="1">
                        <a:lnSpc>
                          <a:spcPct val="100000"/>
                        </a:lnSpc>
                        <a:spcBef>
                          <a:spcPts val="600"/>
                        </a:spcBef>
                        <a:spcAft>
                          <a:spcPts val="600"/>
                        </a:spcAft>
                        <a:buClrTx/>
                        <a:buSzTx/>
                        <a:buFontTx/>
                        <a:buNone/>
                        <a:tabLst/>
                      </a:pPr>
                      <a: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t>pijiu</a:t>
                      </a:r>
                      <a:br>
                        <a:rPr kumimoji="0" lang="en-US" altLang="en-NO" sz="2000" b="0" i="1" u="none" strike="noStrike" cap="none" normalizeH="0" baseline="0">
                          <a:ln>
                            <a:noFill/>
                          </a:ln>
                          <a:solidFill>
                            <a:srgbClr val="000000"/>
                          </a:solidFill>
                          <a:effectLst/>
                          <a:latin typeface="Open Sans Light" charset="0"/>
                          <a:ea typeface="ＭＳ Ｐゴシック" panose="020B0600070205080204" pitchFamily="34" charset="-128"/>
                        </a:rPr>
                      </a:br>
                      <a:r>
                        <a:rPr kumimoji="0" lang="en-US" altLang="en-NO" sz="2000" b="0" i="0" u="none" strike="noStrike" cap="none" normalizeH="0" baseline="0">
                          <a:ln>
                            <a:noFill/>
                          </a:ln>
                          <a:solidFill>
                            <a:srgbClr val="000000"/>
                          </a:solidFill>
                          <a:effectLst/>
                          <a:latin typeface="Open Sans Light" charset="0"/>
                          <a:ea typeface="ＭＳ Ｐゴシック" panose="020B0600070205080204" pitchFamily="34" charset="-128"/>
                        </a:rPr>
                        <a:t>beer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1997360307"/>
                  </a:ext>
                </a:extLst>
              </a:tr>
            </a:tbl>
          </a:graphicData>
        </a:graphic>
      </p:graphicFrame>
      <p:sp>
        <p:nvSpPr>
          <p:cNvPr id="43032" name="Rectangle 5">
            <a:extLst>
              <a:ext uri="{FF2B5EF4-FFF2-40B4-BE49-F238E27FC236}">
                <a16:creationId xmlns:a16="http://schemas.microsoft.com/office/drawing/2014/main" id="{23999EE5-4335-5D45-A500-5757EDFDF02C}"/>
              </a:ext>
            </a:extLst>
          </p:cNvPr>
          <p:cNvSpPr>
            <a:spLocks noChangeArrowheads="1"/>
          </p:cNvSpPr>
          <p:nvPr/>
        </p:nvSpPr>
        <p:spPr bwMode="auto">
          <a:xfrm>
            <a:off x="1844675" y="1865313"/>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a:latin typeface="Open Sans Light" charset="0"/>
              </a:rPr>
              <a:t>The Numeral Classifier Construction in Mandarin Chinese </a:t>
            </a:r>
            <a:endParaRPr lang="nb-NO" altLang="en-NO">
              <a:latin typeface="Open Sans Light" charset="0"/>
            </a:endParaRPr>
          </a:p>
        </p:txBody>
      </p:sp>
      <p:pic>
        <p:nvPicPr>
          <p:cNvPr id="43033" name="Picture 6">
            <a:extLst>
              <a:ext uri="{FF2B5EF4-FFF2-40B4-BE49-F238E27FC236}">
                <a16:creationId xmlns:a16="http://schemas.microsoft.com/office/drawing/2014/main" id="{6B9364D1-B1CD-2B4F-9CB5-2A516EEDE3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93509" y="2497137"/>
            <a:ext cx="115252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7">
            <a:extLst>
              <a:ext uri="{FF2B5EF4-FFF2-40B4-BE49-F238E27FC236}">
                <a16:creationId xmlns:a16="http://schemas.microsoft.com/office/drawing/2014/main" id="{44438596-0C16-B44F-92B5-CBEBE93FE5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4275" y="3086407"/>
            <a:ext cx="7651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Box 8">
            <a:extLst>
              <a:ext uri="{FF2B5EF4-FFF2-40B4-BE49-F238E27FC236}">
                <a16:creationId xmlns:a16="http://schemas.microsoft.com/office/drawing/2014/main" id="{15E565CB-9E76-0C4D-B44F-B05D5C483B91}"/>
              </a:ext>
            </a:extLst>
          </p:cNvPr>
          <p:cNvSpPr txBox="1">
            <a:spLocks noChangeArrowheads="1"/>
          </p:cNvSpPr>
          <p:nvPr/>
        </p:nvSpPr>
        <p:spPr bwMode="auto">
          <a:xfrm>
            <a:off x="2109789" y="4346576"/>
            <a:ext cx="76612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800100" indent="-3429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Char char="•"/>
            </a:pPr>
            <a:r>
              <a:rPr lang="nb-NO" altLang="en-NO" sz="2000">
                <a:latin typeface="Open Sans Light" charset="0"/>
              </a:rPr>
              <a:t>Morpho-syntactic behavior is identical</a:t>
            </a:r>
          </a:p>
          <a:p>
            <a:pPr eaLnBrk="1" hangingPunct="1">
              <a:buFont typeface="Arial" panose="020B0604020202020204" pitchFamily="34" charset="0"/>
              <a:buChar char="•"/>
            </a:pPr>
            <a:r>
              <a:rPr lang="nb-NO" altLang="en-NO" sz="2000">
                <a:latin typeface="Open Sans Light" charset="0"/>
              </a:rPr>
              <a:t>Both types signal units</a:t>
            </a:r>
          </a:p>
          <a:p>
            <a:pPr lvl="1" eaLnBrk="1" hangingPunct="1">
              <a:buFont typeface="Arial" panose="020B0604020202020204" pitchFamily="34" charset="0"/>
              <a:buChar char="•"/>
            </a:pPr>
            <a:r>
              <a:rPr lang="nb-NO" altLang="en-NO" sz="2000" b="1">
                <a:latin typeface="Open Sans Light" charset="0"/>
              </a:rPr>
              <a:t>Sortal</a:t>
            </a:r>
            <a:r>
              <a:rPr lang="nb-NO" altLang="en-NO" sz="2000">
                <a:latin typeface="Open Sans Light" charset="0"/>
              </a:rPr>
              <a:t>: refer to inherent units</a:t>
            </a:r>
          </a:p>
          <a:p>
            <a:pPr lvl="1" eaLnBrk="1" hangingPunct="1">
              <a:buFont typeface="Arial" panose="020B0604020202020204" pitchFamily="34" charset="0"/>
              <a:buChar char="•"/>
            </a:pPr>
            <a:r>
              <a:rPr lang="nb-NO" altLang="en-NO" sz="2000" b="1">
                <a:latin typeface="Open Sans Light" charset="0"/>
              </a:rPr>
              <a:t>Mensural</a:t>
            </a:r>
            <a:r>
              <a:rPr lang="nb-NO" altLang="en-NO" sz="2000">
                <a:latin typeface="Open Sans Light" charset="0"/>
              </a:rPr>
              <a:t>: create units, individuate in terms of quantity</a:t>
            </a:r>
          </a:p>
          <a:p>
            <a:pPr eaLnBrk="1" hangingPunct="1">
              <a:buFont typeface="Arial" panose="020B0604020202020204" pitchFamily="34" charset="0"/>
              <a:buChar char="•"/>
            </a:pPr>
            <a:r>
              <a:rPr lang="nb-NO" altLang="en-NO" sz="2000">
                <a:latin typeface="Open Sans Light" charset="0"/>
              </a:rPr>
              <a:t>A single classifier can serve both sortal and mensural functions</a:t>
            </a:r>
          </a:p>
          <a:p>
            <a:pPr eaLnBrk="1" hangingPunct="1">
              <a:buFont typeface="Arial" panose="020B0604020202020204" pitchFamily="34" charset="0"/>
              <a:buChar char="•"/>
            </a:pPr>
            <a:r>
              <a:rPr lang="nb-NO" altLang="en-NO" sz="2000">
                <a:latin typeface="Open Sans Light" charset="0"/>
              </a:rPr>
              <a:t>General classifiers often serve both functions</a:t>
            </a:r>
          </a:p>
        </p:txBody>
      </p:sp>
      <p:sp>
        <p:nvSpPr>
          <p:cNvPr id="43036" name="TextBox 9">
            <a:extLst>
              <a:ext uri="{FF2B5EF4-FFF2-40B4-BE49-F238E27FC236}">
                <a16:creationId xmlns:a16="http://schemas.microsoft.com/office/drawing/2014/main" id="{39D16FA2-6EF3-BB4D-B43B-C0FEAB196C23}"/>
              </a:ext>
            </a:extLst>
          </p:cNvPr>
          <p:cNvSpPr txBox="1">
            <a:spLocks noChangeArrowheads="1"/>
          </p:cNvSpPr>
          <p:nvPr/>
        </p:nvSpPr>
        <p:spPr bwMode="auto">
          <a:xfrm>
            <a:off x="2109788" y="3897314"/>
            <a:ext cx="1922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nb-NO" altLang="en-NO" sz="1800"/>
              <a:t>(Gao &amp; Malt 2009)</a:t>
            </a:r>
          </a:p>
        </p:txBody>
      </p:sp>
    </p:spTree>
    <p:extLst>
      <p:ext uri="{BB962C8B-B14F-4D97-AF65-F5344CB8AC3E}">
        <p14:creationId xmlns:p14="http://schemas.microsoft.com/office/powerpoint/2010/main" val="221545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9CA2BB15-F404-194A-88B8-D76CA1D45FC5}"/>
              </a:ext>
            </a:extLst>
          </p:cNvPr>
          <p:cNvSpPr>
            <a:spLocks noGrp="1"/>
          </p:cNvSpPr>
          <p:nvPr>
            <p:ph type="title"/>
          </p:nvPr>
        </p:nvSpPr>
        <p:spPr/>
        <p:txBody>
          <a:bodyPr/>
          <a:lstStyle/>
          <a:p>
            <a:r>
              <a:rPr lang="nb-NO" altLang="en-NO" sz="2400">
                <a:latin typeface="Open Sans" charset="0"/>
                <a:ea typeface="ＭＳ Ｐゴシック" panose="020B0600070205080204" pitchFamily="34" charset="-128"/>
              </a:rPr>
              <a:t>Sortal vs. Mensural Classifiers for Nouns and Verbs</a:t>
            </a:r>
            <a:endParaRPr lang="nb-NO" altLang="en-NO">
              <a:latin typeface="Open Sans" charset="0"/>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F1C60CC7-A574-1940-908C-A94D94BE07FE}"/>
              </a:ext>
            </a:extLst>
          </p:cNvPr>
          <p:cNvGraphicFramePr>
            <a:graphicFrameLocks noGrp="1"/>
          </p:cNvGraphicFramePr>
          <p:nvPr>
            <p:ph idx="1"/>
          </p:nvPr>
        </p:nvGraphicFramePr>
        <p:xfrm>
          <a:off x="1852613" y="2063750"/>
          <a:ext cx="8229600" cy="2743200"/>
        </p:xfrm>
        <a:graphic>
          <a:graphicData uri="http://schemas.openxmlformats.org/drawingml/2006/table">
            <a:tbl>
              <a:tblPr firstRow="1" bandRow="1">
                <a:tableStyleId>{5C22544A-7EE6-4342-B048-85BDC9FD1C3A}</a:tableStyleId>
              </a:tblPr>
              <a:tblGrid>
                <a:gridCol w="2152772">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3663828">
                  <a:extLst>
                    <a:ext uri="{9D8B030D-6E8A-4147-A177-3AD203B41FA5}">
                      <a16:colId xmlns:a16="http://schemas.microsoft.com/office/drawing/2014/main" val="20002"/>
                    </a:ext>
                  </a:extLst>
                </a:gridCol>
              </a:tblGrid>
              <a:tr h="370840">
                <a:tc>
                  <a:txBody>
                    <a:bodyPr/>
                    <a:lstStyle/>
                    <a:p>
                      <a:pPr marL="0" marR="0" indent="0" algn="l">
                        <a:spcBef>
                          <a:spcPts val="0"/>
                        </a:spcBef>
                        <a:spcAft>
                          <a:spcPts val="0"/>
                        </a:spcAft>
                      </a:pPr>
                      <a:endParaRPr lang="en-US" sz="1800" b="1" dirty="0">
                        <a:effectLst/>
                        <a:latin typeface="Open Sans Light"/>
                        <a:ea typeface="Cambria"/>
                        <a:cs typeface="Open Sans Light"/>
                      </a:endParaRPr>
                    </a:p>
                    <a:p>
                      <a:pPr marL="0" marR="0" indent="0" algn="l">
                        <a:spcBef>
                          <a:spcPts val="0"/>
                        </a:spcBef>
                        <a:spcAft>
                          <a:spcPts val="0"/>
                        </a:spcAft>
                      </a:pPr>
                      <a:r>
                        <a:rPr lang="en-US" sz="1800" b="1" dirty="0" err="1">
                          <a:effectLst/>
                          <a:latin typeface="Open Sans Light"/>
                          <a:ea typeface="Cambria"/>
                          <a:cs typeface="Open Sans Light"/>
                        </a:rPr>
                        <a:t>Unitizer</a:t>
                      </a:r>
                      <a:r>
                        <a:rPr lang="en-US" sz="1800" b="1" dirty="0">
                          <a:effectLst/>
                          <a:latin typeface="Open Sans Light"/>
                          <a:ea typeface="Cambria"/>
                          <a:cs typeface="Open Sans Light"/>
                        </a:rPr>
                        <a:t> Type:</a:t>
                      </a:r>
                      <a:endParaRPr lang="en-US" sz="1800" dirty="0">
                        <a:effectLst/>
                        <a:latin typeface="Open Sans Light"/>
                        <a:ea typeface="Cambria"/>
                        <a:cs typeface="Open Sans Light"/>
                      </a:endParaRPr>
                    </a:p>
                  </a:txBody>
                  <a:tcPr marL="68580" marR="68580" marT="0" marB="0"/>
                </a:tc>
                <a:tc>
                  <a:txBody>
                    <a:bodyPr/>
                    <a:lstStyle/>
                    <a:p>
                      <a:pPr marL="0" marR="0" indent="0" algn="l">
                        <a:spcBef>
                          <a:spcPts val="0"/>
                        </a:spcBef>
                        <a:spcAft>
                          <a:spcPts val="0"/>
                        </a:spcAft>
                      </a:pPr>
                      <a:r>
                        <a:rPr lang="en-US" sz="1800" dirty="0">
                          <a:effectLst/>
                          <a:latin typeface="Open Sans Light"/>
                          <a:ea typeface="Cambria"/>
                          <a:cs typeface="Open Sans Light"/>
                        </a:rPr>
                        <a:t>NOUNS</a:t>
                      </a:r>
                    </a:p>
                    <a:p>
                      <a:pPr marL="0" marR="0" indent="0" algn="l">
                        <a:spcBef>
                          <a:spcPts val="0"/>
                        </a:spcBef>
                        <a:spcAft>
                          <a:spcPts val="0"/>
                        </a:spcAft>
                      </a:pPr>
                      <a:r>
                        <a:rPr lang="en-US" sz="1800" dirty="0">
                          <a:effectLst/>
                          <a:latin typeface="Open Sans Light"/>
                          <a:ea typeface="Cambria"/>
                          <a:cs typeface="Open Sans Light"/>
                        </a:rPr>
                        <a:t>Numeral Classifier</a:t>
                      </a:r>
                    </a:p>
                  </a:txBody>
                  <a:tcPr marL="68580" marR="68580" marT="0" marB="0"/>
                </a:tc>
                <a:tc>
                  <a:txBody>
                    <a:bodyPr/>
                    <a:lstStyle/>
                    <a:p>
                      <a:pPr marL="0" marR="0" indent="-4445" algn="l">
                        <a:spcBef>
                          <a:spcPts val="0"/>
                        </a:spcBef>
                        <a:spcAft>
                          <a:spcPts val="0"/>
                        </a:spcAft>
                      </a:pPr>
                      <a:r>
                        <a:rPr lang="en-US" sz="1800" dirty="0">
                          <a:effectLst/>
                          <a:latin typeface="Open Sans Light"/>
                          <a:ea typeface="Cambria"/>
                          <a:cs typeface="Open Sans Light"/>
                        </a:rPr>
                        <a:t>VERBS</a:t>
                      </a:r>
                    </a:p>
                    <a:p>
                      <a:pPr marL="0" marR="0" indent="-4445" algn="l">
                        <a:spcBef>
                          <a:spcPts val="0"/>
                        </a:spcBef>
                        <a:spcAft>
                          <a:spcPts val="0"/>
                        </a:spcAft>
                      </a:pPr>
                      <a:r>
                        <a:rPr lang="en-US" sz="1800" dirty="0">
                          <a:effectLst/>
                          <a:latin typeface="Open Sans Light"/>
                          <a:ea typeface="Cambria"/>
                          <a:cs typeface="Open Sans Light"/>
                        </a:rPr>
                        <a:t>Aspectual Prefix</a:t>
                      </a:r>
                    </a:p>
                  </a:txBody>
                  <a:tcPr marL="68580" marR="68580" marT="0" marB="0"/>
                </a:tc>
                <a:extLst>
                  <a:ext uri="{0D108BD9-81ED-4DB2-BD59-A6C34878D82A}">
                    <a16:rowId xmlns:a16="http://schemas.microsoft.com/office/drawing/2014/main" val="10000"/>
                  </a:ext>
                </a:extLst>
              </a:tr>
              <a:tr h="370840">
                <a:tc>
                  <a:txBody>
                    <a:bodyPr/>
                    <a:lstStyle/>
                    <a:p>
                      <a:pPr marL="0" marR="0" indent="0" algn="l">
                        <a:spcBef>
                          <a:spcPts val="0"/>
                        </a:spcBef>
                        <a:spcAft>
                          <a:spcPts val="0"/>
                        </a:spcAft>
                      </a:pPr>
                      <a:r>
                        <a:rPr lang="en-US" sz="1800" b="0" dirty="0">
                          <a:effectLst/>
                          <a:latin typeface="Open Sans Light"/>
                          <a:ea typeface="Cambria"/>
                          <a:cs typeface="Open Sans Light"/>
                        </a:rPr>
                        <a:t>Reference to </a:t>
                      </a:r>
                      <a:r>
                        <a:rPr lang="en-US" sz="1800" b="1" dirty="0">
                          <a:effectLst/>
                          <a:latin typeface="Open Sans Light"/>
                          <a:ea typeface="Cambria"/>
                          <a:cs typeface="Open Sans Light"/>
                        </a:rPr>
                        <a:t>inherent </a:t>
                      </a:r>
                      <a:r>
                        <a:rPr lang="en-US" sz="1800" b="0" dirty="0">
                          <a:effectLst/>
                          <a:latin typeface="Open Sans Light"/>
                          <a:ea typeface="Cambria"/>
                          <a:cs typeface="Open Sans Light"/>
                        </a:rPr>
                        <a:t>boundaries:</a:t>
                      </a:r>
                    </a:p>
                  </a:txBody>
                  <a:tcPr marL="68580" marR="68580" marT="0" marB="0"/>
                </a:tc>
                <a:tc>
                  <a:txBody>
                    <a:bodyPr/>
                    <a:lstStyle/>
                    <a:p>
                      <a:pPr marL="0" marR="0" indent="0" algn="l">
                        <a:spcBef>
                          <a:spcPts val="0"/>
                        </a:spcBef>
                        <a:spcAft>
                          <a:spcPts val="0"/>
                        </a:spcAft>
                      </a:pPr>
                      <a:r>
                        <a:rPr lang="en-US" sz="1800">
                          <a:effectLst/>
                          <a:latin typeface="Open Sans Light"/>
                          <a:ea typeface="Cambria"/>
                          <a:cs typeface="Open Sans Light"/>
                        </a:rPr>
                        <a:t>Sortal Classifiers</a:t>
                      </a:r>
                    </a:p>
                  </a:txBody>
                  <a:tcPr marL="68580" marR="68580" marT="0" marB="0"/>
                </a:tc>
                <a:tc>
                  <a:txBody>
                    <a:bodyPr/>
                    <a:lstStyle/>
                    <a:p>
                      <a:pPr marL="0" marR="0" indent="-4445" algn="l">
                        <a:spcBef>
                          <a:spcPts val="0"/>
                        </a:spcBef>
                        <a:spcAft>
                          <a:spcPts val="0"/>
                        </a:spcAft>
                      </a:pPr>
                      <a:r>
                        <a:rPr lang="en-US" sz="1800">
                          <a:effectLst/>
                          <a:latin typeface="Open Sans Light"/>
                          <a:ea typeface="Cambria"/>
                          <a:cs typeface="Open Sans Light"/>
                        </a:rPr>
                        <a:t>Lexical + purely perfectivizing prefixes</a:t>
                      </a:r>
                    </a:p>
                    <a:p>
                      <a:pPr marL="0" marR="0" indent="-4445" algn="l">
                        <a:spcBef>
                          <a:spcPts val="0"/>
                        </a:spcBef>
                        <a:spcAft>
                          <a:spcPts val="0"/>
                        </a:spcAft>
                      </a:pPr>
                      <a:r>
                        <a:rPr lang="en-US" sz="1800">
                          <a:effectLst/>
                          <a:latin typeface="Open Sans Light"/>
                          <a:ea typeface="Cambria"/>
                          <a:cs typeface="Open Sans Light"/>
                        </a:rPr>
                        <a:t>(Natural Perfectives and Specialized Perfectives)</a:t>
                      </a:r>
                    </a:p>
                  </a:txBody>
                  <a:tcPr marL="68580" marR="68580" marT="0" marB="0"/>
                </a:tc>
                <a:extLst>
                  <a:ext uri="{0D108BD9-81ED-4DB2-BD59-A6C34878D82A}">
                    <a16:rowId xmlns:a16="http://schemas.microsoft.com/office/drawing/2014/main" val="10001"/>
                  </a:ext>
                </a:extLst>
              </a:tr>
              <a:tr h="370840">
                <a:tc>
                  <a:txBody>
                    <a:bodyPr/>
                    <a:lstStyle/>
                    <a:p>
                      <a:pPr marL="0" marR="0" indent="0" algn="l">
                        <a:spcBef>
                          <a:spcPts val="0"/>
                        </a:spcBef>
                        <a:spcAft>
                          <a:spcPts val="0"/>
                        </a:spcAft>
                      </a:pPr>
                      <a:r>
                        <a:rPr lang="en-US" sz="1800" b="0" dirty="0">
                          <a:effectLst/>
                          <a:latin typeface="Open Sans Light"/>
                          <a:ea typeface="Cambria"/>
                          <a:cs typeface="Open Sans Light"/>
                        </a:rPr>
                        <a:t>Imposition of </a:t>
                      </a:r>
                      <a:r>
                        <a:rPr lang="en-US" sz="1800" b="1" dirty="0">
                          <a:effectLst/>
                          <a:latin typeface="Open Sans Light"/>
                          <a:ea typeface="Cambria"/>
                          <a:cs typeface="Open Sans Light"/>
                        </a:rPr>
                        <a:t>external</a:t>
                      </a:r>
                      <a:r>
                        <a:rPr lang="en-US" sz="1800" b="0" dirty="0">
                          <a:effectLst/>
                          <a:latin typeface="Open Sans Light"/>
                          <a:ea typeface="Cambria"/>
                          <a:cs typeface="Open Sans Light"/>
                        </a:rPr>
                        <a:t> boundaries:</a:t>
                      </a:r>
                    </a:p>
                  </a:txBody>
                  <a:tcPr marL="68580" marR="68580" marT="0" marB="0"/>
                </a:tc>
                <a:tc>
                  <a:txBody>
                    <a:bodyPr/>
                    <a:lstStyle/>
                    <a:p>
                      <a:pPr marL="0" marR="0" indent="0" algn="l">
                        <a:spcBef>
                          <a:spcPts val="0"/>
                        </a:spcBef>
                        <a:spcAft>
                          <a:spcPts val="0"/>
                        </a:spcAft>
                      </a:pPr>
                      <a:r>
                        <a:rPr lang="en-US" sz="1800">
                          <a:effectLst/>
                          <a:latin typeface="Open Sans Light"/>
                          <a:ea typeface="Cambria"/>
                          <a:cs typeface="Open Sans Light"/>
                        </a:rPr>
                        <a:t>Mensural Classifiers</a:t>
                      </a:r>
                    </a:p>
                  </a:txBody>
                  <a:tcPr marL="68580" marR="68580" marT="0" marB="0"/>
                </a:tc>
                <a:tc>
                  <a:txBody>
                    <a:bodyPr/>
                    <a:lstStyle/>
                    <a:p>
                      <a:pPr marL="0" marR="0" indent="-4445" algn="l">
                        <a:spcBef>
                          <a:spcPts val="0"/>
                        </a:spcBef>
                        <a:spcAft>
                          <a:spcPts val="0"/>
                        </a:spcAft>
                      </a:pPr>
                      <a:r>
                        <a:rPr lang="en-US" sz="1800" dirty="0">
                          <a:effectLst/>
                          <a:latin typeface="Open Sans Light"/>
                          <a:ea typeface="Cambria"/>
                          <a:cs typeface="Open Sans Light"/>
                        </a:rPr>
                        <a:t>Procedural prefixes, a.k.a. </a:t>
                      </a:r>
                      <a:r>
                        <a:rPr lang="en-US" sz="1800" dirty="0" err="1">
                          <a:effectLst/>
                          <a:latin typeface="Open Sans Light"/>
                          <a:ea typeface="Cambria"/>
                          <a:cs typeface="Open Sans Light"/>
                        </a:rPr>
                        <a:t>Superlexical</a:t>
                      </a:r>
                      <a:r>
                        <a:rPr lang="en-US" sz="1800" dirty="0">
                          <a:effectLst/>
                          <a:latin typeface="Open Sans Light"/>
                          <a:ea typeface="Cambria"/>
                          <a:cs typeface="Open Sans Light"/>
                        </a:rPr>
                        <a:t>, </a:t>
                      </a:r>
                      <a:r>
                        <a:rPr lang="en-US" sz="1800" dirty="0" err="1">
                          <a:effectLst/>
                          <a:latin typeface="Open Sans Light"/>
                          <a:ea typeface="Cambria"/>
                          <a:cs typeface="Open Sans Light"/>
                        </a:rPr>
                        <a:t>Aktionsart</a:t>
                      </a:r>
                      <a:r>
                        <a:rPr lang="en-US" sz="1800" dirty="0">
                          <a:effectLst/>
                          <a:latin typeface="Open Sans Light"/>
                          <a:ea typeface="Cambria"/>
                          <a:cs typeface="Open Sans Light"/>
                        </a:rPr>
                        <a:t> prefixes</a:t>
                      </a:r>
                    </a:p>
                    <a:p>
                      <a:pPr marL="0" marR="0" indent="-4445" algn="l">
                        <a:spcBef>
                          <a:spcPts val="0"/>
                        </a:spcBef>
                        <a:spcAft>
                          <a:spcPts val="0"/>
                        </a:spcAft>
                      </a:pPr>
                      <a:r>
                        <a:rPr lang="en-US" sz="1800" dirty="0">
                          <a:effectLst/>
                          <a:latin typeface="Open Sans Light"/>
                          <a:ea typeface="Cambria"/>
                          <a:cs typeface="Open Sans Light"/>
                        </a:rPr>
                        <a:t>(Complex Act Perfectives and Single Act Perfectives)</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71121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ADC739C-5CED-2847-8B80-5FD5BCC58CFB}"/>
              </a:ext>
            </a:extLst>
          </p:cNvPr>
          <p:cNvSpPr>
            <a:spLocks noGrp="1"/>
          </p:cNvSpPr>
          <p:nvPr>
            <p:ph type="title"/>
          </p:nvPr>
        </p:nvSpPr>
        <p:spPr/>
        <p:txBody>
          <a:bodyPr/>
          <a:lstStyle/>
          <a:p>
            <a:r>
              <a:rPr lang="nb-NO" altLang="en-NO" sz="2800">
                <a:solidFill>
                  <a:srgbClr val="000000"/>
                </a:solidFill>
                <a:latin typeface="Open Sans" charset="0"/>
                <a:ea typeface="ＭＳ Ｐゴシック" panose="020B0600070205080204" pitchFamily="34" charset="-128"/>
              </a:rPr>
              <a:t>Procedural Prefixes as Mensural Classifiers</a:t>
            </a:r>
          </a:p>
        </p:txBody>
      </p:sp>
      <p:sp>
        <p:nvSpPr>
          <p:cNvPr id="45058" name="Content Placeholder 2">
            <a:extLst>
              <a:ext uri="{FF2B5EF4-FFF2-40B4-BE49-F238E27FC236}">
                <a16:creationId xmlns:a16="http://schemas.microsoft.com/office/drawing/2014/main" id="{59AD3C63-6343-AD46-BFCE-DD9577D02D43}"/>
              </a:ext>
            </a:extLst>
          </p:cNvPr>
          <p:cNvSpPr>
            <a:spLocks noGrp="1"/>
          </p:cNvSpPr>
          <p:nvPr>
            <p:ph idx="1"/>
          </p:nvPr>
        </p:nvSpPr>
        <p:spPr>
          <a:xfrm>
            <a:off x="838200" y="1592263"/>
            <a:ext cx="11213123" cy="4533900"/>
          </a:xfrm>
        </p:spPr>
        <p:txBody>
          <a:bodyPr>
            <a:normAutofit fontScale="70000" lnSpcReduction="20000"/>
          </a:bodyPr>
          <a:lstStyle/>
          <a:p>
            <a:pPr marL="0" indent="0">
              <a:buNone/>
            </a:pPr>
            <a:r>
              <a:rPr lang="en-US" altLang="en-NO" dirty="0">
                <a:latin typeface="Open Sans Light" charset="0"/>
                <a:ea typeface="ＭＳ Ｐゴシック" panose="020B0600070205080204" pitchFamily="34" charset="-128"/>
              </a:rPr>
              <a:t>(1)	a.	</a:t>
            </a:r>
            <a:r>
              <a:rPr lang="en-US" altLang="en-NO" i="1" dirty="0" err="1">
                <a:latin typeface="Open Sans Light" charset="0"/>
                <a:ea typeface="ＭＳ Ｐゴシック" panose="020B0600070205080204" pitchFamily="34" charset="-128"/>
              </a:rPr>
              <a:t>yi</a:t>
            </a:r>
            <a:r>
              <a:rPr lang="en-US" altLang="en-NO" i="1" dirty="0">
                <a:latin typeface="Open Sans Light" charset="0"/>
                <a:ea typeface="ＭＳ Ｐゴシック" panose="020B0600070205080204" pitchFamily="34" charset="-128"/>
              </a:rPr>
              <a:t>	</a:t>
            </a:r>
            <a:r>
              <a:rPr lang="en-US" altLang="en-NO" i="1" dirty="0" err="1">
                <a:latin typeface="Open Sans Light" charset="0"/>
                <a:ea typeface="ＭＳ Ｐゴシック" panose="020B0600070205080204" pitchFamily="34" charset="-128"/>
              </a:rPr>
              <a:t>bei</a:t>
            </a:r>
            <a:r>
              <a:rPr lang="en-US" altLang="en-NO" i="1" dirty="0">
                <a:latin typeface="Open Sans Light" charset="0"/>
                <a:ea typeface="ＭＳ Ｐゴシック" panose="020B0600070205080204" pitchFamily="34" charset="-128"/>
              </a:rPr>
              <a:t>	</a:t>
            </a:r>
            <a:r>
              <a:rPr lang="en-US" altLang="en-NO" i="1" dirty="0" err="1">
                <a:latin typeface="Open Sans Light" charset="0"/>
                <a:ea typeface="ＭＳ Ｐゴシック" panose="020B0600070205080204" pitchFamily="34" charset="-128"/>
              </a:rPr>
              <a:t>pijiu</a:t>
            </a:r>
            <a:r>
              <a:rPr lang="en-US" altLang="en-NO" dirty="0">
                <a:latin typeface="Open Sans Light" charset="0"/>
                <a:ea typeface="ＭＳ Ｐゴシック" panose="020B0600070205080204" pitchFamily="34" charset="-128"/>
              </a:rPr>
              <a:t>		(Mandarin Chinese: Gao and Malt 2009: 1129)</a:t>
            </a:r>
          </a:p>
          <a:p>
            <a:pPr marL="0" indent="0">
              <a:buNone/>
            </a:pPr>
            <a:r>
              <a:rPr lang="en-US" altLang="en-NO" dirty="0">
                <a:latin typeface="Open Sans Light" charset="0"/>
                <a:ea typeface="ＭＳ Ｐゴシック" panose="020B0600070205080204" pitchFamily="34" charset="-128"/>
              </a:rPr>
              <a:t>		one	</a:t>
            </a:r>
            <a:r>
              <a:rPr lang="en-US" altLang="en-NO" dirty="0" err="1">
                <a:latin typeface="Open Sans Light" charset="0"/>
                <a:ea typeface="ＭＳ Ｐゴシック" panose="020B0600070205080204" pitchFamily="34" charset="-128"/>
              </a:rPr>
              <a:t>cl:glass</a:t>
            </a:r>
            <a:r>
              <a:rPr lang="en-US" altLang="en-NO" dirty="0">
                <a:latin typeface="Open Sans Light" charset="0"/>
                <a:ea typeface="ＭＳ Ｐゴシック" panose="020B0600070205080204" pitchFamily="34" charset="-128"/>
              </a:rPr>
              <a:t>	beer</a:t>
            </a:r>
          </a:p>
          <a:p>
            <a:pPr marL="0" indent="0">
              <a:buNone/>
            </a:pPr>
            <a:r>
              <a:rPr lang="en-US" altLang="en-NO" dirty="0">
                <a:latin typeface="Open Sans Light" charset="0"/>
                <a:ea typeface="ＭＳ Ｐゴシック" panose="020B0600070205080204" pitchFamily="34" charset="-128"/>
              </a:rPr>
              <a:t>		</a:t>
            </a:r>
            <a:r>
              <a:rPr lang="en-US" altLang="en-US"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a glass of beer</a:t>
            </a:r>
            <a:r>
              <a:rPr lang="en-US" altLang="en-US" dirty="0">
                <a:latin typeface="Open Sans Light" charset="0"/>
                <a:ea typeface="ＭＳ Ｐゴシック" panose="020B0600070205080204" pitchFamily="34" charset="-128"/>
              </a:rPr>
              <a:t>’</a:t>
            </a:r>
            <a:endParaRPr lang="en-US" altLang="en-NO" dirty="0">
              <a:latin typeface="Open Sans Light" charset="0"/>
              <a:ea typeface="ＭＳ Ｐゴシック" panose="020B0600070205080204" pitchFamily="34" charset="-128"/>
            </a:endParaRPr>
          </a:p>
          <a:p>
            <a:pPr marL="0" indent="0">
              <a:buNone/>
            </a:pPr>
            <a:r>
              <a:rPr lang="en-US" altLang="en-NO" dirty="0">
                <a:latin typeface="Open Sans Light" charset="0"/>
                <a:ea typeface="ＭＳ Ｐゴシック" panose="020B0600070205080204" pitchFamily="34" charset="-128"/>
              </a:rPr>
              <a:t> </a:t>
            </a:r>
          </a:p>
          <a:p>
            <a:pPr marL="0" indent="0">
              <a:buNone/>
            </a:pPr>
            <a:r>
              <a:rPr lang="en-US" altLang="en-NO" dirty="0">
                <a:latin typeface="Open Sans Light" charset="0"/>
                <a:ea typeface="ＭＳ Ｐゴシック" panose="020B0600070205080204" pitchFamily="34" charset="-128"/>
              </a:rPr>
              <a:t>(1)	b.	</a:t>
            </a:r>
            <a:r>
              <a:rPr lang="en-US" altLang="en-US" i="1" dirty="0">
                <a:latin typeface="Open Sans Light" charset="0"/>
                <a:ea typeface="ＭＳ Ｐゴシック" panose="020B0600070205080204" pitchFamily="34" charset="-128"/>
              </a:rPr>
              <a:t>’</a:t>
            </a:r>
            <a:r>
              <a:rPr lang="en-US" altLang="en-NO" i="1" dirty="0">
                <a:latin typeface="Open Sans Light" charset="0"/>
                <a:ea typeface="ＭＳ Ｐゴシック" panose="020B0600070205080204" pitchFamily="34" charset="-128"/>
              </a:rPr>
              <a:t>um-	</a:t>
            </a:r>
            <a:r>
              <a:rPr lang="en-US" altLang="en-NO" i="1" dirty="0" err="1">
                <a:latin typeface="Open Sans Light" charset="0"/>
                <a:ea typeface="ＭＳ Ｐゴシック" panose="020B0600070205080204" pitchFamily="34" charset="-128"/>
              </a:rPr>
              <a:t>p</a:t>
            </a:r>
            <a:r>
              <a:rPr lang="en-US" altLang="en-US" i="1" dirty="0" err="1">
                <a:latin typeface="Open Sans Light" charset="0"/>
                <a:ea typeface="ＭＳ Ｐゴシック" panose="020B0600070205080204" pitchFamily="34" charset="-128"/>
              </a:rPr>
              <a:t>’</a:t>
            </a:r>
            <a:r>
              <a:rPr lang="en-US" altLang="en-NO" i="1" dirty="0" err="1">
                <a:latin typeface="Open Sans Light" charset="0"/>
                <a:ea typeface="ＭＳ Ｐゴシック" panose="020B0600070205080204" pitchFamily="34" charset="-128"/>
              </a:rPr>
              <a:t>íit</a:t>
            </a:r>
            <a:r>
              <a:rPr lang="en-US" altLang="en-NO" i="1" dirty="0">
                <a:latin typeface="Open Sans Light" charset="0"/>
                <a:ea typeface="ＭＳ Ｐゴシック" panose="020B0600070205080204" pitchFamily="34" charset="-128"/>
              </a:rPr>
              <a:t>			</a:t>
            </a:r>
            <a:r>
              <a:rPr lang="en-US" altLang="en-NO" i="1" dirty="0" err="1">
                <a:latin typeface="Open Sans Light" charset="0"/>
                <a:ea typeface="ＭＳ Ｐゴシック" panose="020B0600070205080204" pitchFamily="34" charset="-128"/>
              </a:rPr>
              <a:t>há</a:t>
            </a:r>
            <a:r>
              <a:rPr lang="en-US" altLang="en-US" i="1" dirty="0" err="1">
                <a:latin typeface="Open Sans Light" charset="0"/>
                <a:ea typeface="ＭＳ Ｐゴシック" panose="020B0600070205080204" pitchFamily="34" charset="-128"/>
              </a:rPr>
              <a:t>’</a:t>
            </a:r>
            <a:r>
              <a:rPr lang="en-US" altLang="en-NO" i="1" dirty="0" err="1">
                <a:latin typeface="Open Sans Light" charset="0"/>
                <a:ea typeface="ＭＳ Ｐゴシック" panose="020B0600070205080204" pitchFamily="34" charset="-128"/>
              </a:rPr>
              <a:t>as</a:t>
            </a:r>
            <a:r>
              <a:rPr lang="en-US" altLang="en-NO" dirty="0">
                <a:latin typeface="Open Sans Light" charset="0"/>
                <a:ea typeface="ＭＳ Ｐゴシック" panose="020B0600070205080204" pitchFamily="34" charset="-128"/>
              </a:rPr>
              <a:t>	(Yucatec Maya; Lucy 1992: 74)</a:t>
            </a:r>
          </a:p>
          <a:p>
            <a:pPr marL="0" indent="0">
              <a:buNone/>
            </a:pPr>
            <a:r>
              <a:rPr lang="en-US" altLang="en-NO" dirty="0">
                <a:latin typeface="Open Sans Light" charset="0"/>
                <a:ea typeface="ＭＳ Ｐゴシック" panose="020B0600070205080204" pitchFamily="34" charset="-128"/>
              </a:rPr>
              <a:t>	 	a 	</a:t>
            </a:r>
            <a:r>
              <a:rPr lang="en-US" altLang="en-NO" dirty="0" err="1">
                <a:latin typeface="Open Sans Light" charset="0"/>
                <a:ea typeface="ＭＳ Ｐゴシック" panose="020B0600070205080204" pitchFamily="34" charset="-128"/>
              </a:rPr>
              <a:t>cl:little-bit</a:t>
            </a:r>
            <a:r>
              <a:rPr lang="en-US" altLang="en-NO" dirty="0">
                <a:latin typeface="Open Sans Light" charset="0"/>
                <a:ea typeface="ＭＳ Ｐゴシック" panose="020B0600070205080204" pitchFamily="34" charset="-128"/>
              </a:rPr>
              <a:t>/some	banana</a:t>
            </a:r>
          </a:p>
          <a:p>
            <a:pPr marL="0" indent="0">
              <a:buNone/>
            </a:pPr>
            <a:r>
              <a:rPr lang="en-US" altLang="en-NO" dirty="0">
                <a:latin typeface="Open Sans Light" charset="0"/>
                <a:ea typeface="ＭＳ Ｐゴシック" panose="020B0600070205080204" pitchFamily="34" charset="-128"/>
              </a:rPr>
              <a:t>		</a:t>
            </a:r>
            <a:r>
              <a:rPr lang="en-US" altLang="en-US"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a little bit of/some banana</a:t>
            </a:r>
            <a:r>
              <a:rPr lang="en-US" altLang="en-US" dirty="0">
                <a:latin typeface="Open Sans Light" charset="0"/>
                <a:ea typeface="ＭＳ Ｐゴシック" panose="020B0600070205080204" pitchFamily="34" charset="-128"/>
              </a:rPr>
              <a:t>’</a:t>
            </a:r>
            <a:endParaRPr lang="en-US" altLang="en-NO" dirty="0">
              <a:latin typeface="Open Sans Light" charset="0"/>
              <a:ea typeface="ＭＳ Ｐゴシック" panose="020B0600070205080204" pitchFamily="34" charset="-128"/>
            </a:endParaRPr>
          </a:p>
          <a:p>
            <a:pPr marL="0" indent="0">
              <a:buNone/>
            </a:pPr>
            <a:r>
              <a:rPr lang="en-US" altLang="en-NO" dirty="0">
                <a:latin typeface="Open Sans Light" charset="0"/>
                <a:ea typeface="ＭＳ Ｐゴシック" panose="020B0600070205080204" pitchFamily="34" charset="-128"/>
              </a:rPr>
              <a:t> </a:t>
            </a:r>
          </a:p>
          <a:p>
            <a:pPr marL="0" indent="0">
              <a:buNone/>
            </a:pPr>
            <a:r>
              <a:rPr lang="en-US" altLang="en-NO" dirty="0">
                <a:latin typeface="Open Sans Light" charset="0"/>
                <a:ea typeface="ＭＳ Ｐゴシック" panose="020B0600070205080204" pitchFamily="34" charset="-128"/>
              </a:rPr>
              <a:t>(2)	a.	</a:t>
            </a:r>
            <a:r>
              <a:rPr lang="cs-CZ" altLang="en-NO" i="1" dirty="0">
                <a:latin typeface="Open Sans Light" charset="0"/>
                <a:ea typeface="ＭＳ Ｐゴシック" panose="020B0600070205080204" pitchFamily="34" charset="-128"/>
              </a:rPr>
              <a:t>po</a:t>
            </a:r>
            <a:r>
              <a:rPr lang="en-US" altLang="en-NO" i="1" dirty="0">
                <a:latin typeface="Open Sans Light" charset="0"/>
                <a:ea typeface="ＭＳ Ｐゴシック" panose="020B0600070205080204" pitchFamily="34" charset="-128"/>
              </a:rPr>
              <a:t>-		</a:t>
            </a:r>
            <a:r>
              <a:rPr lang="cs-CZ" altLang="en-NO" i="1" dirty="0" err="1">
                <a:latin typeface="Open Sans Light" charset="0"/>
                <a:ea typeface="ＭＳ Ｐゴシック" panose="020B0600070205080204" pitchFamily="34" charset="-128"/>
              </a:rPr>
              <a:t>sidet</a:t>
            </a:r>
            <a:r>
              <a:rPr lang="cs-CZ" altLang="en-NO" i="1"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	</a:t>
            </a:r>
            <a:r>
              <a:rPr lang="ru-RU" altLang="en-NO" dirty="0">
                <a:latin typeface="Open Sans Light" charset="0"/>
                <a:ea typeface="ＭＳ Ｐゴシック" panose="020B0600070205080204" pitchFamily="34" charset="-128"/>
              </a:rPr>
              <a:t>	</a:t>
            </a:r>
            <a:r>
              <a:rPr lang="en-US" altLang="en-NO" dirty="0">
                <a:latin typeface="Open Sans Light" charset="0"/>
                <a:ea typeface="ＭＳ Ｐゴシック" panose="020B0600070205080204" pitchFamily="34" charset="-128"/>
              </a:rPr>
              <a:t>(Russian)</a:t>
            </a:r>
          </a:p>
          <a:p>
            <a:pPr marL="0" indent="0">
              <a:buNone/>
            </a:pPr>
            <a:r>
              <a:rPr lang="en-US" altLang="en-NO" dirty="0">
                <a:latin typeface="Open Sans Light" charset="0"/>
                <a:ea typeface="ＭＳ Ｐゴシック" panose="020B0600070205080204" pitchFamily="34" charset="-128"/>
              </a:rPr>
              <a:t>		for-a-while-	sit</a:t>
            </a:r>
          </a:p>
          <a:p>
            <a:pPr marL="0" indent="0">
              <a:buNone/>
            </a:pPr>
            <a:r>
              <a:rPr lang="en-US" altLang="en-NO" dirty="0">
                <a:latin typeface="Open Sans Light" charset="0"/>
                <a:ea typeface="ＭＳ Ｐゴシック" panose="020B0600070205080204" pitchFamily="34" charset="-128"/>
              </a:rPr>
              <a:t>		</a:t>
            </a:r>
            <a:r>
              <a:rPr lang="en-US" altLang="en-US"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sit for a while</a:t>
            </a:r>
            <a:r>
              <a:rPr lang="en-US" altLang="en-US" dirty="0">
                <a:latin typeface="Open Sans Light" charset="0"/>
                <a:ea typeface="ＭＳ Ｐゴシック" panose="020B0600070205080204" pitchFamily="34" charset="-128"/>
              </a:rPr>
              <a:t>’</a:t>
            </a:r>
            <a:endParaRPr lang="en-US" altLang="ja-JP" dirty="0">
              <a:latin typeface="Open Sans Light" charset="0"/>
              <a:ea typeface="ＭＳ Ｐゴシック" panose="020B0600070205080204" pitchFamily="34" charset="-128"/>
            </a:endParaRPr>
          </a:p>
          <a:p>
            <a:pPr marL="0" indent="0">
              <a:buNone/>
            </a:pPr>
            <a:r>
              <a:rPr lang="en-US" altLang="en-NO" dirty="0">
                <a:latin typeface="Open Sans Light" charset="0"/>
                <a:ea typeface="ＭＳ Ｐゴシック" panose="020B0600070205080204" pitchFamily="34" charset="-128"/>
              </a:rPr>
              <a:t> </a:t>
            </a:r>
          </a:p>
          <a:p>
            <a:pPr marL="0" indent="0">
              <a:buNone/>
            </a:pPr>
            <a:endParaRPr lang="nb-NO" altLang="en-NO" dirty="0">
              <a:latin typeface="Open Sans Light" charset="0"/>
              <a:ea typeface="ＭＳ Ｐゴシック" panose="020B0600070205080204" pitchFamily="34" charset="-128"/>
            </a:endParaRPr>
          </a:p>
        </p:txBody>
      </p:sp>
      <p:pic>
        <p:nvPicPr>
          <p:cNvPr id="45059" name="Picture 4">
            <a:extLst>
              <a:ext uri="{FF2B5EF4-FFF2-40B4-BE49-F238E27FC236}">
                <a16:creationId xmlns:a16="http://schemas.microsoft.com/office/drawing/2014/main" id="{E2AB8990-06F3-0145-8AC0-688B23533A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37800" y="2017835"/>
            <a:ext cx="203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7565A879-D72D-9E4C-BA7B-260955945A3E}"/>
              </a:ext>
            </a:extLst>
          </p:cNvPr>
          <p:cNvCxnSpPr>
            <a:cxnSpLocks noChangeShapeType="1"/>
          </p:cNvCxnSpPr>
          <p:nvPr/>
        </p:nvCxnSpPr>
        <p:spPr bwMode="auto">
          <a:xfrm>
            <a:off x="7243764" y="6027738"/>
            <a:ext cx="1963737" cy="0"/>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B4BDD1FC-4C57-654D-BB6B-1ED842A50350}"/>
              </a:ext>
            </a:extLst>
          </p:cNvPr>
          <p:cNvCxnSpPr>
            <a:cxnSpLocks noChangeShapeType="1"/>
          </p:cNvCxnSpPr>
          <p:nvPr/>
        </p:nvCxnSpPr>
        <p:spPr bwMode="auto">
          <a:xfrm>
            <a:off x="9207500" y="6027738"/>
            <a:ext cx="698500" cy="0"/>
          </a:xfrm>
          <a:prstGeom prst="line">
            <a:avLst/>
          </a:prstGeom>
          <a:noFill/>
          <a:ln w="25400">
            <a:solidFill>
              <a:schemeClr val="accent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a:extLst>
              <a:ext uri="{FF2B5EF4-FFF2-40B4-BE49-F238E27FC236}">
                <a16:creationId xmlns:a16="http://schemas.microsoft.com/office/drawing/2014/main" id="{C824177C-F899-CF4C-8AC7-575691ACD662}"/>
              </a:ext>
            </a:extLst>
          </p:cNvPr>
          <p:cNvCxnSpPr>
            <a:cxnSpLocks noChangeShapeType="1"/>
          </p:cNvCxnSpPr>
          <p:nvPr/>
        </p:nvCxnSpPr>
        <p:spPr bwMode="auto">
          <a:xfrm>
            <a:off x="6545263" y="6027738"/>
            <a:ext cx="698500" cy="0"/>
          </a:xfrm>
          <a:prstGeom prst="line">
            <a:avLst/>
          </a:prstGeom>
          <a:noFill/>
          <a:ln w="25400">
            <a:solidFill>
              <a:schemeClr val="accent1"/>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45063" name="Picture 11">
            <a:extLst>
              <a:ext uri="{FF2B5EF4-FFF2-40B4-BE49-F238E27FC236}">
                <a16:creationId xmlns:a16="http://schemas.microsoft.com/office/drawing/2014/main" id="{9C9B4ED0-AFB8-9840-8D37-8F776A2242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4" y="4637088"/>
            <a:ext cx="1849437"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350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E33972D3-2C73-1446-BCCF-6658AC4D1D4B}"/>
              </a:ext>
            </a:extLst>
          </p:cNvPr>
          <p:cNvSpPr>
            <a:spLocks noGrp="1"/>
          </p:cNvSpPr>
          <p:nvPr>
            <p:ph type="title"/>
          </p:nvPr>
        </p:nvSpPr>
        <p:spPr>
          <a:xfrm>
            <a:off x="838200" y="365126"/>
            <a:ext cx="11095892" cy="749300"/>
          </a:xfrm>
        </p:spPr>
        <p:txBody>
          <a:bodyPr>
            <a:normAutofit/>
          </a:bodyPr>
          <a:lstStyle/>
          <a:p>
            <a:r>
              <a:rPr lang="nb-NO" altLang="en-NO" sz="3200" dirty="0">
                <a:latin typeface="Open Sans" charset="0"/>
                <a:ea typeface="ＭＳ Ｐゴシック" panose="020B0600070205080204" pitchFamily="34" charset="-128"/>
              </a:rPr>
              <a:t>A </a:t>
            </a:r>
            <a:r>
              <a:rPr lang="nb-NO" altLang="en-NO" sz="3200" dirty="0" err="1">
                <a:latin typeface="Open Sans" charset="0"/>
                <a:ea typeface="ＭＳ Ｐゴシック" panose="020B0600070205080204" pitchFamily="34" charset="-128"/>
              </a:rPr>
              <a:t>classifier</a:t>
            </a:r>
            <a:r>
              <a:rPr lang="nb-NO" altLang="en-NO" sz="3200" dirty="0">
                <a:latin typeface="Open Sans" charset="0"/>
                <a:ea typeface="ＭＳ Ｐゴシック" panose="020B0600070205080204" pitchFamily="34" charset="-128"/>
              </a:rPr>
              <a:t> </a:t>
            </a:r>
            <a:r>
              <a:rPr lang="nb-NO" altLang="en-NO" sz="3200" dirty="0" err="1">
                <a:latin typeface="Open Sans" charset="0"/>
                <a:ea typeface="ＭＳ Ｐゴシック" panose="020B0600070205080204" pitchFamily="34" charset="-128"/>
              </a:rPr>
              <a:t>can</a:t>
            </a:r>
            <a:r>
              <a:rPr lang="nb-NO" altLang="en-NO" sz="3200" dirty="0">
                <a:latin typeface="Open Sans" charset="0"/>
                <a:ea typeface="ＭＳ Ｐゴシック" panose="020B0600070205080204" pitchFamily="34" charset="-128"/>
              </a:rPr>
              <a:t> have different </a:t>
            </a:r>
            <a:r>
              <a:rPr lang="nb-NO" altLang="en-NO" sz="3200" dirty="0" err="1">
                <a:latin typeface="Open Sans" charset="0"/>
                <a:ea typeface="ＭＳ Ｐゴシック" panose="020B0600070205080204" pitchFamily="34" charset="-128"/>
              </a:rPr>
              <a:t>functions</a:t>
            </a:r>
            <a:r>
              <a:rPr lang="nb-NO" altLang="en-NO" sz="3200" dirty="0">
                <a:latin typeface="Open Sans" charset="0"/>
                <a:ea typeface="ＭＳ Ｐゴシック" panose="020B0600070205080204" pitchFamily="34" charset="-128"/>
              </a:rPr>
              <a:t> </a:t>
            </a:r>
            <a:r>
              <a:rPr lang="nb-NO" altLang="en-NO" sz="3200" dirty="0" err="1">
                <a:latin typeface="Open Sans" charset="0"/>
                <a:ea typeface="ＭＳ Ｐゴシック" panose="020B0600070205080204" pitchFamily="34" charset="-128"/>
              </a:rPr>
              <a:t>with</a:t>
            </a:r>
            <a:r>
              <a:rPr lang="nb-NO" altLang="en-NO" sz="3200" dirty="0">
                <a:latin typeface="Open Sans" charset="0"/>
                <a:ea typeface="ＭＳ Ｐゴシック" panose="020B0600070205080204" pitchFamily="34" charset="-128"/>
              </a:rPr>
              <a:t> different </a:t>
            </a:r>
            <a:r>
              <a:rPr lang="nb-NO" altLang="en-NO" sz="3200" dirty="0" err="1">
                <a:latin typeface="Open Sans" charset="0"/>
                <a:ea typeface="ＭＳ Ｐゴシック" panose="020B0600070205080204" pitchFamily="34" charset="-128"/>
              </a:rPr>
              <a:t>nouns</a:t>
            </a:r>
            <a:r>
              <a:rPr lang="nb-NO" altLang="en-NO" sz="3200" dirty="0">
                <a:latin typeface="Open Sans" charset="0"/>
                <a:ea typeface="ＭＳ Ｐゴシック" panose="020B0600070205080204" pitchFamily="34" charset="-128"/>
              </a:rPr>
              <a:t> </a:t>
            </a:r>
          </a:p>
        </p:txBody>
      </p:sp>
      <p:sp>
        <p:nvSpPr>
          <p:cNvPr id="3" name="Content Placeholder 2">
            <a:extLst>
              <a:ext uri="{FF2B5EF4-FFF2-40B4-BE49-F238E27FC236}">
                <a16:creationId xmlns:a16="http://schemas.microsoft.com/office/drawing/2014/main" id="{8B5EC37B-EC6D-7842-BF6E-21DA699B97C9}"/>
              </a:ext>
            </a:extLst>
          </p:cNvPr>
          <p:cNvSpPr>
            <a:spLocks noGrp="1"/>
          </p:cNvSpPr>
          <p:nvPr>
            <p:ph idx="1"/>
          </p:nvPr>
        </p:nvSpPr>
        <p:spPr>
          <a:xfrm>
            <a:off x="838200" y="1114426"/>
            <a:ext cx="10515599" cy="5545138"/>
          </a:xfrm>
        </p:spPr>
        <p:txBody>
          <a:bodyPr>
            <a:normAutofit fontScale="77500" lnSpcReduction="20000"/>
          </a:bodyPr>
          <a:lstStyle/>
          <a:p>
            <a:r>
              <a:rPr lang="nb-NO" altLang="en-NO" dirty="0">
                <a:latin typeface="Open Sans Light" charset="0"/>
                <a:ea typeface="ＭＳ Ｐゴシック" panose="020B0600070205080204" pitchFamily="34" charset="-128"/>
              </a:rPr>
              <a:t>If </a:t>
            </a:r>
            <a:r>
              <a:rPr lang="nb-NO" altLang="en-NO" b="1" dirty="0">
                <a:latin typeface="Open Sans Light" charset="0"/>
                <a:ea typeface="ＭＳ Ｐゴシック" panose="020B0600070205080204" pitchFamily="34" charset="-128"/>
              </a:rPr>
              <a:t>HIGH</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semantic</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overlap</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between</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classifier</a:t>
            </a:r>
            <a:r>
              <a:rPr lang="nb-NO" altLang="en-NO" dirty="0">
                <a:latin typeface="Open Sans Light" charset="0"/>
                <a:ea typeface="ＭＳ Ｐゴシック" panose="020B0600070205080204" pitchFamily="34" charset="-128"/>
              </a:rPr>
              <a:t> and </a:t>
            </a:r>
            <a:r>
              <a:rPr lang="nb-NO" altLang="en-NO" dirty="0" err="1">
                <a:latin typeface="Open Sans Light" charset="0"/>
                <a:ea typeface="ＭＳ Ｐゴシック" panose="020B0600070205080204" pitchFamily="34" charset="-128"/>
              </a:rPr>
              <a:t>noun</a:t>
            </a:r>
            <a:r>
              <a:rPr lang="nb-NO" altLang="en-NO" dirty="0">
                <a:latin typeface="Open Sans Light" charset="0"/>
                <a:ea typeface="ＭＳ Ｐゴシック" panose="020B0600070205080204" pitchFamily="34" charset="-128"/>
              </a:rPr>
              <a:t> =&gt; </a:t>
            </a:r>
            <a:r>
              <a:rPr lang="nb-NO" altLang="en-NO" dirty="0" err="1">
                <a:latin typeface="Open Sans Light" charset="0"/>
                <a:ea typeface="ＭＳ Ｐゴシック" panose="020B0600070205080204" pitchFamily="34" charset="-128"/>
              </a:rPr>
              <a:t>default</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classifier</a:t>
            </a:r>
            <a:endParaRPr lang="nb-NO" altLang="en-NO" dirty="0">
              <a:latin typeface="Open Sans Light" charset="0"/>
              <a:ea typeface="ＭＳ Ｐゴシック" panose="020B0600070205080204" pitchFamily="34" charset="-128"/>
            </a:endParaRPr>
          </a:p>
          <a:p>
            <a:r>
              <a:rPr lang="nb-NO" altLang="en-NO" dirty="0">
                <a:latin typeface="Open Sans Light" charset="0"/>
                <a:ea typeface="ＭＳ Ｐゴシック" panose="020B0600070205080204" pitchFamily="34" charset="-128"/>
              </a:rPr>
              <a:t>If </a:t>
            </a:r>
            <a:r>
              <a:rPr lang="nb-NO" altLang="en-NO" b="1" dirty="0">
                <a:latin typeface="Open Sans Light" charset="0"/>
                <a:ea typeface="ＭＳ Ｐゴシック" panose="020B0600070205080204" pitchFamily="34" charset="-128"/>
              </a:rPr>
              <a:t>LOW</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semantic</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overlap</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between</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classifier</a:t>
            </a:r>
            <a:r>
              <a:rPr lang="nb-NO" altLang="en-NO" dirty="0">
                <a:latin typeface="Open Sans Light" charset="0"/>
                <a:ea typeface="ＭＳ Ｐゴシック" panose="020B0600070205080204" pitchFamily="34" charset="-128"/>
              </a:rPr>
              <a:t> and </a:t>
            </a:r>
            <a:r>
              <a:rPr lang="nb-NO" altLang="en-NO" dirty="0" err="1">
                <a:latin typeface="Open Sans Light" charset="0"/>
                <a:ea typeface="ＭＳ Ｐゴシック" panose="020B0600070205080204" pitchFamily="34" charset="-128"/>
              </a:rPr>
              <a:t>noun</a:t>
            </a:r>
            <a:r>
              <a:rPr lang="nb-NO" altLang="en-NO" dirty="0">
                <a:latin typeface="Open Sans Light" charset="0"/>
                <a:ea typeface="ＭＳ Ｐゴシック" panose="020B0600070205080204" pitchFamily="34" charset="-128"/>
              </a:rPr>
              <a:t> =&gt; </a:t>
            </a:r>
            <a:r>
              <a:rPr lang="nb-NO" altLang="en-NO" dirty="0" err="1">
                <a:latin typeface="Open Sans Light" charset="0"/>
                <a:ea typeface="ＭＳ Ｐゴシック" panose="020B0600070205080204" pitchFamily="34" charset="-128"/>
              </a:rPr>
              <a:t>other</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classifier</a:t>
            </a:r>
            <a:endParaRPr lang="nb-NO" altLang="en-NO" dirty="0">
              <a:latin typeface="Open Sans Light" charset="0"/>
              <a:ea typeface="ＭＳ Ｐゴシック" panose="020B0600070205080204" pitchFamily="34" charset="-128"/>
            </a:endParaRPr>
          </a:p>
          <a:p>
            <a:pPr>
              <a:buFont typeface="Arial" panose="020B0604020202020204" pitchFamily="34" charset="0"/>
              <a:buNone/>
            </a:pPr>
            <a:r>
              <a:rPr lang="nb-NO" altLang="en-NO" dirty="0">
                <a:latin typeface="Open Sans Light" charset="0"/>
                <a:ea typeface="ＭＳ Ｐゴシック" panose="020B0600070205080204" pitchFamily="34" charset="-128"/>
              </a:rPr>
              <a:t>Mandarin </a:t>
            </a:r>
            <a:r>
              <a:rPr lang="nb-NO" altLang="en-NO" dirty="0" err="1">
                <a:latin typeface="Open Sans Light" charset="0"/>
                <a:ea typeface="ＭＳ Ｐゴシック" panose="020B0600070205080204" pitchFamily="34" charset="-128"/>
              </a:rPr>
              <a:t>Chinese</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classifier</a:t>
            </a:r>
            <a:r>
              <a:rPr lang="nb-NO" altLang="en-NO" dirty="0">
                <a:latin typeface="Open Sans Light" charset="0"/>
                <a:ea typeface="ＭＳ Ｐゴシック" panose="020B0600070205080204" pitchFamily="34" charset="-128"/>
              </a:rPr>
              <a:t> </a:t>
            </a:r>
            <a:r>
              <a:rPr lang="nb-NO" altLang="en-NO" i="1" dirty="0" err="1">
                <a:latin typeface="Open Sans Light" charset="0"/>
                <a:ea typeface="ＭＳ Ｐゴシック" panose="020B0600070205080204" pitchFamily="34" charset="-128"/>
              </a:rPr>
              <a:t>pian</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expresses</a:t>
            </a:r>
            <a:r>
              <a:rPr lang="nb-NO" altLang="en-NO" dirty="0">
                <a:latin typeface="Open Sans Light" charset="0"/>
                <a:ea typeface="ＭＳ Ｐゴシック" panose="020B0600070205080204" pitchFamily="34" charset="-128"/>
              </a:rPr>
              <a:t> </a:t>
            </a:r>
            <a:r>
              <a:rPr lang="nb-NO" altLang="en-NO" dirty="0" err="1">
                <a:latin typeface="Open Sans Light" charset="0"/>
                <a:ea typeface="ＭＳ Ｐゴシック" panose="020B0600070205080204" pitchFamily="34" charset="-128"/>
              </a:rPr>
              <a:t>flatness</a:t>
            </a:r>
            <a:r>
              <a:rPr lang="nb-NO" altLang="en-NO" dirty="0">
                <a:latin typeface="Open Sans Light" charset="0"/>
                <a:ea typeface="ＭＳ Ｐゴシック" panose="020B0600070205080204" pitchFamily="34" charset="-128"/>
              </a:rPr>
              <a:t> (Zhang 2013: 42):</a:t>
            </a:r>
          </a:p>
          <a:p>
            <a:pPr>
              <a:buFont typeface="Arial" panose="020B0604020202020204" pitchFamily="34" charset="0"/>
              <a:buNone/>
            </a:pPr>
            <a:r>
              <a:rPr lang="en-US" altLang="en-NO" dirty="0">
                <a:latin typeface="Open Sans Light" charset="0"/>
                <a:ea typeface="ＭＳ Ｐゴシック" panose="020B0600070205080204" pitchFamily="34" charset="-128"/>
              </a:rPr>
              <a:t>	a.	</a:t>
            </a:r>
            <a:r>
              <a:rPr lang="en-US" altLang="en-NO" i="1" dirty="0">
                <a:latin typeface="Open Sans Light" charset="0"/>
                <a:ea typeface="ＭＳ Ｐゴシック" panose="020B0600070205080204" pitchFamily="34" charset="-128"/>
              </a:rPr>
              <a:t>san		pian		</a:t>
            </a:r>
            <a:r>
              <a:rPr lang="en-US" altLang="en-NO" i="1" dirty="0" err="1">
                <a:latin typeface="Open Sans Light" charset="0"/>
                <a:ea typeface="ＭＳ Ｐゴシック" panose="020B0600070205080204" pitchFamily="34" charset="-128"/>
              </a:rPr>
              <a:t>shuye</a:t>
            </a:r>
            <a:r>
              <a:rPr lang="en-US" altLang="en-NO" dirty="0">
                <a:latin typeface="Open Sans Light" charset="0"/>
                <a:ea typeface="ＭＳ Ｐゴシック" panose="020B0600070205080204" pitchFamily="34" charset="-128"/>
              </a:rPr>
              <a:t>	(individual/sortal classifier)</a:t>
            </a:r>
          </a:p>
          <a:p>
            <a:pPr>
              <a:buFont typeface="Arial" panose="020B0604020202020204" pitchFamily="34" charset="0"/>
              <a:buNone/>
            </a:pPr>
            <a:r>
              <a:rPr lang="en-US" altLang="en-NO" dirty="0">
                <a:latin typeface="Open Sans Light" charset="0"/>
                <a:ea typeface="ＭＳ Ｐゴシック" panose="020B0600070205080204" pitchFamily="34" charset="-128"/>
              </a:rPr>
              <a:t>		three	</a:t>
            </a:r>
            <a:r>
              <a:rPr lang="en-US" altLang="en-NO" dirty="0" err="1">
                <a:latin typeface="Open Sans Light" charset="0"/>
                <a:ea typeface="ＭＳ Ｐゴシック" panose="020B0600070205080204" pitchFamily="34" charset="-128"/>
              </a:rPr>
              <a:t>cl:slice</a:t>
            </a:r>
            <a:r>
              <a:rPr lang="en-US" altLang="en-NO" dirty="0">
                <a:latin typeface="Open Sans Light" charset="0"/>
                <a:ea typeface="ＭＳ Ｐゴシック" panose="020B0600070205080204" pitchFamily="34" charset="-128"/>
              </a:rPr>
              <a:t>	leaf</a:t>
            </a:r>
          </a:p>
          <a:p>
            <a:pPr>
              <a:buFont typeface="Arial" panose="020B0604020202020204" pitchFamily="34" charset="0"/>
              <a:buNone/>
            </a:pPr>
            <a:r>
              <a:rPr lang="en-US" altLang="en-NO" dirty="0">
                <a:latin typeface="Open Sans Light" charset="0"/>
                <a:ea typeface="ＭＳ Ｐゴシック" panose="020B0600070205080204" pitchFamily="34" charset="-128"/>
              </a:rPr>
              <a:t>		</a:t>
            </a:r>
            <a:r>
              <a:rPr lang="en-US" altLang="en-US"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three leaves</a:t>
            </a:r>
            <a:r>
              <a:rPr lang="en-US" altLang="en-US" dirty="0">
                <a:latin typeface="Open Sans Light" charset="0"/>
                <a:ea typeface="ＭＳ Ｐゴシック" panose="020B0600070205080204" pitchFamily="34" charset="-128"/>
              </a:rPr>
              <a:t>’</a:t>
            </a:r>
            <a:endParaRPr lang="en-US" altLang="ja-JP" dirty="0">
              <a:latin typeface="Open Sans Light" charset="0"/>
              <a:ea typeface="ＭＳ Ｐゴシック" panose="020B0600070205080204" pitchFamily="34" charset="-128"/>
            </a:endParaRPr>
          </a:p>
          <a:p>
            <a:pPr>
              <a:buFont typeface="Arial" panose="020B0604020202020204" pitchFamily="34" charset="0"/>
              <a:buNone/>
            </a:pPr>
            <a:r>
              <a:rPr lang="en-US" altLang="en-NO" dirty="0">
                <a:latin typeface="Open Sans Light" charset="0"/>
                <a:ea typeface="ＭＳ Ｐゴシック" panose="020B0600070205080204" pitchFamily="34" charset="-128"/>
              </a:rPr>
              <a:t>	b.	</a:t>
            </a:r>
            <a:r>
              <a:rPr lang="en-US" altLang="en-NO" i="1" dirty="0" err="1">
                <a:latin typeface="Open Sans Light" charset="0"/>
                <a:ea typeface="ＭＳ Ｐゴシック" panose="020B0600070205080204" pitchFamily="34" charset="-128"/>
              </a:rPr>
              <a:t>yi</a:t>
            </a:r>
            <a:r>
              <a:rPr lang="en-US" altLang="en-NO" i="1" dirty="0">
                <a:latin typeface="Open Sans Light" charset="0"/>
                <a:ea typeface="ＭＳ Ｐゴシック" panose="020B0600070205080204" pitchFamily="34" charset="-128"/>
              </a:rPr>
              <a:t> 	pian 	</a:t>
            </a:r>
            <a:r>
              <a:rPr lang="en-US" altLang="en-NO" i="1" dirty="0" err="1">
                <a:latin typeface="Open Sans Light" charset="0"/>
                <a:ea typeface="ＭＳ Ｐゴシック" panose="020B0600070205080204" pitchFamily="34" charset="-128"/>
              </a:rPr>
              <a:t>qiche</a:t>
            </a:r>
            <a:r>
              <a:rPr lang="en-US" altLang="en-NO" dirty="0">
                <a:latin typeface="Open Sans Light" charset="0"/>
                <a:ea typeface="ＭＳ Ｐゴシック" panose="020B0600070205080204" pitchFamily="34" charset="-128"/>
              </a:rPr>
              <a:t>		(collective/mensural classifier)</a:t>
            </a:r>
          </a:p>
          <a:p>
            <a:pPr>
              <a:buFont typeface="Arial" panose="020B0604020202020204" pitchFamily="34" charset="0"/>
              <a:buNone/>
            </a:pPr>
            <a:r>
              <a:rPr lang="en-US" altLang="en-NO" dirty="0">
                <a:latin typeface="Open Sans Light" charset="0"/>
                <a:ea typeface="ＭＳ Ｐゴシック" panose="020B0600070205080204" pitchFamily="34" charset="-128"/>
              </a:rPr>
              <a:t>		one	</a:t>
            </a:r>
            <a:r>
              <a:rPr lang="en-US" altLang="en-NO" dirty="0" err="1">
                <a:latin typeface="Open Sans Light" charset="0"/>
                <a:ea typeface="ＭＳ Ｐゴシック" panose="020B0600070205080204" pitchFamily="34" charset="-128"/>
              </a:rPr>
              <a:t>cl:slice</a:t>
            </a:r>
            <a:r>
              <a:rPr lang="en-US" altLang="en-NO" dirty="0">
                <a:latin typeface="Open Sans Light" charset="0"/>
                <a:ea typeface="ＭＳ Ｐゴシック" panose="020B0600070205080204" pitchFamily="34" charset="-128"/>
              </a:rPr>
              <a:t>	car</a:t>
            </a:r>
          </a:p>
          <a:p>
            <a:pPr>
              <a:buFont typeface="Arial" panose="020B0604020202020204" pitchFamily="34" charset="0"/>
              <a:buNone/>
            </a:pPr>
            <a:r>
              <a:rPr lang="en-US" altLang="en-NO" dirty="0">
                <a:latin typeface="Open Sans Light" charset="0"/>
                <a:ea typeface="ＭＳ Ｐゴシック" panose="020B0600070205080204" pitchFamily="34" charset="-128"/>
              </a:rPr>
              <a:t>		</a:t>
            </a:r>
            <a:r>
              <a:rPr lang="en-US" altLang="en-US"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one group of cars</a:t>
            </a:r>
            <a:r>
              <a:rPr lang="en-US" altLang="en-US" dirty="0">
                <a:latin typeface="Open Sans Light" charset="0"/>
                <a:ea typeface="ＭＳ Ｐゴシック" panose="020B0600070205080204" pitchFamily="34" charset="-128"/>
              </a:rPr>
              <a:t>’</a:t>
            </a:r>
            <a:endParaRPr lang="en-US" altLang="ja-JP" dirty="0">
              <a:latin typeface="Open Sans Light" charset="0"/>
              <a:ea typeface="ＭＳ Ｐゴシック" panose="020B0600070205080204" pitchFamily="34" charset="-128"/>
            </a:endParaRPr>
          </a:p>
          <a:p>
            <a:pPr>
              <a:buFont typeface="Arial" panose="020B0604020202020204" pitchFamily="34" charset="0"/>
              <a:buNone/>
            </a:pPr>
            <a:r>
              <a:rPr lang="en-US" altLang="en-NO" dirty="0">
                <a:latin typeface="Open Sans Light" charset="0"/>
                <a:ea typeface="ＭＳ Ｐゴシック" panose="020B0600070205080204" pitchFamily="34" charset="-128"/>
              </a:rPr>
              <a:t>	c.	</a:t>
            </a:r>
            <a:r>
              <a:rPr lang="en-US" altLang="en-NO" i="1" dirty="0">
                <a:latin typeface="Open Sans Light" charset="0"/>
                <a:ea typeface="ＭＳ Ｐゴシック" panose="020B0600070205080204" pitchFamily="34" charset="-128"/>
              </a:rPr>
              <a:t>san		pian		</a:t>
            </a:r>
            <a:r>
              <a:rPr lang="en-US" altLang="en-NO" i="1" dirty="0" err="1">
                <a:latin typeface="Open Sans Light" charset="0"/>
                <a:ea typeface="ＭＳ Ｐゴシック" panose="020B0600070205080204" pitchFamily="34" charset="-128"/>
              </a:rPr>
              <a:t>mutou</a:t>
            </a:r>
            <a:r>
              <a:rPr lang="en-US" altLang="en-NO" dirty="0">
                <a:latin typeface="Open Sans Light" charset="0"/>
                <a:ea typeface="ＭＳ Ｐゴシック" panose="020B0600070205080204" pitchFamily="34" charset="-128"/>
              </a:rPr>
              <a:t>	(individuating/mensural classifier)</a:t>
            </a:r>
          </a:p>
          <a:p>
            <a:pPr>
              <a:buFont typeface="Arial" panose="020B0604020202020204" pitchFamily="34" charset="0"/>
              <a:buNone/>
            </a:pPr>
            <a:r>
              <a:rPr lang="en-US" altLang="en-NO" dirty="0">
                <a:latin typeface="Open Sans Light" charset="0"/>
                <a:ea typeface="ＭＳ Ｐゴシック" panose="020B0600070205080204" pitchFamily="34" charset="-128"/>
              </a:rPr>
              <a:t>		three	</a:t>
            </a:r>
            <a:r>
              <a:rPr lang="en-US" altLang="en-NO" dirty="0" err="1">
                <a:latin typeface="Open Sans Light" charset="0"/>
                <a:ea typeface="ＭＳ Ｐゴシック" panose="020B0600070205080204" pitchFamily="34" charset="-128"/>
              </a:rPr>
              <a:t>cl:slice</a:t>
            </a:r>
            <a:r>
              <a:rPr lang="en-US" altLang="en-NO" dirty="0">
                <a:latin typeface="Open Sans Light" charset="0"/>
                <a:ea typeface="ＭＳ Ｐゴシック" panose="020B0600070205080204" pitchFamily="34" charset="-128"/>
              </a:rPr>
              <a:t>	wood</a:t>
            </a:r>
          </a:p>
          <a:p>
            <a:pPr>
              <a:buFont typeface="Arial" panose="020B0604020202020204" pitchFamily="34" charset="0"/>
              <a:buNone/>
            </a:pPr>
            <a:r>
              <a:rPr lang="en-US" altLang="en-NO" dirty="0">
                <a:latin typeface="Open Sans Light" charset="0"/>
                <a:ea typeface="ＭＳ Ｐゴシック" panose="020B0600070205080204" pitchFamily="34" charset="-128"/>
              </a:rPr>
              <a:t>		</a:t>
            </a:r>
            <a:r>
              <a:rPr lang="en-US" altLang="en-US"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three pieces of wood</a:t>
            </a:r>
            <a:r>
              <a:rPr lang="en-US" altLang="en-US" dirty="0">
                <a:latin typeface="Open Sans Light" charset="0"/>
                <a:ea typeface="ＭＳ Ｐゴシック" panose="020B0600070205080204" pitchFamily="34" charset="-128"/>
              </a:rPr>
              <a:t>’</a:t>
            </a:r>
            <a:endParaRPr lang="en-US" altLang="ja-JP" dirty="0">
              <a:latin typeface="Open Sans Light" charset="0"/>
              <a:ea typeface="ＭＳ Ｐゴシック" panose="020B0600070205080204" pitchFamily="34" charset="-128"/>
            </a:endParaRPr>
          </a:p>
          <a:p>
            <a:pPr>
              <a:buFont typeface="Arial" panose="020B0604020202020204" pitchFamily="34" charset="0"/>
              <a:buNone/>
            </a:pPr>
            <a:r>
              <a:rPr lang="en-US" altLang="en-NO" dirty="0">
                <a:latin typeface="Open Sans Light" charset="0"/>
                <a:ea typeface="ＭＳ Ｐゴシック" panose="020B0600070205080204" pitchFamily="34" charset="-128"/>
              </a:rPr>
              <a:t>	d.	</a:t>
            </a:r>
            <a:r>
              <a:rPr lang="en-US" altLang="en-NO" i="1" dirty="0">
                <a:latin typeface="Open Sans Light" charset="0"/>
                <a:ea typeface="ＭＳ Ｐゴシック" panose="020B0600070205080204" pitchFamily="34" charset="-128"/>
              </a:rPr>
              <a:t>she	pian		</a:t>
            </a:r>
            <a:r>
              <a:rPr lang="en-US" altLang="en-NO" i="1" dirty="0" err="1">
                <a:latin typeface="Open Sans Light" charset="0"/>
                <a:ea typeface="ＭＳ Ｐゴシック" panose="020B0600070205080204" pitchFamily="34" charset="-128"/>
              </a:rPr>
              <a:t>luobo</a:t>
            </a:r>
            <a:r>
              <a:rPr lang="en-US" altLang="en-NO" dirty="0">
                <a:latin typeface="Open Sans Light" charset="0"/>
                <a:ea typeface="ＭＳ Ｐゴシック" panose="020B0600070205080204" pitchFamily="34" charset="-128"/>
              </a:rPr>
              <a:t>		(partitive/mensural classifier)</a:t>
            </a:r>
          </a:p>
          <a:p>
            <a:pPr>
              <a:buFont typeface="Arial" panose="020B0604020202020204" pitchFamily="34" charset="0"/>
              <a:buNone/>
            </a:pPr>
            <a:r>
              <a:rPr lang="en-US" altLang="en-NO" dirty="0">
                <a:latin typeface="Open Sans Light" charset="0"/>
                <a:ea typeface="ＭＳ Ｐゴシック" panose="020B0600070205080204" pitchFamily="34" charset="-128"/>
              </a:rPr>
              <a:t>		ten	</a:t>
            </a:r>
            <a:r>
              <a:rPr lang="en-US" altLang="en-NO" dirty="0" err="1">
                <a:latin typeface="Open Sans Light" charset="0"/>
                <a:ea typeface="ＭＳ Ｐゴシック" panose="020B0600070205080204" pitchFamily="34" charset="-128"/>
              </a:rPr>
              <a:t>cl:slice</a:t>
            </a:r>
            <a:r>
              <a:rPr lang="en-US" altLang="en-NO" dirty="0">
                <a:latin typeface="Open Sans Light" charset="0"/>
                <a:ea typeface="ＭＳ Ｐゴシック" panose="020B0600070205080204" pitchFamily="34" charset="-128"/>
              </a:rPr>
              <a:t>	carrot</a:t>
            </a:r>
          </a:p>
          <a:p>
            <a:pPr>
              <a:buFont typeface="Arial" panose="020B0604020202020204" pitchFamily="34" charset="0"/>
              <a:buNone/>
            </a:pPr>
            <a:r>
              <a:rPr lang="en-US" altLang="en-NO" dirty="0">
                <a:latin typeface="Open Sans Light" charset="0"/>
                <a:ea typeface="ＭＳ Ｐゴシック" panose="020B0600070205080204" pitchFamily="34" charset="-128"/>
              </a:rPr>
              <a:t>		</a:t>
            </a:r>
            <a:r>
              <a:rPr lang="en-US" altLang="en-US" dirty="0">
                <a:latin typeface="Open Sans Light" charset="0"/>
                <a:ea typeface="ＭＳ Ｐゴシック" panose="020B0600070205080204" pitchFamily="34" charset="-128"/>
              </a:rPr>
              <a:t>‘</a:t>
            </a:r>
            <a:r>
              <a:rPr lang="en-US" altLang="en-NO" dirty="0">
                <a:latin typeface="Open Sans Light" charset="0"/>
                <a:ea typeface="ＭＳ Ｐゴシック" panose="020B0600070205080204" pitchFamily="34" charset="-128"/>
              </a:rPr>
              <a:t>ten slices of carrot</a:t>
            </a:r>
            <a:r>
              <a:rPr lang="en-US" altLang="en-US" dirty="0">
                <a:latin typeface="Open Sans Light" charset="0"/>
                <a:ea typeface="ＭＳ Ｐゴシック" panose="020B0600070205080204" pitchFamily="34" charset="-128"/>
              </a:rPr>
              <a:t>’</a:t>
            </a:r>
            <a:endParaRPr lang="en-US" altLang="en-NO" dirty="0">
              <a:latin typeface="Open Sans Light" charset="0"/>
              <a:ea typeface="ＭＳ Ｐゴシック" panose="020B0600070205080204" pitchFamily="34" charset="-128"/>
            </a:endParaRPr>
          </a:p>
        </p:txBody>
      </p:sp>
      <p:sp>
        <p:nvSpPr>
          <p:cNvPr id="5" name="Rounded Rectangular Callout 4">
            <a:extLst>
              <a:ext uri="{FF2B5EF4-FFF2-40B4-BE49-F238E27FC236}">
                <a16:creationId xmlns:a16="http://schemas.microsoft.com/office/drawing/2014/main" id="{A9CC3E6E-788B-4740-BCF1-31F3725FA38E}"/>
              </a:ext>
            </a:extLst>
          </p:cNvPr>
          <p:cNvSpPr>
            <a:spLocks noChangeArrowheads="1"/>
          </p:cNvSpPr>
          <p:nvPr/>
        </p:nvSpPr>
        <p:spPr bwMode="auto">
          <a:xfrm>
            <a:off x="7156207" y="2091105"/>
            <a:ext cx="2843213" cy="1120775"/>
          </a:xfrm>
          <a:prstGeom prst="wedgeRoundRectCallout">
            <a:avLst>
              <a:gd name="adj1" fmla="val -54398"/>
              <a:gd name="adj2" fmla="val 22495"/>
              <a:gd name="adj3" fmla="val 16667"/>
            </a:avLst>
          </a:prstGeom>
          <a:gradFill rotWithShape="1">
            <a:gsLst>
              <a:gs pos="0">
                <a:srgbClr val="A6C8E1"/>
              </a:gs>
              <a:gs pos="100000">
                <a:srgbClr val="006B92"/>
              </a:gs>
            </a:gsLst>
            <a:lin ang="5400000"/>
          </a:gradFill>
          <a:ln w="9525">
            <a:solidFill>
              <a:srgbClr val="00607F"/>
            </a:solidFill>
            <a:miter lim="800000"/>
            <a:headEnd/>
            <a:tailEnd/>
          </a:ln>
          <a:effectLst>
            <a:outerShdw blurRad="40000" dist="23000" dir="5400000" rotWithShape="0">
              <a:srgbClr val="808080">
                <a:alpha val="34999"/>
              </a:srgbClr>
            </a:outerShdw>
          </a:effectLst>
        </p:spPr>
        <p:txBody>
          <a:bodyPr anchor="ctr"/>
          <a:lstStyle/>
          <a:p>
            <a:pPr algn="ctr">
              <a:defRPr/>
            </a:pPr>
            <a:r>
              <a:rPr lang="nb-NO" sz="2400" dirty="0" err="1">
                <a:latin typeface="Open Sans Light"/>
                <a:cs typeface="Open Sans Light"/>
              </a:rPr>
              <a:t>Parallel</a:t>
            </a:r>
            <a:r>
              <a:rPr lang="nb-NO" sz="2400" dirty="0">
                <a:latin typeface="Open Sans Light"/>
                <a:cs typeface="Open Sans Light"/>
              </a:rPr>
              <a:t>: </a:t>
            </a:r>
            <a:r>
              <a:rPr lang="nb-NO" sz="2400" dirty="0" err="1">
                <a:latin typeface="Open Sans Light"/>
                <a:cs typeface="Open Sans Light"/>
              </a:rPr>
              <a:t>prefixes</a:t>
            </a:r>
            <a:r>
              <a:rPr lang="nb-NO" sz="2400" dirty="0">
                <a:latin typeface="Open Sans Light"/>
                <a:cs typeface="Open Sans Light"/>
              </a:rPr>
              <a:t> in </a:t>
            </a:r>
            <a:r>
              <a:rPr lang="nb-NO" sz="2400" b="1" dirty="0">
                <a:latin typeface="Open Sans Light"/>
                <a:cs typeface="Open Sans Light"/>
              </a:rPr>
              <a:t>Natural </a:t>
            </a:r>
            <a:r>
              <a:rPr lang="nb-NO" sz="2400" b="1" dirty="0" err="1">
                <a:latin typeface="Open Sans Light"/>
                <a:cs typeface="Open Sans Light"/>
              </a:rPr>
              <a:t>Perfectives</a:t>
            </a:r>
            <a:endParaRPr lang="nb-NO" sz="2400" b="1" dirty="0">
              <a:latin typeface="Open Sans Light"/>
              <a:cs typeface="Open Sans Light"/>
            </a:endParaRPr>
          </a:p>
        </p:txBody>
      </p:sp>
      <p:sp>
        <p:nvSpPr>
          <p:cNvPr id="7" name="Rounded Rectangular Callout 6">
            <a:extLst>
              <a:ext uri="{FF2B5EF4-FFF2-40B4-BE49-F238E27FC236}">
                <a16:creationId xmlns:a16="http://schemas.microsoft.com/office/drawing/2014/main" id="{512C5FA8-8C52-AC41-888F-D5C45A50D44D}"/>
              </a:ext>
            </a:extLst>
          </p:cNvPr>
          <p:cNvSpPr>
            <a:spLocks noChangeArrowheads="1"/>
          </p:cNvSpPr>
          <p:nvPr/>
        </p:nvSpPr>
        <p:spPr bwMode="auto">
          <a:xfrm>
            <a:off x="7167441" y="4023216"/>
            <a:ext cx="2843213" cy="1120775"/>
          </a:xfrm>
          <a:prstGeom prst="wedgeRoundRectCallout">
            <a:avLst>
              <a:gd name="adj1" fmla="val -54398"/>
              <a:gd name="adj2" fmla="val 22495"/>
              <a:gd name="adj3" fmla="val 16667"/>
            </a:avLst>
          </a:prstGeom>
          <a:gradFill rotWithShape="1">
            <a:gsLst>
              <a:gs pos="0">
                <a:srgbClr val="A6C8E1"/>
              </a:gs>
              <a:gs pos="100000">
                <a:srgbClr val="006B92"/>
              </a:gs>
            </a:gsLst>
            <a:lin ang="5400000"/>
          </a:gradFill>
          <a:ln w="9525">
            <a:solidFill>
              <a:srgbClr val="00607F"/>
            </a:solidFill>
            <a:miter lim="800000"/>
            <a:headEnd/>
            <a:tailEnd/>
          </a:ln>
          <a:effectLst>
            <a:outerShdw blurRad="40000" dist="23000" dir="5400000" rotWithShape="0">
              <a:srgbClr val="808080">
                <a:alpha val="34999"/>
              </a:srgbClr>
            </a:outerShdw>
          </a:effectLst>
        </p:spPr>
        <p:txBody>
          <a:bodyPr anchor="ctr"/>
          <a:lstStyle/>
          <a:p>
            <a:pPr algn="ctr">
              <a:defRPr/>
            </a:pPr>
            <a:r>
              <a:rPr lang="nb-NO" sz="2400" dirty="0" err="1">
                <a:latin typeface="Open Sans Light"/>
                <a:cs typeface="Open Sans Light"/>
              </a:rPr>
              <a:t>Parallel</a:t>
            </a:r>
            <a:r>
              <a:rPr lang="nb-NO" sz="2400" dirty="0">
                <a:latin typeface="Open Sans Light"/>
                <a:cs typeface="Open Sans Light"/>
              </a:rPr>
              <a:t>: </a:t>
            </a:r>
            <a:r>
              <a:rPr lang="nb-NO" sz="2400" dirty="0" err="1">
                <a:latin typeface="Open Sans Light"/>
                <a:cs typeface="Open Sans Light"/>
              </a:rPr>
              <a:t>prefixes</a:t>
            </a:r>
            <a:r>
              <a:rPr lang="nb-NO" sz="2400" dirty="0">
                <a:latin typeface="Open Sans Light"/>
                <a:cs typeface="Open Sans Light"/>
              </a:rPr>
              <a:t> in </a:t>
            </a:r>
            <a:r>
              <a:rPr lang="nb-NO" sz="2400" b="1" dirty="0" err="1">
                <a:latin typeface="Open Sans Light"/>
                <a:cs typeface="Open Sans Light"/>
              </a:rPr>
              <a:t>Procedural</a:t>
            </a:r>
            <a:r>
              <a:rPr lang="nb-NO" sz="2400" b="1" dirty="0">
                <a:latin typeface="Open Sans Light"/>
                <a:cs typeface="Open Sans Light"/>
              </a:rPr>
              <a:t> </a:t>
            </a:r>
            <a:r>
              <a:rPr lang="nb-NO" sz="2400" b="1" dirty="0" err="1">
                <a:latin typeface="Open Sans Light"/>
                <a:cs typeface="Open Sans Light"/>
              </a:rPr>
              <a:t>Perfectives</a:t>
            </a:r>
            <a:endParaRPr lang="nb-NO" sz="2400" b="1" dirty="0">
              <a:latin typeface="Open Sans Light"/>
              <a:cs typeface="Open Sans Light"/>
            </a:endParaRPr>
          </a:p>
        </p:txBody>
      </p:sp>
      <p:sp>
        <p:nvSpPr>
          <p:cNvPr id="8" name="Rounded Rectangle 7">
            <a:extLst>
              <a:ext uri="{FF2B5EF4-FFF2-40B4-BE49-F238E27FC236}">
                <a16:creationId xmlns:a16="http://schemas.microsoft.com/office/drawing/2014/main" id="{2900A8A9-EC8C-E54A-8CCA-92FA51E25442}"/>
              </a:ext>
            </a:extLst>
          </p:cNvPr>
          <p:cNvSpPr>
            <a:spLocks noChangeArrowheads="1"/>
          </p:cNvSpPr>
          <p:nvPr/>
        </p:nvSpPr>
        <p:spPr bwMode="auto">
          <a:xfrm>
            <a:off x="1700211" y="2167305"/>
            <a:ext cx="5299075" cy="1044575"/>
          </a:xfrm>
          <a:prstGeom prst="roundRect">
            <a:avLst>
              <a:gd name="adj" fmla="val 16667"/>
            </a:avLst>
          </a:prstGeom>
          <a:noFill/>
          <a:ln w="57150">
            <a:solidFill>
              <a:srgbClr val="0060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nb-NO">
              <a:solidFill>
                <a:schemeClr val="lt1"/>
              </a:solidFill>
            </a:endParaRPr>
          </a:p>
        </p:txBody>
      </p:sp>
      <p:sp>
        <p:nvSpPr>
          <p:cNvPr id="9" name="Rounded Rectangle 8">
            <a:extLst>
              <a:ext uri="{FF2B5EF4-FFF2-40B4-BE49-F238E27FC236}">
                <a16:creationId xmlns:a16="http://schemas.microsoft.com/office/drawing/2014/main" id="{98788614-D491-0441-8D73-D6A7E80F825E}"/>
              </a:ext>
            </a:extLst>
          </p:cNvPr>
          <p:cNvSpPr>
            <a:spLocks noChangeArrowheads="1"/>
          </p:cNvSpPr>
          <p:nvPr/>
        </p:nvSpPr>
        <p:spPr bwMode="auto">
          <a:xfrm>
            <a:off x="1700210" y="3153508"/>
            <a:ext cx="5299075" cy="3339365"/>
          </a:xfrm>
          <a:prstGeom prst="roundRect">
            <a:avLst>
              <a:gd name="adj" fmla="val 16667"/>
            </a:avLst>
          </a:prstGeom>
          <a:noFill/>
          <a:ln w="57150">
            <a:solidFill>
              <a:srgbClr val="00607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nb-NO">
              <a:solidFill>
                <a:schemeClr val="lt1"/>
              </a:solidFill>
            </a:endParaRPr>
          </a:p>
        </p:txBody>
      </p:sp>
    </p:spTree>
    <p:extLst>
      <p:ext uri="{BB962C8B-B14F-4D97-AF65-F5344CB8AC3E}">
        <p14:creationId xmlns:p14="http://schemas.microsoft.com/office/powerpoint/2010/main" val="3571546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a:extLst>
              <a:ext uri="{FF2B5EF4-FFF2-40B4-BE49-F238E27FC236}">
                <a16:creationId xmlns:a16="http://schemas.microsoft.com/office/drawing/2014/main" id="{D1B02D6D-8613-854C-ABA7-5DC3181D617C}"/>
              </a:ext>
            </a:extLst>
          </p:cNvPr>
          <p:cNvSpPr>
            <a:spLocks noGrp="1"/>
          </p:cNvSpPr>
          <p:nvPr>
            <p:ph type="title"/>
          </p:nvPr>
        </p:nvSpPr>
        <p:spPr>
          <a:xfrm>
            <a:off x="2321719" y="312738"/>
            <a:ext cx="7880350" cy="892175"/>
          </a:xfrm>
        </p:spPr>
        <p:txBody>
          <a:bodyPr>
            <a:normAutofit fontScale="90000"/>
          </a:bodyPr>
          <a:lstStyle/>
          <a:p>
            <a:r>
              <a:rPr lang="en-US" altLang="en-NO" dirty="0">
                <a:latin typeface="Open Sans" charset="0"/>
                <a:ea typeface="ＭＳ Ｐゴシック" panose="020B0600070205080204" pitchFamily="34" charset="-128"/>
              </a:rPr>
              <a:t>Part One </a:t>
            </a:r>
            <a:br>
              <a:rPr lang="en-US" altLang="en-NO">
                <a:latin typeface="Open Sans" charset="0"/>
                <a:ea typeface="ＭＳ Ｐゴシック" panose="020B0600070205080204" pitchFamily="34" charset="-128"/>
              </a:rPr>
            </a:br>
            <a:r>
              <a:rPr lang="en-US" altLang="en-NO">
                <a:latin typeface="Open Sans" charset="0"/>
                <a:ea typeface="ＭＳ Ｐゴシック" panose="020B0600070205080204" pitchFamily="34" charset="-128"/>
              </a:rPr>
              <a:t>Collaborators </a:t>
            </a:r>
            <a:r>
              <a:rPr lang="en-US" altLang="en-NO" dirty="0">
                <a:latin typeface="Open Sans" charset="0"/>
                <a:ea typeface="ＭＳ Ｐゴシック" panose="020B0600070205080204" pitchFamily="34" charset="-128"/>
              </a:rPr>
              <a:t>and publications</a:t>
            </a:r>
          </a:p>
        </p:txBody>
      </p:sp>
      <p:pic>
        <p:nvPicPr>
          <p:cNvPr id="12290" name="Picture 3" descr="Prefixes_Cover2.jpg.jpeg">
            <a:extLst>
              <a:ext uri="{FF2B5EF4-FFF2-40B4-BE49-F238E27FC236}">
                <a16:creationId xmlns:a16="http://schemas.microsoft.com/office/drawing/2014/main" id="{E0000BE9-9919-984E-BB8C-4AC44F696FFE}"/>
              </a:ext>
            </a:extLst>
          </p:cNvPr>
          <p:cNvPicPr>
            <a:picLocks noChangeAspect="1"/>
          </p:cNvPicPr>
          <p:nvPr/>
        </p:nvPicPr>
        <p:blipFill>
          <a:blip r:embed="rId2">
            <a:extLst>
              <a:ext uri="{28A0092B-C50C-407E-A947-70E740481C1C}">
                <a14:useLocalDpi xmlns:a14="http://schemas.microsoft.com/office/drawing/2010/main" val="0"/>
              </a:ext>
            </a:extLst>
          </a:blip>
          <a:srcRect l="51608"/>
          <a:stretch>
            <a:fillRect/>
          </a:stretch>
        </p:blipFill>
        <p:spPr bwMode="auto">
          <a:xfrm>
            <a:off x="8456613" y="2870933"/>
            <a:ext cx="2087562"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a:extLst>
              <a:ext uri="{FF2B5EF4-FFF2-40B4-BE49-F238E27FC236}">
                <a16:creationId xmlns:a16="http://schemas.microsoft.com/office/drawing/2014/main" id="{1D6E09DF-8B2E-B444-8A2F-3D68DA5BA942}"/>
              </a:ext>
            </a:extLst>
          </p:cNvPr>
          <p:cNvSpPr txBox="1">
            <a:spLocks noChangeArrowheads="1"/>
          </p:cNvSpPr>
          <p:nvPr/>
        </p:nvSpPr>
        <p:spPr bwMode="auto">
          <a:xfrm>
            <a:off x="1692275" y="3170239"/>
            <a:ext cx="67643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2000"/>
              <a:t>Laura A. Janda, Anna Endresen, Julia Kuznetsova, Olga Lyashevskaya, Anastasia Makarova, Tore Nesset, Svetlana Sokolova. 2013. </a:t>
            </a:r>
            <a:r>
              <a:rPr lang="en-US" altLang="en-NO" sz="2000" i="1"/>
              <a:t>Why Russian aspectual prefixes aren</a:t>
            </a:r>
            <a:r>
              <a:rPr lang="en-US" altLang="en-US" sz="2000" i="1"/>
              <a:t>’</a:t>
            </a:r>
            <a:r>
              <a:rPr lang="en-US" altLang="en-NO" sz="2000" i="1"/>
              <a:t>t empty: prefixes as verb classifiers</a:t>
            </a:r>
            <a:r>
              <a:rPr lang="en-US" altLang="en-NO" sz="2000"/>
              <a:t>. Bloomington, IN: Slavica Publishers. </a:t>
            </a:r>
          </a:p>
        </p:txBody>
      </p:sp>
      <p:pic>
        <p:nvPicPr>
          <p:cNvPr id="12292" name="Picture 1">
            <a:extLst>
              <a:ext uri="{FF2B5EF4-FFF2-40B4-BE49-F238E27FC236}">
                <a16:creationId xmlns:a16="http://schemas.microsoft.com/office/drawing/2014/main" id="{7EC51D07-E61E-B74F-A774-E6DFE35B2A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3439" y="1297721"/>
            <a:ext cx="1273175"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a:extLst>
              <a:ext uri="{FF2B5EF4-FFF2-40B4-BE49-F238E27FC236}">
                <a16:creationId xmlns:a16="http://schemas.microsoft.com/office/drawing/2014/main" id="{6EFD0FF3-C1E6-EA48-B39F-84B56DE2D2D0}"/>
              </a:ext>
            </a:extLst>
          </p:cNvPr>
          <p:cNvPicPr>
            <a:picLocks noChangeAspect="1"/>
          </p:cNvPicPr>
          <p:nvPr/>
        </p:nvPicPr>
        <p:blipFill>
          <a:blip r:embed="rId4">
            <a:extLst>
              <a:ext uri="{28A0092B-C50C-407E-A947-70E740481C1C}">
                <a14:useLocalDpi xmlns:a14="http://schemas.microsoft.com/office/drawing/2010/main" val="0"/>
              </a:ext>
            </a:extLst>
          </a:blip>
          <a:srcRect l="12659" r="8797" b="20419"/>
          <a:stretch>
            <a:fillRect/>
          </a:stretch>
        </p:blipFill>
        <p:spPr bwMode="auto">
          <a:xfrm>
            <a:off x="1662113" y="1443771"/>
            <a:ext cx="131921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
            <a:extLst>
              <a:ext uri="{FF2B5EF4-FFF2-40B4-BE49-F238E27FC236}">
                <a16:creationId xmlns:a16="http://schemas.microsoft.com/office/drawing/2014/main" id="{44A0BB6E-B497-634B-9E41-E7F17AD05659}"/>
              </a:ext>
            </a:extLst>
          </p:cNvPr>
          <p:cNvPicPr>
            <a:picLocks noChangeAspect="1"/>
          </p:cNvPicPr>
          <p:nvPr/>
        </p:nvPicPr>
        <p:blipFill>
          <a:blip r:embed="rId5">
            <a:extLst>
              <a:ext uri="{28A0092B-C50C-407E-A947-70E740481C1C}">
                <a14:useLocalDpi xmlns:a14="http://schemas.microsoft.com/office/drawing/2010/main" val="0"/>
              </a:ext>
            </a:extLst>
          </a:blip>
          <a:srcRect l="16669" r="9856" b="33069"/>
          <a:stretch>
            <a:fillRect/>
          </a:stretch>
        </p:blipFill>
        <p:spPr bwMode="auto">
          <a:xfrm>
            <a:off x="5851526" y="1297720"/>
            <a:ext cx="1331913"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4">
            <a:extLst>
              <a:ext uri="{FF2B5EF4-FFF2-40B4-BE49-F238E27FC236}">
                <a16:creationId xmlns:a16="http://schemas.microsoft.com/office/drawing/2014/main" id="{C111376B-C698-594D-9CFF-258D6B9F15E9}"/>
              </a:ext>
            </a:extLst>
          </p:cNvPr>
          <p:cNvPicPr>
            <a:picLocks noChangeAspect="1"/>
          </p:cNvPicPr>
          <p:nvPr/>
        </p:nvPicPr>
        <p:blipFill>
          <a:blip r:embed="rId6">
            <a:extLst>
              <a:ext uri="{28A0092B-C50C-407E-A947-70E740481C1C}">
                <a14:useLocalDpi xmlns:a14="http://schemas.microsoft.com/office/drawing/2010/main" val="0"/>
              </a:ext>
            </a:extLst>
          </a:blip>
          <a:srcRect l="10918" r="12671" b="37505"/>
          <a:stretch>
            <a:fillRect/>
          </a:stretch>
        </p:blipFill>
        <p:spPr bwMode="auto">
          <a:xfrm>
            <a:off x="8456614" y="1329470"/>
            <a:ext cx="1419225"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a:extLst>
              <a:ext uri="{FF2B5EF4-FFF2-40B4-BE49-F238E27FC236}">
                <a16:creationId xmlns:a16="http://schemas.microsoft.com/office/drawing/2014/main" id="{300E5670-3123-D148-A1AC-7FB31C36C3A5}"/>
              </a:ext>
            </a:extLst>
          </p:cNvPr>
          <p:cNvPicPr>
            <a:picLocks noChangeAspect="1"/>
          </p:cNvPicPr>
          <p:nvPr/>
        </p:nvPicPr>
        <p:blipFill>
          <a:blip r:embed="rId7">
            <a:extLst>
              <a:ext uri="{28A0092B-C50C-407E-A947-70E740481C1C}">
                <a14:useLocalDpi xmlns:a14="http://schemas.microsoft.com/office/drawing/2010/main" val="0"/>
              </a:ext>
            </a:extLst>
          </a:blip>
          <a:srcRect l="34291" t="10213" r="41364" b="50691"/>
          <a:stretch>
            <a:fillRect/>
          </a:stretch>
        </p:blipFill>
        <p:spPr bwMode="auto">
          <a:xfrm>
            <a:off x="2981326" y="1443771"/>
            <a:ext cx="15144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a:extLst>
              <a:ext uri="{FF2B5EF4-FFF2-40B4-BE49-F238E27FC236}">
                <a16:creationId xmlns:a16="http://schemas.microsoft.com/office/drawing/2014/main" id="{9F9610BE-EA91-D14D-B90F-0713B95BC447}"/>
              </a:ext>
            </a:extLst>
          </p:cNvPr>
          <p:cNvPicPr>
            <a:picLocks noChangeAspect="1"/>
          </p:cNvPicPr>
          <p:nvPr/>
        </p:nvPicPr>
        <p:blipFill>
          <a:blip r:embed="rId8">
            <a:extLst>
              <a:ext uri="{28A0092B-C50C-407E-A947-70E740481C1C}">
                <a14:useLocalDpi xmlns:a14="http://schemas.microsoft.com/office/drawing/2010/main" val="0"/>
              </a:ext>
            </a:extLst>
          </a:blip>
          <a:srcRect l="8347" t="10690" r="10051" b="14009"/>
          <a:stretch>
            <a:fillRect/>
          </a:stretch>
        </p:blipFill>
        <p:spPr bwMode="auto">
          <a:xfrm>
            <a:off x="4533901" y="1443770"/>
            <a:ext cx="13176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Box 7">
            <a:extLst>
              <a:ext uri="{FF2B5EF4-FFF2-40B4-BE49-F238E27FC236}">
                <a16:creationId xmlns:a16="http://schemas.microsoft.com/office/drawing/2014/main" id="{7E665693-0B57-7342-B6D1-BF07D9C4A845}"/>
              </a:ext>
            </a:extLst>
          </p:cNvPr>
          <p:cNvSpPr txBox="1">
            <a:spLocks noChangeArrowheads="1"/>
          </p:cNvSpPr>
          <p:nvPr/>
        </p:nvSpPr>
        <p:spPr bwMode="auto">
          <a:xfrm>
            <a:off x="1692275" y="4500564"/>
            <a:ext cx="66357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2000" dirty="0"/>
              <a:t>Laura A. </a:t>
            </a:r>
            <a:r>
              <a:rPr lang="en-US" altLang="en-NO" sz="2000" dirty="0" err="1"/>
              <a:t>Janda</a:t>
            </a:r>
            <a:r>
              <a:rPr lang="en-US" altLang="en-NO" sz="2000" dirty="0"/>
              <a:t>, Anna </a:t>
            </a:r>
            <a:r>
              <a:rPr lang="en-US" altLang="en-NO" sz="2000" dirty="0" err="1"/>
              <a:t>Endresen</a:t>
            </a:r>
            <a:r>
              <a:rPr lang="en-US" altLang="en-NO" sz="2000" dirty="0"/>
              <a:t>, Julia Kuznetsova, Olga </a:t>
            </a:r>
            <a:r>
              <a:rPr lang="en-US" altLang="en-NO" sz="2000" dirty="0" err="1"/>
              <a:t>Lyashevskaya</a:t>
            </a:r>
            <a:r>
              <a:rPr lang="en-US" altLang="en-NO" sz="2000" dirty="0"/>
              <a:t>, Anastasia Makarova, Tore </a:t>
            </a:r>
            <a:r>
              <a:rPr lang="en-US" altLang="en-NO" sz="2000" dirty="0" err="1"/>
              <a:t>Nesset</a:t>
            </a:r>
            <a:r>
              <a:rPr lang="en-US" altLang="en-NO" sz="2000" dirty="0"/>
              <a:t>, Svetlana </a:t>
            </a:r>
            <a:r>
              <a:rPr lang="en-US" altLang="en-NO" sz="2000" dirty="0" err="1"/>
              <a:t>Sokolova</a:t>
            </a:r>
            <a:r>
              <a:rPr lang="en-US" altLang="en-NO" sz="2000" dirty="0"/>
              <a:t>. 2012. </a:t>
            </a:r>
            <a:r>
              <a:rPr lang="en-US" altLang="en-US" sz="2000" dirty="0"/>
              <a:t>“</a:t>
            </a:r>
            <a:r>
              <a:rPr lang="en-US" altLang="en-NO" sz="2000" dirty="0"/>
              <a:t>Russian </a:t>
            </a:r>
            <a:r>
              <a:rPr lang="en-US" altLang="en-US" sz="2000" dirty="0"/>
              <a:t>‘</a:t>
            </a:r>
            <a:r>
              <a:rPr lang="en-US" altLang="en-NO" sz="2000" dirty="0"/>
              <a:t>purely aspectual</a:t>
            </a:r>
            <a:r>
              <a:rPr lang="en-US" altLang="en-US" sz="2000" dirty="0"/>
              <a:t>’</a:t>
            </a:r>
            <a:r>
              <a:rPr lang="en-US" altLang="en-NO" sz="2000" dirty="0"/>
              <a:t> prefixes: Not so </a:t>
            </a:r>
            <a:r>
              <a:rPr lang="en-US" altLang="en-US" sz="2000" dirty="0"/>
              <a:t>‘</a:t>
            </a:r>
            <a:r>
              <a:rPr lang="en-US" altLang="en-NO" sz="2000" dirty="0"/>
              <a:t>empty</a:t>
            </a:r>
            <a:r>
              <a:rPr lang="en-US" altLang="en-US" sz="2000" dirty="0"/>
              <a:t>’</a:t>
            </a:r>
            <a:r>
              <a:rPr lang="en-US" altLang="en-NO" sz="2000" dirty="0"/>
              <a:t> after all?</a:t>
            </a:r>
            <a:r>
              <a:rPr lang="en-US" altLang="en-US" sz="2000" dirty="0"/>
              <a:t>”</a:t>
            </a:r>
            <a:r>
              <a:rPr lang="en-US" altLang="en-NO" sz="2000" dirty="0"/>
              <a:t> </a:t>
            </a:r>
            <a:r>
              <a:rPr lang="en-US" altLang="en-NO" sz="2000" i="1" dirty="0" err="1"/>
              <a:t>Scando-Slavica</a:t>
            </a:r>
            <a:r>
              <a:rPr lang="en-US" altLang="en-NO" sz="2000" dirty="0"/>
              <a:t> 58:2, 231-291.</a:t>
            </a:r>
            <a:r>
              <a:rPr lang="nb-NO" altLang="en-NO" sz="2000" dirty="0"/>
              <a:t> </a:t>
            </a:r>
            <a:endParaRPr lang="en-US" altLang="en-NO" sz="2000" dirty="0"/>
          </a:p>
        </p:txBody>
      </p:sp>
      <p:sp>
        <p:nvSpPr>
          <p:cNvPr id="12299" name="TextBox 8">
            <a:extLst>
              <a:ext uri="{FF2B5EF4-FFF2-40B4-BE49-F238E27FC236}">
                <a16:creationId xmlns:a16="http://schemas.microsoft.com/office/drawing/2014/main" id="{1A3F8BF3-3978-6A42-9E9F-93D0069886AC}"/>
              </a:ext>
            </a:extLst>
          </p:cNvPr>
          <p:cNvSpPr txBox="1">
            <a:spLocks noChangeArrowheads="1"/>
          </p:cNvSpPr>
          <p:nvPr/>
        </p:nvSpPr>
        <p:spPr bwMode="auto">
          <a:xfrm>
            <a:off x="1662113" y="5822951"/>
            <a:ext cx="6794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nb-NO" altLang="en-NO" sz="2000"/>
              <a:t>Laura A. Janda. 2012. </a:t>
            </a:r>
            <a:r>
              <a:rPr lang="ru-RU" altLang="en-NO" sz="2000"/>
              <a:t>Русские приставки как система глагольных классификаторов</a:t>
            </a:r>
            <a:r>
              <a:rPr lang="nb-NO" altLang="ja-JP" sz="2000"/>
              <a:t>. </a:t>
            </a:r>
            <a:r>
              <a:rPr lang="ru-RU" altLang="ja-JP" sz="2000"/>
              <a:t>Вопросы языкознания </a:t>
            </a:r>
            <a:r>
              <a:rPr lang="nb-NO" altLang="ja-JP" sz="2000"/>
              <a:t>6, 3-47. </a:t>
            </a:r>
            <a:endParaRPr lang="en-US" altLang="en-NO" sz="2000"/>
          </a:p>
        </p:txBody>
      </p:sp>
    </p:spTree>
    <p:extLst>
      <p:ext uri="{BB962C8B-B14F-4D97-AF65-F5344CB8AC3E}">
        <p14:creationId xmlns:p14="http://schemas.microsoft.com/office/powerpoint/2010/main" val="553720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294257F-D841-CD48-8A95-5FCDFA3FA06D}"/>
              </a:ext>
            </a:extLst>
          </p:cNvPr>
          <p:cNvSpPr>
            <a:spLocks noGrp="1"/>
          </p:cNvSpPr>
          <p:nvPr>
            <p:ph type="title"/>
          </p:nvPr>
        </p:nvSpPr>
        <p:spPr>
          <a:xfrm>
            <a:off x="1852613" y="335207"/>
            <a:ext cx="8937137" cy="1096962"/>
          </a:xfrm>
        </p:spPr>
        <p:txBody>
          <a:bodyPr/>
          <a:lstStyle/>
          <a:p>
            <a:r>
              <a:rPr lang="nb-NO" altLang="en-NO" sz="2400" dirty="0">
                <a:latin typeface="Open Sans" charset="0"/>
                <a:ea typeface="ＭＳ Ｐゴシック" panose="020B0600070205080204" pitchFamily="34" charset="-128"/>
              </a:rPr>
              <a:t>Russian </a:t>
            </a:r>
            <a:r>
              <a:rPr lang="nb-NO" altLang="en-NO" sz="2400" dirty="0" err="1">
                <a:latin typeface="Open Sans" charset="0"/>
                <a:ea typeface="ＭＳ Ｐゴシック" panose="020B0600070205080204" pitchFamily="34" charset="-128"/>
              </a:rPr>
              <a:t>Examples</a:t>
            </a:r>
            <a:r>
              <a:rPr lang="nb-NO" altLang="en-NO" sz="2400" dirty="0">
                <a:latin typeface="Open Sans" charset="0"/>
                <a:ea typeface="ＭＳ Ｐゴシック" panose="020B0600070205080204" pitchFamily="34" charset="-128"/>
              </a:rPr>
              <a:t> for </a:t>
            </a:r>
            <a:r>
              <a:rPr lang="nb-NO" altLang="en-NO" sz="2400" dirty="0" err="1">
                <a:latin typeface="Open Sans" charset="0"/>
                <a:ea typeface="ＭＳ Ｐゴシック" panose="020B0600070205080204" pitchFamily="34" charset="-128"/>
              </a:rPr>
              <a:t>the</a:t>
            </a:r>
            <a:r>
              <a:rPr lang="nb-NO" altLang="en-NO" sz="2400" dirty="0">
                <a:latin typeface="Open Sans" charset="0"/>
                <a:ea typeface="ＭＳ Ｐゴシック" panose="020B0600070205080204" pitchFamily="34" charset="-128"/>
              </a:rPr>
              <a:t> Types </a:t>
            </a:r>
            <a:r>
              <a:rPr lang="nb-NO" altLang="en-NO" sz="2400" dirty="0" err="1">
                <a:latin typeface="Open Sans" charset="0"/>
                <a:ea typeface="ＭＳ Ｐゴシック" panose="020B0600070205080204" pitchFamily="34" charset="-128"/>
              </a:rPr>
              <a:t>of</a:t>
            </a:r>
            <a:r>
              <a:rPr lang="nb-NO" altLang="en-NO" sz="2400" dirty="0">
                <a:latin typeface="Open Sans" charset="0"/>
                <a:ea typeface="ＭＳ Ｐゴシック" panose="020B0600070205080204" pitchFamily="34" charset="-128"/>
              </a:rPr>
              <a:t> </a:t>
            </a:r>
            <a:r>
              <a:rPr lang="nb-NO" altLang="en-NO" sz="2400" dirty="0" err="1">
                <a:latin typeface="Open Sans" charset="0"/>
                <a:ea typeface="ＭＳ Ｐゴシック" panose="020B0600070205080204" pitchFamily="34" charset="-128"/>
              </a:rPr>
              <a:t>Sortal</a:t>
            </a:r>
            <a:r>
              <a:rPr lang="nb-NO" altLang="en-NO" sz="2400" dirty="0">
                <a:latin typeface="Open Sans" charset="0"/>
                <a:ea typeface="ＭＳ Ｐゴシック" panose="020B0600070205080204" pitchFamily="34" charset="-128"/>
              </a:rPr>
              <a:t> and </a:t>
            </a:r>
            <a:r>
              <a:rPr lang="nb-NO" altLang="en-NO" sz="2400" dirty="0" err="1">
                <a:latin typeface="Open Sans" charset="0"/>
                <a:ea typeface="ＭＳ Ｐゴシック" panose="020B0600070205080204" pitchFamily="34" charset="-128"/>
              </a:rPr>
              <a:t>Mensural</a:t>
            </a:r>
            <a:r>
              <a:rPr lang="nb-NO" altLang="en-NO" sz="2400" dirty="0">
                <a:latin typeface="Open Sans" charset="0"/>
                <a:ea typeface="ＭＳ Ｐゴシック" panose="020B0600070205080204" pitchFamily="34" charset="-128"/>
              </a:rPr>
              <a:t> </a:t>
            </a:r>
            <a:r>
              <a:rPr lang="nb-NO" altLang="en-NO" sz="2400" dirty="0" err="1">
                <a:latin typeface="Open Sans" charset="0"/>
                <a:ea typeface="ＭＳ Ｐゴシック" panose="020B0600070205080204" pitchFamily="34" charset="-128"/>
              </a:rPr>
              <a:t>Classifiers</a:t>
            </a:r>
            <a:endParaRPr lang="nb-NO" altLang="en-NO" dirty="0">
              <a:latin typeface="Open Sans" charset="0"/>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E3B33727-E9D8-E647-806C-E92C7B501EFE}"/>
              </a:ext>
            </a:extLst>
          </p:cNvPr>
          <p:cNvGraphicFramePr>
            <a:graphicFrameLocks noGrp="1"/>
          </p:cNvGraphicFramePr>
          <p:nvPr>
            <p:ph idx="1"/>
            <p:extLst>
              <p:ext uri="{D42A27DB-BD31-4B8C-83A1-F6EECF244321}">
                <p14:modId xmlns:p14="http://schemas.microsoft.com/office/powerpoint/2010/main" val="364080490"/>
              </p:ext>
            </p:extLst>
          </p:nvPr>
        </p:nvGraphicFramePr>
        <p:xfrm>
          <a:off x="774089" y="1352061"/>
          <a:ext cx="10597295" cy="4540886"/>
        </p:xfrm>
        <a:graphic>
          <a:graphicData uri="http://schemas.openxmlformats.org/drawingml/2006/table">
            <a:tbl>
              <a:tblPr/>
              <a:tblGrid>
                <a:gridCol w="2508373">
                  <a:extLst>
                    <a:ext uri="{9D8B030D-6E8A-4147-A177-3AD203B41FA5}">
                      <a16:colId xmlns:a16="http://schemas.microsoft.com/office/drawing/2014/main" val="2082334341"/>
                    </a:ext>
                  </a:extLst>
                </a:gridCol>
                <a:gridCol w="3270738">
                  <a:extLst>
                    <a:ext uri="{9D8B030D-6E8A-4147-A177-3AD203B41FA5}">
                      <a16:colId xmlns:a16="http://schemas.microsoft.com/office/drawing/2014/main" val="876439986"/>
                    </a:ext>
                  </a:extLst>
                </a:gridCol>
                <a:gridCol w="4818184">
                  <a:extLst>
                    <a:ext uri="{9D8B030D-6E8A-4147-A177-3AD203B41FA5}">
                      <a16:colId xmlns:a16="http://schemas.microsoft.com/office/drawing/2014/main" val="4166688338"/>
                    </a:ext>
                  </a:extLst>
                </a:gridCol>
              </a:tblGrid>
              <a:tr h="487363">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1" i="0" u="none" strike="noStrike" cap="none" normalizeH="0" baseline="0">
                          <a:ln>
                            <a:noFill/>
                          </a:ln>
                          <a:solidFill>
                            <a:srgbClr val="FFFFFF"/>
                          </a:solidFill>
                          <a:effectLst/>
                          <a:latin typeface="Open Sans Light" charset="0"/>
                          <a:ea typeface="Cambria" panose="02040503050406030204" pitchFamily="18" charset="0"/>
                        </a:rPr>
                        <a:t>Type of Classifier</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1" i="0" u="none" strike="noStrike" cap="none" normalizeH="0" baseline="0">
                          <a:ln>
                            <a:noFill/>
                          </a:ln>
                          <a:solidFill>
                            <a:srgbClr val="FFFFFF"/>
                          </a:solidFill>
                          <a:effectLst/>
                          <a:latin typeface="Open Sans Light" charset="0"/>
                          <a:ea typeface="Cambria" panose="02040503050406030204" pitchFamily="18" charset="0"/>
                        </a:rPr>
                        <a:t>Russian Perfectivizing Prefixes</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1" i="0" u="none" strike="noStrike" cap="none" normalizeH="0" baseline="0" dirty="0">
                          <a:ln>
                            <a:noFill/>
                          </a:ln>
                          <a:solidFill>
                            <a:srgbClr val="FFFFFF"/>
                          </a:solidFill>
                          <a:effectLst/>
                          <a:latin typeface="Open Sans Light" charset="0"/>
                          <a:ea typeface="Cambria" panose="02040503050406030204" pitchFamily="18" charset="0"/>
                        </a:rPr>
                        <a:t>Russian Examples</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978864144"/>
                  </a:ext>
                </a:extLst>
              </a:tr>
              <a:tr h="1127125">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(1)	Individual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	(Sortal)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Natural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po</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s</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etc. </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Specialized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do</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s</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etc.</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po-</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stroit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ru-RU"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build</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ru-RU"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s-</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varit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cook</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za-krepit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‘fasten’</a:t>
                      </a:r>
                    </a:p>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do-</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pisat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finish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writing</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so-</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brat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collect</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za-pisat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‘register’</a:t>
                      </a:r>
                      <a:endPar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499546382"/>
                  </a:ext>
                </a:extLst>
              </a:tr>
              <a:tr h="731838">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(2)	Collective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	(Mensural)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Distributive</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pere</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po</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Cumulative</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na</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endPar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pere-</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probovat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try</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 series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of</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things</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ru-RU"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po-</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brosat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throw</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 lot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of</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things</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na-grešit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commit</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 lot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of</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sins</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endPar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2749809162"/>
                  </a:ext>
                </a:extLst>
              </a:tr>
              <a:tr h="1706563">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(3) Individuating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	(Mensural)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Delimitative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po</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en-US" altLang="en-NO" sz="1600" b="0" i="0" u="none" strike="noStrike" cap="none" normalizeH="0" baseline="0" dirty="0" err="1">
                          <a:ln>
                            <a:noFill/>
                          </a:ln>
                          <a:solidFill>
                            <a:srgbClr val="000000"/>
                          </a:solidFill>
                          <a:effectLst/>
                          <a:latin typeface="Open Sans Light" charset="0"/>
                          <a:ea typeface="Cambria" panose="02040503050406030204" pitchFamily="18" charset="0"/>
                        </a:rPr>
                        <a:t>Perdurative</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pro</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Attenuative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pri</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pod</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Ingressive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en-US" altLang="en-NO" sz="1600" b="0" i="0" u="none" strike="noStrike" cap="none" normalizeH="0" baseline="0" dirty="0" err="1">
                          <a:ln>
                            <a:noFill/>
                          </a:ln>
                          <a:solidFill>
                            <a:srgbClr val="000000"/>
                          </a:solidFill>
                          <a:effectLst/>
                          <a:latin typeface="Open Sans Light" charset="0"/>
                          <a:ea typeface="Cambria" panose="02040503050406030204" pitchFamily="18" charset="0"/>
                        </a:rPr>
                        <a:t>Finitive</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ot</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Intensive-Resultative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do</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sja</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sja</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etc.</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po-</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sidet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sit</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for a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while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pro-plakat’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cry</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all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through</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 period of time’</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pri-tormozit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‘tap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the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brake’</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pod-</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soxnut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‘dry a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little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za-govorit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‘start to talk’</a:t>
                      </a:r>
                      <a:r>
                        <a:rPr kumimoji="0" lang="ru-RU" altLang="en-NO" sz="1600" b="0" i="1" u="none" strike="noStrike" cap="none" normalizeH="0" baseline="0" dirty="0">
                          <a:ln>
                            <a:noFill/>
                          </a:ln>
                          <a:solidFill>
                            <a:srgbClr val="000000"/>
                          </a:solidFill>
                          <a:effectLst/>
                          <a:latin typeface="Open Sans Light" charset="0"/>
                          <a:ea typeface="Cambria" panose="02040503050406030204" pitchFamily="18" charset="0"/>
                        </a:rPr>
                        <a:t> </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ot-</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služit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complete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tour</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of</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duty</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b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b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do-</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pljasat’sja</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dance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one’s</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feet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off</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za-rabotat’sja</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get</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lost in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one’s</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work</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endParaRPr kumimoji="0" lang="ru-RU" altLang="en-NO" sz="1600" b="0" i="1" u="none" strike="noStrike" cap="none" normalizeH="0" baseline="0" dirty="0">
                        <a:ln>
                          <a:noFill/>
                        </a:ln>
                        <a:solidFill>
                          <a:srgbClr val="000000"/>
                        </a:solidFill>
                        <a:effectLst/>
                        <a:latin typeface="Open Sans Light" charset="0"/>
                        <a:ea typeface="Cambria" panose="020405030504060302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2D8"/>
                    </a:solidFill>
                  </a:tcPr>
                </a:tc>
                <a:extLst>
                  <a:ext uri="{0D108BD9-81ED-4DB2-BD59-A6C34878D82A}">
                    <a16:rowId xmlns:a16="http://schemas.microsoft.com/office/drawing/2014/main" val="3333288390"/>
                  </a:ext>
                </a:extLst>
              </a:tr>
              <a:tr h="487363">
                <a:tc>
                  <a:txBody>
                    <a:bodyPr/>
                    <a:lstStyle>
                      <a:lvl1pPr marL="269875" indent="-269875"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269875" marR="0" lvl="0" indent="-269875" algn="l" defTabSz="457200" rtl="0" eaLnBrk="1" fontAlgn="base" latinLnBrk="0" hangingPunct="1">
                        <a:lnSpc>
                          <a:spcPct val="100000"/>
                        </a:lnSpc>
                        <a:spcBef>
                          <a:spcPts val="60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(4) Partitive Classifiers</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altLang="en-NO" sz="1600" b="0" i="0" u="none" strike="noStrike" cap="none" normalizeH="0" baseline="0">
                          <a:ln>
                            <a:noFill/>
                          </a:ln>
                          <a:solidFill>
                            <a:srgbClr val="000000"/>
                          </a:solidFill>
                          <a:effectLst/>
                          <a:latin typeface="Open Sans Light" charset="0"/>
                          <a:ea typeface="Cambria" panose="02040503050406030204" pitchFamily="18" charset="0"/>
                        </a:rPr>
                        <a:t>	(Mensural)</a:t>
                      </a: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Semelfactive </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s</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nu</a:t>
                      </a:r>
                      <a:r>
                        <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rPr>
                        <a:t>-</a:t>
                      </a:r>
                      <a:endParaRPr kumimoji="0" lang="en-US" altLang="en-NO" sz="1600" b="0" i="0" u="none" strike="noStrike" cap="none" normalizeH="0" baseline="0" dirty="0">
                        <a:ln>
                          <a:noFill/>
                        </a:ln>
                        <a:solidFill>
                          <a:srgbClr val="000000"/>
                        </a:solidFill>
                        <a:effectLst/>
                        <a:latin typeface="Open Sans Light" charset="0"/>
                        <a:ea typeface="Cambria" panose="020405030504060302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tc>
                  <a:txBody>
                    <a:bodyPr/>
                    <a:lstStyle>
                      <a:lvl1pPr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1pPr>
                      <a:lvl2pPr marL="742950" indent="-285750" eaLnBrk="0" hangingPunct="0">
                        <a:spcBef>
                          <a:spcPct val="20000"/>
                        </a:spcBef>
                        <a:buFont typeface="Arial" panose="020B0604020202020204" pitchFamily="34" charset="0"/>
                        <a:defRPr sz="1600">
                          <a:solidFill>
                            <a:schemeClr val="tx1"/>
                          </a:solidFill>
                          <a:latin typeface="Open Sans Light" charset="0"/>
                          <a:ea typeface="ＭＳ Ｐゴシック" panose="020B0600070205080204" pitchFamily="34" charset="-128"/>
                        </a:defRPr>
                      </a:lvl2pPr>
                      <a:lvl3pPr marL="11430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3pPr>
                      <a:lvl4pPr marL="16002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4pPr>
                      <a:lvl5pPr marL="2057400" indent="-228600" eaLnBrk="0" hangingPunct="0">
                        <a:spcBef>
                          <a:spcPct val="20000"/>
                        </a:spcBef>
                        <a:buFont typeface="Arial" panose="020B0604020202020204" pitchFamily="34" charset="0"/>
                        <a:defRPr sz="1200">
                          <a:solidFill>
                            <a:schemeClr val="tx1"/>
                          </a:solidFill>
                          <a:latin typeface="Open Sans Light"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sz="1200">
                          <a:solidFill>
                            <a:schemeClr val="tx1"/>
                          </a:solidFill>
                          <a:latin typeface="Open Sans Light" charset="0"/>
                          <a:ea typeface="ＭＳ Ｐゴシック" panose="020B0600070205080204" pitchFamily="34" charset="-128"/>
                        </a:defRPr>
                      </a:lvl9pPr>
                    </a:lstStyle>
                    <a:p>
                      <a:pPr marL="0" marR="0" lvl="0" indent="0" algn="l" defTabSz="457200" rtl="0" eaLnBrk="1" fontAlgn="base" latinLnBrk="0" hangingPunct="1">
                        <a:lnSpc>
                          <a:spcPct val="100000"/>
                        </a:lnSpc>
                        <a:spcBef>
                          <a:spcPts val="600"/>
                        </a:spcBef>
                        <a:spcAft>
                          <a:spcPts val="600"/>
                        </a:spcAft>
                        <a:buClrTx/>
                        <a:buSzTx/>
                        <a:buFontTx/>
                        <a:buNone/>
                        <a:tabLst/>
                      </a:pP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s-</a:t>
                      </a:r>
                      <a:r>
                        <a:rPr kumimoji="0" lang="nb-NO" altLang="en-NO" sz="1600" b="0" i="1" u="none" strike="noStrike" cap="none" normalizeH="0" baseline="0" dirty="0" err="1">
                          <a:ln>
                            <a:noFill/>
                          </a:ln>
                          <a:solidFill>
                            <a:srgbClr val="000000"/>
                          </a:solidFill>
                          <a:effectLst/>
                          <a:latin typeface="Open Sans Light" charset="0"/>
                          <a:ea typeface="Cambria" panose="02040503050406030204" pitchFamily="18" charset="0"/>
                        </a:rPr>
                        <a:t>glupit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‘do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one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stupid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thing</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ru-RU"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cs-CZ" altLang="en-NO" sz="1600" b="0" i="1" u="none" strike="noStrike" cap="none" normalizeH="0" baseline="0" dirty="0" err="1">
                          <a:ln>
                            <a:noFill/>
                          </a:ln>
                          <a:solidFill>
                            <a:srgbClr val="000000"/>
                          </a:solidFill>
                          <a:effectLst/>
                          <a:latin typeface="Open Sans Light" charset="0"/>
                          <a:ea typeface="Cambria" panose="02040503050406030204" pitchFamily="18" charset="0"/>
                        </a:rPr>
                        <a:t>čix-nut</a:t>
                      </a:r>
                      <a:r>
                        <a:rPr kumimoji="0" lang="cs-CZ" altLang="en-NO" sz="1600" b="0" i="1"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1"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sneeze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 </a:t>
                      </a:r>
                      <a:r>
                        <a:rPr kumimoji="0" lang="nb-NO" altLang="en-NO" sz="1600" b="0" i="0" u="none" strike="noStrike" cap="none" normalizeH="0" baseline="0" dirty="0" err="1">
                          <a:ln>
                            <a:noFill/>
                          </a:ln>
                          <a:solidFill>
                            <a:srgbClr val="000000"/>
                          </a:solidFill>
                          <a:effectLst/>
                          <a:latin typeface="Open Sans Light" charset="0"/>
                          <a:ea typeface="Cambria" panose="02040503050406030204" pitchFamily="18" charset="0"/>
                        </a:rPr>
                        <a:t>once</a:t>
                      </a:r>
                      <a:r>
                        <a:rPr kumimoji="0" lang="nb-NO" altLang="en-NO" sz="1600" b="0" i="0" u="none" strike="noStrike" cap="none" normalizeH="0" baseline="0" dirty="0">
                          <a:ln>
                            <a:noFill/>
                          </a:ln>
                          <a:solidFill>
                            <a:srgbClr val="000000"/>
                          </a:solidFill>
                          <a:effectLst/>
                          <a:latin typeface="Open Sans Light" charset="0"/>
                          <a:ea typeface="Cambria" panose="02040503050406030204" pitchFamily="18" charset="0"/>
                        </a:rPr>
                        <a:t>’</a:t>
                      </a:r>
                      <a:endParaRPr kumimoji="0" lang="en-US" altLang="en-NO" sz="1600" b="0" i="1" u="none" strike="noStrike" cap="none" normalizeH="0" baseline="0" dirty="0">
                        <a:ln>
                          <a:noFill/>
                        </a:ln>
                        <a:solidFill>
                          <a:srgbClr val="000000"/>
                        </a:solidFill>
                        <a:effectLst/>
                        <a:latin typeface="Open Sans Light" charset="0"/>
                        <a:ea typeface="Cambria" panose="02040503050406030204" pitchFamily="18" charset="0"/>
                      </a:endParaRPr>
                    </a:p>
                  </a:txBody>
                  <a:tcPr marL="68579" marR="68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EC"/>
                    </a:solidFill>
                  </a:tcPr>
                </a:tc>
                <a:extLst>
                  <a:ext uri="{0D108BD9-81ED-4DB2-BD59-A6C34878D82A}">
                    <a16:rowId xmlns:a16="http://schemas.microsoft.com/office/drawing/2014/main" val="2700792743"/>
                  </a:ext>
                </a:extLst>
              </a:tr>
            </a:tbl>
          </a:graphicData>
        </a:graphic>
      </p:graphicFrame>
    </p:spTree>
    <p:extLst>
      <p:ext uri="{BB962C8B-B14F-4D97-AF65-F5344CB8AC3E}">
        <p14:creationId xmlns:p14="http://schemas.microsoft.com/office/powerpoint/2010/main" val="751647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488CE-AB1A-0248-8574-72A5B8B99A8D}"/>
              </a:ext>
            </a:extLst>
          </p:cNvPr>
          <p:cNvSpPr>
            <a:spLocks noGrp="1"/>
          </p:cNvSpPr>
          <p:nvPr>
            <p:ph type="ctrTitle"/>
          </p:nvPr>
        </p:nvSpPr>
        <p:spPr/>
        <p:txBody>
          <a:bodyPr>
            <a:normAutofit fontScale="90000"/>
          </a:bodyPr>
          <a:lstStyle/>
          <a:p>
            <a:pPr marL="0" indent="0"/>
            <a:r>
              <a:rPr lang="en-NO" dirty="0"/>
              <a:t>Part Four: Typological parallels</a:t>
            </a:r>
            <a:br>
              <a:rPr lang="en-NO" dirty="0"/>
            </a:br>
            <a:endParaRPr lang="en-NO" dirty="0"/>
          </a:p>
        </p:txBody>
      </p:sp>
      <p:sp>
        <p:nvSpPr>
          <p:cNvPr id="3" name="Subtitle 2">
            <a:extLst>
              <a:ext uri="{FF2B5EF4-FFF2-40B4-BE49-F238E27FC236}">
                <a16:creationId xmlns:a16="http://schemas.microsoft.com/office/drawing/2014/main" id="{3D796130-5668-1244-9206-D871E1B46ED2}"/>
              </a:ext>
            </a:extLst>
          </p:cNvPr>
          <p:cNvSpPr>
            <a:spLocks noGrp="1"/>
          </p:cNvSpPr>
          <p:nvPr>
            <p:ph type="subTitle" idx="1"/>
          </p:nvPr>
        </p:nvSpPr>
        <p:spPr/>
        <p:txBody>
          <a:bodyPr>
            <a:normAutofit/>
          </a:bodyPr>
          <a:lstStyle/>
          <a:p>
            <a:r>
              <a:rPr lang="en-NO" sz="3600" dirty="0"/>
              <a:t>Structured polysemy, figure-ground and definiteness effects</a:t>
            </a:r>
          </a:p>
        </p:txBody>
      </p:sp>
    </p:spTree>
    <p:extLst>
      <p:ext uri="{BB962C8B-B14F-4D97-AF65-F5344CB8AC3E}">
        <p14:creationId xmlns:p14="http://schemas.microsoft.com/office/powerpoint/2010/main" val="393925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7A9D01D-C454-534C-9E91-1FEE236B1959}"/>
              </a:ext>
            </a:extLst>
          </p:cNvPr>
          <p:cNvSpPr>
            <a:spLocks noGrp="1"/>
          </p:cNvSpPr>
          <p:nvPr>
            <p:ph type="title"/>
          </p:nvPr>
        </p:nvSpPr>
        <p:spPr/>
        <p:txBody>
          <a:bodyPr>
            <a:normAutofit/>
          </a:bodyPr>
          <a:lstStyle/>
          <a:p>
            <a:r>
              <a:rPr lang="nb-NO" altLang="en-NO" sz="2800" dirty="0" err="1">
                <a:latin typeface="Open Sans" charset="0"/>
                <a:ea typeface="ＭＳ Ｐゴシック" panose="020B0600070205080204" pitchFamily="34" charset="-128"/>
              </a:rPr>
              <a:t>Polysemy</a:t>
            </a:r>
            <a:r>
              <a:rPr lang="nb-NO" altLang="en-NO" sz="2800" dirty="0">
                <a:latin typeface="Open Sans" charset="0"/>
                <a:ea typeface="ＭＳ Ｐゴシック" panose="020B0600070205080204" pitchFamily="34" charset="-128"/>
              </a:rPr>
              <a:t> and Radial </a:t>
            </a:r>
            <a:r>
              <a:rPr lang="nb-NO" altLang="en-NO" sz="2800" dirty="0" err="1">
                <a:latin typeface="Open Sans" charset="0"/>
                <a:ea typeface="ＭＳ Ｐゴシック" panose="020B0600070205080204" pitchFamily="34" charset="-128"/>
              </a:rPr>
              <a:t>Category</a:t>
            </a:r>
            <a:r>
              <a:rPr lang="nb-NO" altLang="en-NO" sz="2800" dirty="0">
                <a:latin typeface="Open Sans" charset="0"/>
                <a:ea typeface="ＭＳ Ｐゴシック" panose="020B0600070205080204" pitchFamily="34" charset="-128"/>
              </a:rPr>
              <a:t> </a:t>
            </a:r>
            <a:r>
              <a:rPr lang="nb-NO" altLang="en-NO" sz="2800" dirty="0" err="1">
                <a:latin typeface="Open Sans" charset="0"/>
                <a:ea typeface="ＭＳ Ｐゴシック" panose="020B0600070205080204" pitchFamily="34" charset="-128"/>
              </a:rPr>
              <a:t>Structure</a:t>
            </a:r>
            <a:r>
              <a:rPr lang="nb-NO" altLang="en-NO" sz="2800" dirty="0">
                <a:latin typeface="Open Sans" charset="0"/>
                <a:ea typeface="ＭＳ Ｐゴシック" panose="020B0600070205080204" pitchFamily="34" charset="-128"/>
              </a:rPr>
              <a:t> for </a:t>
            </a:r>
            <a:r>
              <a:rPr lang="nb-NO" altLang="en-NO" sz="2800" dirty="0" err="1">
                <a:latin typeface="Open Sans" charset="0"/>
                <a:ea typeface="ＭＳ Ｐゴシック" panose="020B0600070205080204" pitchFamily="34" charset="-128"/>
              </a:rPr>
              <a:t>Classifiers</a:t>
            </a:r>
            <a:endParaRPr lang="nb-NO" altLang="en-NO" dirty="0">
              <a:latin typeface="Open Sans" charset="0"/>
              <a:ea typeface="ＭＳ Ｐゴシック" panose="020B0600070205080204" pitchFamily="34" charset="-128"/>
            </a:endParaRPr>
          </a:p>
        </p:txBody>
      </p:sp>
      <p:pic>
        <p:nvPicPr>
          <p:cNvPr id="40962" name="Picture 3">
            <a:extLst>
              <a:ext uri="{FF2B5EF4-FFF2-40B4-BE49-F238E27FC236}">
                <a16:creationId xmlns:a16="http://schemas.microsoft.com/office/drawing/2014/main" id="{B60405B4-B878-FE41-AA74-688876A58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920"/>
          <a:stretch>
            <a:fillRect/>
          </a:stretch>
        </p:blipFill>
        <p:spPr bwMode="auto">
          <a:xfrm>
            <a:off x="4808539" y="1331913"/>
            <a:ext cx="6719887"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4">
            <a:extLst>
              <a:ext uri="{FF2B5EF4-FFF2-40B4-BE49-F238E27FC236}">
                <a16:creationId xmlns:a16="http://schemas.microsoft.com/office/drawing/2014/main" id="{16DB046D-8F4C-FC4A-A5E2-A0104FCA5F49}"/>
              </a:ext>
            </a:extLst>
          </p:cNvPr>
          <p:cNvSpPr txBox="1">
            <a:spLocks noChangeArrowheads="1"/>
          </p:cNvSpPr>
          <p:nvPr/>
        </p:nvSpPr>
        <p:spPr bwMode="auto">
          <a:xfrm>
            <a:off x="1944689" y="2647950"/>
            <a:ext cx="3756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nb-NO" altLang="en-NO"/>
              <a:t>Radial category structure for</a:t>
            </a:r>
          </a:p>
          <a:p>
            <a:pPr eaLnBrk="1" hangingPunct="1"/>
            <a:r>
              <a:rPr lang="nb-NO" altLang="en-NO"/>
              <a:t>Thai Classifier </a:t>
            </a:r>
            <a:r>
              <a:rPr lang="nb-NO" altLang="en-NO" i="1"/>
              <a:t>tua</a:t>
            </a:r>
          </a:p>
          <a:p>
            <a:pPr eaLnBrk="1" hangingPunct="1"/>
            <a:r>
              <a:rPr lang="nb-NO" altLang="en-NO"/>
              <a:t>(Deepadung 1997)</a:t>
            </a:r>
          </a:p>
        </p:txBody>
      </p:sp>
      <p:pic>
        <p:nvPicPr>
          <p:cNvPr id="40964" name="Picture 6">
            <a:extLst>
              <a:ext uri="{FF2B5EF4-FFF2-40B4-BE49-F238E27FC236}">
                <a16:creationId xmlns:a16="http://schemas.microsoft.com/office/drawing/2014/main" id="{F5730EA4-32ED-7347-A791-76C06DC6B3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3848101"/>
            <a:ext cx="2871788"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745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C0554BE8-E9F3-8E46-8FF1-D772213BC940}"/>
              </a:ext>
            </a:extLst>
          </p:cNvPr>
          <p:cNvSpPr>
            <a:spLocks noGrp="1"/>
          </p:cNvSpPr>
          <p:nvPr>
            <p:ph type="title"/>
          </p:nvPr>
        </p:nvSpPr>
        <p:spPr/>
        <p:txBody>
          <a:bodyPr/>
          <a:lstStyle/>
          <a:p>
            <a:r>
              <a:rPr lang="nb-NO" altLang="en-NO" dirty="0" err="1">
                <a:latin typeface="Open Sans" charset="0"/>
                <a:ea typeface="ＭＳ Ｐゴシック" panose="020B0600070205080204" pitchFamily="34" charset="-128"/>
              </a:rPr>
              <a:t>Slavic</a:t>
            </a:r>
            <a:r>
              <a:rPr lang="nb-NO" altLang="en-NO" dirty="0">
                <a:latin typeface="Open Sans" charset="0"/>
                <a:ea typeface="ＭＳ Ｐゴシック" panose="020B0600070205080204" pitchFamily="34" charset="-128"/>
              </a:rPr>
              <a:t> </a:t>
            </a:r>
            <a:r>
              <a:rPr lang="nb-NO" altLang="en-NO" dirty="0" err="1">
                <a:latin typeface="Open Sans" charset="0"/>
                <a:ea typeface="ＭＳ Ｐゴシック" panose="020B0600070205080204" pitchFamily="34" charset="-128"/>
              </a:rPr>
              <a:t>Prefixes</a:t>
            </a:r>
            <a:r>
              <a:rPr lang="nb-NO" altLang="en-NO" dirty="0">
                <a:latin typeface="Open Sans" charset="0"/>
                <a:ea typeface="ＭＳ Ｐゴシック" panose="020B0600070205080204" pitchFamily="34" charset="-128"/>
              </a:rPr>
              <a:t> in Natural and </a:t>
            </a:r>
            <a:r>
              <a:rPr lang="nb-NO" altLang="en-NO" dirty="0" err="1">
                <a:latin typeface="Open Sans" charset="0"/>
                <a:ea typeface="ＭＳ Ｐゴシック" panose="020B0600070205080204" pitchFamily="34" charset="-128"/>
              </a:rPr>
              <a:t>Specialized</a:t>
            </a:r>
            <a:r>
              <a:rPr lang="nb-NO" altLang="en-NO" dirty="0">
                <a:latin typeface="Open Sans" charset="0"/>
                <a:ea typeface="ＭＳ Ｐゴシック" panose="020B0600070205080204" pitchFamily="34" charset="-128"/>
              </a:rPr>
              <a:t> </a:t>
            </a:r>
            <a:r>
              <a:rPr lang="nb-NO" altLang="en-NO" dirty="0" err="1">
                <a:latin typeface="Open Sans" charset="0"/>
                <a:ea typeface="ＭＳ Ｐゴシック" panose="020B0600070205080204" pitchFamily="34" charset="-128"/>
              </a:rPr>
              <a:t>Perfectives</a:t>
            </a:r>
            <a:endParaRPr lang="nb-NO" altLang="en-NO" dirty="0">
              <a:latin typeface="Open Sans" charset="0"/>
              <a:ea typeface="ＭＳ Ｐゴシック" panose="020B0600070205080204" pitchFamily="34" charset="-128"/>
            </a:endParaRPr>
          </a:p>
        </p:txBody>
      </p:sp>
      <p:grpSp>
        <p:nvGrpSpPr>
          <p:cNvPr id="41986" name="Group 2">
            <a:extLst>
              <a:ext uri="{FF2B5EF4-FFF2-40B4-BE49-F238E27FC236}">
                <a16:creationId xmlns:a16="http://schemas.microsoft.com/office/drawing/2014/main" id="{287220B4-95BF-8D4D-AFE4-AF3470F18016}"/>
              </a:ext>
            </a:extLst>
          </p:cNvPr>
          <p:cNvGrpSpPr>
            <a:grpSpLocks/>
          </p:cNvGrpSpPr>
          <p:nvPr/>
        </p:nvGrpSpPr>
        <p:grpSpPr bwMode="auto">
          <a:xfrm>
            <a:off x="5003801" y="1663700"/>
            <a:ext cx="5349875" cy="5075238"/>
            <a:chOff x="0" y="0"/>
            <a:chExt cx="5349240" cy="5075555"/>
          </a:xfrm>
        </p:grpSpPr>
        <p:grpSp>
          <p:nvGrpSpPr>
            <p:cNvPr id="41990" name="Group 3">
              <a:extLst>
                <a:ext uri="{FF2B5EF4-FFF2-40B4-BE49-F238E27FC236}">
                  <a16:creationId xmlns:a16="http://schemas.microsoft.com/office/drawing/2014/main" id="{9F31ABCB-6404-CF4B-A916-46393A31E538}"/>
                </a:ext>
              </a:extLst>
            </p:cNvPr>
            <p:cNvGrpSpPr>
              <a:grpSpLocks/>
            </p:cNvGrpSpPr>
            <p:nvPr/>
          </p:nvGrpSpPr>
          <p:grpSpPr bwMode="auto">
            <a:xfrm>
              <a:off x="2076450" y="1191895"/>
              <a:ext cx="1317625" cy="1052195"/>
              <a:chOff x="0" y="0"/>
              <a:chExt cx="1317625" cy="1052195"/>
            </a:xfrm>
          </p:grpSpPr>
          <p:sp>
            <p:nvSpPr>
              <p:cNvPr id="32" name="Rounded Rectangle 31">
                <a:extLst>
                  <a:ext uri="{FF2B5EF4-FFF2-40B4-BE49-F238E27FC236}">
                    <a16:creationId xmlns:a16="http://schemas.microsoft.com/office/drawing/2014/main" id="{14E0933D-99C5-CC4E-A297-074B4C21A9DC}"/>
                  </a:ext>
                </a:extLst>
              </p:cNvPr>
              <p:cNvSpPr>
                <a:spLocks noChangeArrowheads="1"/>
              </p:cNvSpPr>
              <p:nvPr/>
            </p:nvSpPr>
            <p:spPr bwMode="auto">
              <a:xfrm>
                <a:off x="-246" y="392"/>
                <a:ext cx="1317469" cy="1052578"/>
              </a:xfrm>
              <a:prstGeom prst="roundRect">
                <a:avLst>
                  <a:gd name="adj" fmla="val 16667"/>
                </a:avLst>
              </a:prstGeom>
              <a:noFill/>
              <a:ln w="381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33" name="Text Box 7">
                <a:extLst>
                  <a:ext uri="{FF2B5EF4-FFF2-40B4-BE49-F238E27FC236}">
                    <a16:creationId xmlns:a16="http://schemas.microsoft.com/office/drawing/2014/main" id="{9C348374-37CF-9446-B0AA-322AD8CB7EB4}"/>
                  </a:ext>
                </a:extLst>
              </p:cNvPr>
              <p:cNvSpPr txBox="1"/>
              <p:nvPr/>
            </p:nvSpPr>
            <p:spPr>
              <a:xfrm>
                <a:off x="171184" y="19443"/>
                <a:ext cx="1007944" cy="974786"/>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Prototype: </a:t>
                </a:r>
              </a:p>
              <a:p>
                <a:pPr eaLnBrk="1" hangingPunct="1"/>
                <a:r>
                  <a:rPr lang="en-US" altLang="en-NO" sz="1200" dirty="0">
                    <a:solidFill>
                      <a:srgbClr val="000000"/>
                    </a:solidFill>
                    <a:ea typeface="ＭＳ 明朝" panose="02020609040205080304" pitchFamily="49" charset="-128"/>
                  </a:rPr>
                  <a:t>1. APART</a:t>
                </a:r>
              </a:p>
              <a:p>
                <a:pPr eaLnBrk="1" hangingPunct="1"/>
                <a:r>
                  <a:rPr lang="en-US" altLang="en-NO" sz="1200" i="1" dirty="0" err="1">
                    <a:solidFill>
                      <a:srgbClr val="000000"/>
                    </a:solidFill>
                    <a:ea typeface="ＭＳ 明朝" panose="02020609040205080304" pitchFamily="49" charset="-128"/>
                  </a:rPr>
                  <a:t>raz</a:t>
                </a:r>
                <a:r>
                  <a:rPr lang="en-US" altLang="en-NO" sz="1200" i="1" dirty="0">
                    <a:solidFill>
                      <a:srgbClr val="000000"/>
                    </a:solidFill>
                    <a:ea typeface="ＭＳ 明朝" panose="02020609040205080304" pitchFamily="49" charset="-128"/>
                  </a:rPr>
                  <a:t>-bit’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break apart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1" name="Group 4">
              <a:extLst>
                <a:ext uri="{FF2B5EF4-FFF2-40B4-BE49-F238E27FC236}">
                  <a16:creationId xmlns:a16="http://schemas.microsoft.com/office/drawing/2014/main" id="{EE4EAD03-0250-374B-AF21-DFA19D0179A7}"/>
                </a:ext>
              </a:extLst>
            </p:cNvPr>
            <p:cNvGrpSpPr>
              <a:grpSpLocks/>
            </p:cNvGrpSpPr>
            <p:nvPr/>
          </p:nvGrpSpPr>
          <p:grpSpPr bwMode="auto">
            <a:xfrm>
              <a:off x="2080895" y="2547620"/>
              <a:ext cx="1317625" cy="1052195"/>
              <a:chOff x="0" y="0"/>
              <a:chExt cx="1317625" cy="1052195"/>
            </a:xfrm>
          </p:grpSpPr>
          <p:sp>
            <p:nvSpPr>
              <p:cNvPr id="30" name="Rounded Rectangle 29">
                <a:extLst>
                  <a:ext uri="{FF2B5EF4-FFF2-40B4-BE49-F238E27FC236}">
                    <a16:creationId xmlns:a16="http://schemas.microsoft.com/office/drawing/2014/main" id="{875DF274-44BA-4442-BE03-5A0B30FE2842}"/>
                  </a:ext>
                </a:extLst>
              </p:cNvPr>
              <p:cNvSpPr>
                <a:spLocks noChangeArrowheads="1"/>
              </p:cNvSpPr>
              <p:nvPr/>
            </p:nvSpPr>
            <p:spPr bwMode="auto">
              <a:xfrm>
                <a:off x="71" y="477"/>
                <a:ext cx="1317469" cy="1050991"/>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31" name="Text Box 14">
                <a:extLst>
                  <a:ext uri="{FF2B5EF4-FFF2-40B4-BE49-F238E27FC236}">
                    <a16:creationId xmlns:a16="http://schemas.microsoft.com/office/drawing/2014/main" id="{DDB0820C-469C-EC4A-B777-362DCDEF5FEB}"/>
                  </a:ext>
                </a:extLst>
              </p:cNvPr>
              <p:cNvSpPr txBox="1"/>
              <p:nvPr/>
            </p:nvSpPr>
            <p:spPr>
              <a:xfrm>
                <a:off x="171501" y="79857"/>
                <a:ext cx="800005" cy="912869"/>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4. SWELL</a:t>
                </a:r>
              </a:p>
              <a:p>
                <a:pPr eaLnBrk="1" hangingPunct="1"/>
                <a:r>
                  <a:rPr lang="en-US" altLang="en-NO" sz="1200" i="1" dirty="0" err="1">
                    <a:solidFill>
                      <a:srgbClr val="000000"/>
                    </a:solidFill>
                    <a:ea typeface="ＭＳ 明朝" panose="02020609040205080304" pitchFamily="49" charset="-128"/>
                  </a:rPr>
                  <a:t>raz-dut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inflate</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2" name="Group 5">
              <a:extLst>
                <a:ext uri="{FF2B5EF4-FFF2-40B4-BE49-F238E27FC236}">
                  <a16:creationId xmlns:a16="http://schemas.microsoft.com/office/drawing/2014/main" id="{ABF4A6E2-B774-0147-89F7-C10240EF2232}"/>
                </a:ext>
              </a:extLst>
            </p:cNvPr>
            <p:cNvGrpSpPr>
              <a:grpSpLocks/>
            </p:cNvGrpSpPr>
            <p:nvPr/>
          </p:nvGrpSpPr>
          <p:grpSpPr bwMode="auto">
            <a:xfrm>
              <a:off x="489585" y="0"/>
              <a:ext cx="1317625" cy="1052195"/>
              <a:chOff x="0" y="0"/>
              <a:chExt cx="1317625" cy="1052195"/>
            </a:xfrm>
          </p:grpSpPr>
          <p:sp>
            <p:nvSpPr>
              <p:cNvPr id="28" name="Rounded Rectangle 27">
                <a:extLst>
                  <a:ext uri="{FF2B5EF4-FFF2-40B4-BE49-F238E27FC236}">
                    <a16:creationId xmlns:a16="http://schemas.microsoft.com/office/drawing/2014/main" id="{C1349BD3-76DD-1A40-99C7-A475293A12E0}"/>
                  </a:ext>
                </a:extLst>
              </p:cNvPr>
              <p:cNvSpPr>
                <a:spLocks noChangeArrowheads="1"/>
              </p:cNvSpPr>
              <p:nvPr/>
            </p:nvSpPr>
            <p:spPr bwMode="auto">
              <a:xfrm>
                <a:off x="-693" y="0"/>
                <a:ext cx="1319057" cy="1052579"/>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9" name="Text Box 17">
                <a:extLst>
                  <a:ext uri="{FF2B5EF4-FFF2-40B4-BE49-F238E27FC236}">
                    <a16:creationId xmlns:a16="http://schemas.microsoft.com/office/drawing/2014/main" id="{6467BE7E-ABFD-DC46-A197-2CD15B17315F}"/>
                  </a:ext>
                </a:extLst>
              </p:cNvPr>
              <p:cNvSpPr txBox="1"/>
              <p:nvPr/>
            </p:nvSpPr>
            <p:spPr>
              <a:xfrm>
                <a:off x="172325" y="79380"/>
                <a:ext cx="922228"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 2. CRUSH</a:t>
                </a:r>
              </a:p>
              <a:p>
                <a:pPr eaLnBrk="1" hangingPunct="1"/>
                <a:r>
                  <a:rPr lang="en-US" altLang="en-NO" sz="1200" i="1" dirty="0" err="1">
                    <a:solidFill>
                      <a:srgbClr val="000000"/>
                    </a:solidFill>
                    <a:ea typeface="ＭＳ 明朝" panose="02020609040205080304" pitchFamily="49" charset="-128"/>
                  </a:rPr>
                  <a:t>raz</a:t>
                </a:r>
                <a:r>
                  <a:rPr lang="en-US" altLang="en-NO" sz="1200" i="1" dirty="0">
                    <a:solidFill>
                      <a:srgbClr val="000000"/>
                    </a:solidFill>
                    <a:ea typeface="ＭＳ 明朝" panose="02020609040205080304" pitchFamily="49" charset="-128"/>
                  </a:rPr>
                  <a:t>-davit’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crush</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3" name="Group 6">
              <a:extLst>
                <a:ext uri="{FF2B5EF4-FFF2-40B4-BE49-F238E27FC236}">
                  <a16:creationId xmlns:a16="http://schemas.microsoft.com/office/drawing/2014/main" id="{CA078909-413E-E34E-8CF3-AE5B3F866AF9}"/>
                </a:ext>
              </a:extLst>
            </p:cNvPr>
            <p:cNvGrpSpPr>
              <a:grpSpLocks/>
            </p:cNvGrpSpPr>
            <p:nvPr/>
          </p:nvGrpSpPr>
          <p:grpSpPr bwMode="auto">
            <a:xfrm>
              <a:off x="967105" y="4023360"/>
              <a:ext cx="1320248" cy="1052195"/>
              <a:chOff x="0" y="0"/>
              <a:chExt cx="1320248" cy="1052195"/>
            </a:xfrm>
          </p:grpSpPr>
          <p:sp>
            <p:nvSpPr>
              <p:cNvPr id="26" name="Rounded Rectangle 25">
                <a:extLst>
                  <a:ext uri="{FF2B5EF4-FFF2-40B4-BE49-F238E27FC236}">
                    <a16:creationId xmlns:a16="http://schemas.microsoft.com/office/drawing/2014/main" id="{52228430-464E-7F4B-863C-682D951B817A}"/>
                  </a:ext>
                </a:extLst>
              </p:cNvPr>
              <p:cNvSpPr>
                <a:spLocks noChangeArrowheads="1"/>
              </p:cNvSpPr>
              <p:nvPr/>
            </p:nvSpPr>
            <p:spPr bwMode="auto">
              <a:xfrm>
                <a:off x="-432" y="-384"/>
                <a:ext cx="1317468" cy="1052579"/>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7" name="Text Box 20">
                <a:extLst>
                  <a:ext uri="{FF2B5EF4-FFF2-40B4-BE49-F238E27FC236}">
                    <a16:creationId xmlns:a16="http://schemas.microsoft.com/office/drawing/2014/main" id="{80452528-1B0E-FE4E-93AE-CA93E87B3E56}"/>
                  </a:ext>
                </a:extLst>
              </p:cNvPr>
              <p:cNvSpPr txBox="1"/>
              <p:nvPr/>
            </p:nvSpPr>
            <p:spPr>
              <a:xfrm>
                <a:off x="59886" y="78996"/>
                <a:ext cx="1260325"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 6. EXCITEMENT</a:t>
                </a:r>
              </a:p>
              <a:p>
                <a:pPr eaLnBrk="1" hangingPunct="1"/>
                <a:r>
                  <a:rPr lang="en-US" altLang="en-NO" sz="1200" i="1" dirty="0" err="1">
                    <a:solidFill>
                      <a:srgbClr val="000000"/>
                    </a:solidFill>
                    <a:ea typeface="ＭＳ 明朝" panose="02020609040205080304" pitchFamily="49" charset="-128"/>
                  </a:rPr>
                  <a:t>ras-kalit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make red-hot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4" name="Group 7">
              <a:extLst>
                <a:ext uri="{FF2B5EF4-FFF2-40B4-BE49-F238E27FC236}">
                  <a16:creationId xmlns:a16="http://schemas.microsoft.com/office/drawing/2014/main" id="{30A4BD0C-FB03-BD40-8544-A2D0A72060EA}"/>
                </a:ext>
              </a:extLst>
            </p:cNvPr>
            <p:cNvGrpSpPr>
              <a:grpSpLocks/>
            </p:cNvGrpSpPr>
            <p:nvPr/>
          </p:nvGrpSpPr>
          <p:grpSpPr bwMode="auto">
            <a:xfrm>
              <a:off x="0" y="2551430"/>
              <a:ext cx="1346200" cy="1052195"/>
              <a:chOff x="0" y="0"/>
              <a:chExt cx="1346200" cy="1052195"/>
            </a:xfrm>
          </p:grpSpPr>
          <p:sp>
            <p:nvSpPr>
              <p:cNvPr id="24" name="Rounded Rectangle 23">
                <a:extLst>
                  <a:ext uri="{FF2B5EF4-FFF2-40B4-BE49-F238E27FC236}">
                    <a16:creationId xmlns:a16="http://schemas.microsoft.com/office/drawing/2014/main" id="{6625D92D-9EF1-5F4B-B207-08CCDFA11CCF}"/>
                  </a:ext>
                </a:extLst>
              </p:cNvPr>
              <p:cNvSpPr>
                <a:spLocks noChangeArrowheads="1"/>
              </p:cNvSpPr>
              <p:nvPr/>
            </p:nvSpPr>
            <p:spPr bwMode="auto">
              <a:xfrm>
                <a:off x="0" y="-158"/>
                <a:ext cx="1317468" cy="1052578"/>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5" name="Text Box 23">
                <a:extLst>
                  <a:ext uri="{FF2B5EF4-FFF2-40B4-BE49-F238E27FC236}">
                    <a16:creationId xmlns:a16="http://schemas.microsoft.com/office/drawing/2014/main" id="{CA6133AC-F10C-984F-8110-66459258D5AB}"/>
                  </a:ext>
                </a:extLst>
              </p:cNvPr>
              <p:cNvSpPr txBox="1"/>
              <p:nvPr/>
            </p:nvSpPr>
            <p:spPr>
              <a:xfrm>
                <a:off x="171430" y="79222"/>
                <a:ext cx="1174610"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 3. SPREAD</a:t>
                </a:r>
              </a:p>
              <a:p>
                <a:pPr eaLnBrk="1" hangingPunct="1"/>
                <a:r>
                  <a:rPr lang="en-US" altLang="en-NO" sz="1200" i="1" dirty="0" err="1">
                    <a:solidFill>
                      <a:srgbClr val="000000"/>
                    </a:solidFill>
                    <a:ea typeface="ＭＳ 明朝" panose="02020609040205080304" pitchFamily="49" charset="-128"/>
                  </a:rPr>
                  <a:t>raz-vetvit’sja</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branch out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5" name="Group 8">
              <a:extLst>
                <a:ext uri="{FF2B5EF4-FFF2-40B4-BE49-F238E27FC236}">
                  <a16:creationId xmlns:a16="http://schemas.microsoft.com/office/drawing/2014/main" id="{621B6869-C5A9-C84C-A85F-E5E2EB41D8F7}"/>
                </a:ext>
              </a:extLst>
            </p:cNvPr>
            <p:cNvGrpSpPr>
              <a:grpSpLocks/>
            </p:cNvGrpSpPr>
            <p:nvPr/>
          </p:nvGrpSpPr>
          <p:grpSpPr bwMode="auto">
            <a:xfrm>
              <a:off x="4031615" y="2549525"/>
              <a:ext cx="1317625" cy="1052195"/>
              <a:chOff x="0" y="0"/>
              <a:chExt cx="1317625" cy="1052195"/>
            </a:xfrm>
          </p:grpSpPr>
          <p:sp>
            <p:nvSpPr>
              <p:cNvPr id="22" name="Rounded Rectangle 21">
                <a:extLst>
                  <a:ext uri="{FF2B5EF4-FFF2-40B4-BE49-F238E27FC236}">
                    <a16:creationId xmlns:a16="http://schemas.microsoft.com/office/drawing/2014/main" id="{74EF7ABB-A374-C542-895C-684FC036FB6D}"/>
                  </a:ext>
                </a:extLst>
              </p:cNvPr>
              <p:cNvSpPr>
                <a:spLocks noChangeArrowheads="1"/>
              </p:cNvSpPr>
              <p:nvPr/>
            </p:nvSpPr>
            <p:spPr bwMode="auto">
              <a:xfrm>
                <a:off x="156" y="159"/>
                <a:ext cx="1317469" cy="1052579"/>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3" name="Text Box 26">
                <a:extLst>
                  <a:ext uri="{FF2B5EF4-FFF2-40B4-BE49-F238E27FC236}">
                    <a16:creationId xmlns:a16="http://schemas.microsoft.com/office/drawing/2014/main" id="{D9B864AA-1C25-C648-B916-31EB86D10E43}"/>
                  </a:ext>
                </a:extLst>
              </p:cNvPr>
              <p:cNvSpPr txBox="1"/>
              <p:nvPr/>
            </p:nvSpPr>
            <p:spPr>
              <a:xfrm>
                <a:off x="171586" y="79539"/>
                <a:ext cx="995245"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5. DISSOLVE</a:t>
                </a:r>
              </a:p>
              <a:p>
                <a:pPr eaLnBrk="1" hangingPunct="1"/>
                <a:r>
                  <a:rPr lang="en-US" altLang="en-NO" sz="1200" i="1" dirty="0" err="1">
                    <a:solidFill>
                      <a:srgbClr val="000000"/>
                    </a:solidFill>
                    <a:ea typeface="ＭＳ 明朝" panose="02020609040205080304" pitchFamily="49" charset="-128"/>
                  </a:rPr>
                  <a:t>ras-tajat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melt</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grpSp>
          <p:nvGrpSpPr>
            <p:cNvPr id="41996" name="Group 9">
              <a:extLst>
                <a:ext uri="{FF2B5EF4-FFF2-40B4-BE49-F238E27FC236}">
                  <a16:creationId xmlns:a16="http://schemas.microsoft.com/office/drawing/2014/main" id="{40D4019D-ECC2-2747-BA06-010C4DF96C2F}"/>
                </a:ext>
              </a:extLst>
            </p:cNvPr>
            <p:cNvGrpSpPr>
              <a:grpSpLocks/>
            </p:cNvGrpSpPr>
            <p:nvPr/>
          </p:nvGrpSpPr>
          <p:grpSpPr bwMode="auto">
            <a:xfrm>
              <a:off x="3851275" y="11430"/>
              <a:ext cx="1317625" cy="1052195"/>
              <a:chOff x="0" y="0"/>
              <a:chExt cx="1317625" cy="1052195"/>
            </a:xfrm>
          </p:grpSpPr>
          <p:sp>
            <p:nvSpPr>
              <p:cNvPr id="20" name="Rounded Rectangle 19">
                <a:extLst>
                  <a:ext uri="{FF2B5EF4-FFF2-40B4-BE49-F238E27FC236}">
                    <a16:creationId xmlns:a16="http://schemas.microsoft.com/office/drawing/2014/main" id="{100AC0C9-CA53-CC44-B572-5CA821684070}"/>
                  </a:ext>
                </a:extLst>
              </p:cNvPr>
              <p:cNvSpPr>
                <a:spLocks noChangeArrowheads="1"/>
              </p:cNvSpPr>
              <p:nvPr/>
            </p:nvSpPr>
            <p:spPr bwMode="auto">
              <a:xfrm>
                <a:off x="-457" y="-316"/>
                <a:ext cx="1317469" cy="1052578"/>
              </a:xfrm>
              <a:prstGeom prst="roundRect">
                <a:avLst>
                  <a:gd name="adj" fmla="val 16667"/>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NO" sz="1200">
                    <a:solidFill>
                      <a:srgbClr val="FFFFFF"/>
                    </a:solidFill>
                    <a:ea typeface="ＭＳ 明朝" panose="02020609040205080304" pitchFamily="49" charset="-128"/>
                  </a:rPr>
                  <a:t> </a:t>
                </a:r>
              </a:p>
            </p:txBody>
          </p:sp>
          <p:sp>
            <p:nvSpPr>
              <p:cNvPr id="21" name="Text Box 29">
                <a:extLst>
                  <a:ext uri="{FF2B5EF4-FFF2-40B4-BE49-F238E27FC236}">
                    <a16:creationId xmlns:a16="http://schemas.microsoft.com/office/drawing/2014/main" id="{87CE04CF-6A78-A645-8416-1D572E7D6155}"/>
                  </a:ext>
                </a:extLst>
              </p:cNvPr>
              <p:cNvSpPr txBox="1"/>
              <p:nvPr/>
            </p:nvSpPr>
            <p:spPr>
              <a:xfrm>
                <a:off x="170973" y="79064"/>
                <a:ext cx="966674" cy="914457"/>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wrap="none"/>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sz="1200" dirty="0">
                    <a:solidFill>
                      <a:srgbClr val="000000"/>
                    </a:solidFill>
                    <a:ea typeface="ＭＳ 明朝" panose="02020609040205080304" pitchFamily="49" charset="-128"/>
                  </a:rPr>
                  <a:t>7. UN-</a:t>
                </a:r>
              </a:p>
              <a:p>
                <a:pPr eaLnBrk="1" hangingPunct="1"/>
                <a:r>
                  <a:rPr lang="en-US" altLang="en-NO" sz="1200" i="1" dirty="0" err="1">
                    <a:solidFill>
                      <a:srgbClr val="000000"/>
                    </a:solidFill>
                    <a:ea typeface="ＭＳ 明朝" panose="02020609040205080304" pitchFamily="49" charset="-128"/>
                  </a:rPr>
                  <a:t>raz-gruzit</a:t>
                </a:r>
                <a:r>
                  <a:rPr lang="en-US" altLang="en-NO" sz="1200" i="1"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US" sz="1200" dirty="0">
                    <a:solidFill>
                      <a:srgbClr val="000000"/>
                    </a:solidFill>
                    <a:ea typeface="ＭＳ 明朝" panose="02020609040205080304" pitchFamily="49" charset="-128"/>
                  </a:rPr>
                  <a:t>‘</a:t>
                </a:r>
                <a:r>
                  <a:rPr lang="en-US" altLang="en-NO" sz="1200" dirty="0">
                    <a:solidFill>
                      <a:srgbClr val="000000"/>
                    </a:solidFill>
                    <a:ea typeface="ＭＳ 明朝" panose="02020609040205080304" pitchFamily="49" charset="-128"/>
                  </a:rPr>
                  <a:t>unload</a:t>
                </a:r>
                <a:r>
                  <a:rPr lang="en-US" altLang="en-US" sz="1200" dirty="0">
                    <a:solidFill>
                      <a:srgbClr val="000000"/>
                    </a:solidFill>
                    <a:ea typeface="ＭＳ 明朝" panose="02020609040205080304" pitchFamily="49" charset="-128"/>
                  </a:rPr>
                  <a:t>’</a:t>
                </a:r>
                <a:endParaRPr lang="en-US" altLang="en-NO" sz="1200" dirty="0">
                  <a:solidFill>
                    <a:srgbClr val="000000"/>
                  </a:solidFill>
                  <a:ea typeface="ＭＳ 明朝" panose="02020609040205080304" pitchFamily="49" charset="-128"/>
                </a:endParaRPr>
              </a:p>
              <a:p>
                <a:pPr eaLnBrk="1" hangingPunct="1"/>
                <a:r>
                  <a:rPr lang="en-US" altLang="en-NO" sz="1200" dirty="0">
                    <a:solidFill>
                      <a:srgbClr val="000000"/>
                    </a:solidFill>
                    <a:ea typeface="ＭＳ 明朝" panose="02020609040205080304" pitchFamily="49" charset="-128"/>
                  </a:rPr>
                  <a:t> </a:t>
                </a:r>
              </a:p>
            </p:txBody>
          </p:sp>
        </p:grpSp>
        <p:cxnSp>
          <p:nvCxnSpPr>
            <p:cNvPr id="11" name="Straight Connector 10">
              <a:extLst>
                <a:ext uri="{FF2B5EF4-FFF2-40B4-BE49-F238E27FC236}">
                  <a16:creationId xmlns:a16="http://schemas.microsoft.com/office/drawing/2014/main" id="{CC4FF7EF-CB50-6745-BA19-16C438FC6EED}"/>
                </a:ext>
              </a:extLst>
            </p:cNvPr>
            <p:cNvCxnSpPr>
              <a:cxnSpLocks noChangeShapeType="1"/>
            </p:cNvCxnSpPr>
            <p:nvPr/>
          </p:nvCxnSpPr>
          <p:spPr bwMode="auto">
            <a:xfrm>
              <a:off x="1728583" y="1006538"/>
              <a:ext cx="376192" cy="23020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A2792377-A39C-EE46-9761-5931701950F7}"/>
                </a:ext>
              </a:extLst>
            </p:cNvPr>
            <p:cNvCxnSpPr>
              <a:cxnSpLocks noChangeShapeType="1"/>
            </p:cNvCxnSpPr>
            <p:nvPr/>
          </p:nvCxnSpPr>
          <p:spPr bwMode="auto">
            <a:xfrm flipH="1">
              <a:off x="3307957" y="971611"/>
              <a:ext cx="555559" cy="23972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05679527-6FA5-A341-9F3E-32566D64315B}"/>
                </a:ext>
              </a:extLst>
            </p:cNvPr>
            <p:cNvCxnSpPr>
              <a:cxnSpLocks noChangeShapeType="1"/>
            </p:cNvCxnSpPr>
            <p:nvPr/>
          </p:nvCxnSpPr>
          <p:spPr bwMode="auto">
            <a:xfrm>
              <a:off x="2684144" y="2208351"/>
              <a:ext cx="0" cy="32704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a:extLst>
                <a:ext uri="{FF2B5EF4-FFF2-40B4-BE49-F238E27FC236}">
                  <a16:creationId xmlns:a16="http://schemas.microsoft.com/office/drawing/2014/main" id="{1B019973-4804-4144-A968-91BAA045338D}"/>
                </a:ext>
              </a:extLst>
            </p:cNvPr>
            <p:cNvCxnSpPr>
              <a:cxnSpLocks noChangeShapeType="1"/>
            </p:cNvCxnSpPr>
            <p:nvPr/>
          </p:nvCxnSpPr>
          <p:spPr bwMode="auto">
            <a:xfrm>
              <a:off x="1334930" y="3056129"/>
              <a:ext cx="717465" cy="63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a:extLst>
                <a:ext uri="{FF2B5EF4-FFF2-40B4-BE49-F238E27FC236}">
                  <a16:creationId xmlns:a16="http://schemas.microsoft.com/office/drawing/2014/main" id="{7295F2B2-BF0F-0444-9B91-0B3F23F713EE}"/>
                </a:ext>
              </a:extLst>
            </p:cNvPr>
            <p:cNvCxnSpPr>
              <a:cxnSpLocks noChangeShapeType="1"/>
            </p:cNvCxnSpPr>
            <p:nvPr/>
          </p:nvCxnSpPr>
          <p:spPr bwMode="auto">
            <a:xfrm flipV="1">
              <a:off x="1257151" y="2182949"/>
              <a:ext cx="820641" cy="3953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a:extLst>
                <a:ext uri="{FF2B5EF4-FFF2-40B4-BE49-F238E27FC236}">
                  <a16:creationId xmlns:a16="http://schemas.microsoft.com/office/drawing/2014/main" id="{B720AD08-30F4-BC46-910F-52C0E0212A89}"/>
                </a:ext>
              </a:extLst>
            </p:cNvPr>
            <p:cNvCxnSpPr>
              <a:cxnSpLocks noChangeShapeType="1"/>
            </p:cNvCxnSpPr>
            <p:nvPr/>
          </p:nvCxnSpPr>
          <p:spPr bwMode="auto">
            <a:xfrm>
              <a:off x="3307957" y="2151197"/>
              <a:ext cx="760323" cy="42547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4DE1D74C-A615-7F41-92F5-AD3183334A13}"/>
                </a:ext>
              </a:extLst>
            </p:cNvPr>
            <p:cNvCxnSpPr>
              <a:cxnSpLocks noChangeShapeType="1"/>
            </p:cNvCxnSpPr>
            <p:nvPr/>
          </p:nvCxnSpPr>
          <p:spPr bwMode="auto">
            <a:xfrm>
              <a:off x="3376212" y="3046603"/>
              <a:ext cx="606353"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a:extLst>
                <a:ext uri="{FF2B5EF4-FFF2-40B4-BE49-F238E27FC236}">
                  <a16:creationId xmlns:a16="http://schemas.microsoft.com/office/drawing/2014/main" id="{A617C320-37AD-534F-8890-8BAC2F61D9E2}"/>
                </a:ext>
              </a:extLst>
            </p:cNvPr>
            <p:cNvCxnSpPr>
              <a:cxnSpLocks noChangeShapeType="1"/>
            </p:cNvCxnSpPr>
            <p:nvPr/>
          </p:nvCxnSpPr>
          <p:spPr bwMode="auto">
            <a:xfrm>
              <a:off x="625401" y="3602263"/>
              <a:ext cx="401590" cy="47945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5549E532-4353-9D4D-B3D8-3D78E41F4824}"/>
                </a:ext>
              </a:extLst>
            </p:cNvPr>
            <p:cNvCxnSpPr>
              <a:cxnSpLocks noChangeShapeType="1"/>
            </p:cNvCxnSpPr>
            <p:nvPr/>
          </p:nvCxnSpPr>
          <p:spPr bwMode="auto">
            <a:xfrm flipH="1">
              <a:off x="2198427" y="3603850"/>
              <a:ext cx="503177" cy="469929"/>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
        <p:nvSpPr>
          <p:cNvPr id="41987" name="TextBox 33">
            <a:extLst>
              <a:ext uri="{FF2B5EF4-FFF2-40B4-BE49-F238E27FC236}">
                <a16:creationId xmlns:a16="http://schemas.microsoft.com/office/drawing/2014/main" id="{4B24D451-C49F-B644-AFF5-BC7866075616}"/>
              </a:ext>
            </a:extLst>
          </p:cNvPr>
          <p:cNvSpPr txBox="1">
            <a:spLocks noChangeArrowheads="1"/>
          </p:cNvSpPr>
          <p:nvPr/>
        </p:nvSpPr>
        <p:spPr bwMode="auto">
          <a:xfrm>
            <a:off x="1755776" y="1752601"/>
            <a:ext cx="33441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nb-NO" altLang="en-NO" sz="2800" dirty="0" err="1"/>
              <a:t>Example</a:t>
            </a:r>
            <a:r>
              <a:rPr lang="nb-NO" altLang="en-NO" sz="2800" dirty="0"/>
              <a:t>: Russian </a:t>
            </a:r>
            <a:r>
              <a:rPr lang="nb-NO" altLang="en-NO" sz="2800" i="1" dirty="0" err="1"/>
              <a:t>raz</a:t>
            </a:r>
            <a:r>
              <a:rPr lang="nb-NO" altLang="en-NO" sz="2800" i="1" dirty="0"/>
              <a:t>-</a:t>
            </a:r>
            <a:endParaRPr lang="nb-NO" altLang="en-NO" sz="2800" dirty="0"/>
          </a:p>
        </p:txBody>
      </p:sp>
      <p:pic>
        <p:nvPicPr>
          <p:cNvPr id="41988" name="Picture 34">
            <a:extLst>
              <a:ext uri="{FF2B5EF4-FFF2-40B4-BE49-F238E27FC236}">
                <a16:creationId xmlns:a16="http://schemas.microsoft.com/office/drawing/2014/main" id="{CC9D1E60-45CD-F74D-97C4-3CF01F3580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7539" y="2276475"/>
            <a:ext cx="3036887"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35">
            <a:extLst>
              <a:ext uri="{FF2B5EF4-FFF2-40B4-BE49-F238E27FC236}">
                <a16:creationId xmlns:a16="http://schemas.microsoft.com/office/drawing/2014/main" id="{54E4D381-F035-EF4E-92A0-25A4D9C7F09D}"/>
              </a:ext>
            </a:extLst>
          </p:cNvPr>
          <p:cNvSpPr>
            <a:spLocks noChangeArrowheads="1"/>
          </p:cNvSpPr>
          <p:nvPr/>
        </p:nvSpPr>
        <p:spPr bwMode="auto">
          <a:xfrm>
            <a:off x="1755776" y="4708525"/>
            <a:ext cx="3421063" cy="1631950"/>
          </a:xfrm>
          <a:prstGeom prst="roundRect">
            <a:avLst>
              <a:gd name="adj" fmla="val 16667"/>
            </a:avLst>
          </a:prstGeom>
          <a:solidFill>
            <a:schemeClr val="accent1">
              <a:alpha val="25098"/>
            </a:schemeClr>
          </a:solidFill>
          <a:ln w="9525">
            <a:solidFill>
              <a:srgbClr val="00607F"/>
            </a:solidFill>
            <a:round/>
            <a:headEnd/>
            <a:tailEnd/>
          </a:ln>
          <a:effectLst>
            <a:outerShdw blurRad="40000" dist="23000" dir="5400000" rotWithShape="0">
              <a:srgbClr val="808080">
                <a:alpha val="34999"/>
              </a:srgbClr>
            </a:outerShdw>
          </a:effectLst>
        </p:spPr>
        <p:txBody>
          <a:bodyPr anchor="ctr"/>
          <a:lstStyle/>
          <a:p>
            <a:pPr algn="ctr">
              <a:defRPr/>
            </a:pPr>
            <a:r>
              <a:rPr lang="nb-NO" sz="2000" dirty="0">
                <a:solidFill>
                  <a:srgbClr val="000000"/>
                </a:solidFill>
                <a:latin typeface="Open Sans Light"/>
                <a:cs typeface="Open Sans Light"/>
              </a:rPr>
              <a:t>Natural and </a:t>
            </a:r>
            <a:r>
              <a:rPr lang="nb-NO" sz="2000" dirty="0" err="1">
                <a:solidFill>
                  <a:srgbClr val="000000"/>
                </a:solidFill>
                <a:latin typeface="Open Sans Light"/>
                <a:cs typeface="Open Sans Light"/>
              </a:rPr>
              <a:t>Specialized</a:t>
            </a:r>
            <a:r>
              <a:rPr lang="nb-NO" sz="2000" dirty="0">
                <a:solidFill>
                  <a:srgbClr val="000000"/>
                </a:solidFill>
                <a:latin typeface="Open Sans Light"/>
                <a:cs typeface="Open Sans Light"/>
              </a:rPr>
              <a:t> </a:t>
            </a:r>
            <a:r>
              <a:rPr lang="nb-NO" sz="2000" dirty="0" err="1">
                <a:solidFill>
                  <a:srgbClr val="000000"/>
                </a:solidFill>
                <a:latin typeface="Open Sans Light"/>
                <a:cs typeface="Open Sans Light"/>
              </a:rPr>
              <a:t>Perfectives</a:t>
            </a:r>
            <a:r>
              <a:rPr lang="nb-NO" sz="2000" dirty="0">
                <a:solidFill>
                  <a:srgbClr val="000000"/>
                </a:solidFill>
                <a:latin typeface="Open Sans Light"/>
                <a:cs typeface="Open Sans Light"/>
              </a:rPr>
              <a:t> </a:t>
            </a:r>
            <a:r>
              <a:rPr lang="nb-NO" sz="2000" dirty="0" err="1">
                <a:solidFill>
                  <a:srgbClr val="000000"/>
                </a:solidFill>
                <a:latin typeface="Open Sans Light"/>
                <a:cs typeface="Open Sans Light"/>
              </a:rPr>
              <a:t>share</a:t>
            </a:r>
            <a:r>
              <a:rPr lang="nb-NO" sz="2000" dirty="0">
                <a:solidFill>
                  <a:srgbClr val="000000"/>
                </a:solidFill>
                <a:latin typeface="Open Sans Light"/>
                <a:cs typeface="Open Sans Light"/>
              </a:rPr>
              <a:t> </a:t>
            </a:r>
          </a:p>
          <a:p>
            <a:pPr algn="ctr">
              <a:defRPr/>
            </a:pPr>
            <a:r>
              <a:rPr lang="nb-NO" sz="2000" b="1" dirty="0" err="1">
                <a:solidFill>
                  <a:srgbClr val="000000"/>
                </a:solidFill>
                <a:latin typeface="Open Sans Light"/>
                <a:cs typeface="Open Sans Light"/>
              </a:rPr>
              <a:t>the</a:t>
            </a:r>
            <a:r>
              <a:rPr lang="nb-NO" sz="2000" b="1" dirty="0">
                <a:solidFill>
                  <a:srgbClr val="000000"/>
                </a:solidFill>
                <a:latin typeface="Open Sans Light"/>
                <a:cs typeface="Open Sans Light"/>
              </a:rPr>
              <a:t> same radial </a:t>
            </a:r>
            <a:r>
              <a:rPr lang="nb-NO" sz="2000" b="1" dirty="0" err="1">
                <a:solidFill>
                  <a:srgbClr val="000000"/>
                </a:solidFill>
                <a:latin typeface="Open Sans Light"/>
                <a:cs typeface="Open Sans Light"/>
              </a:rPr>
              <a:t>categories</a:t>
            </a:r>
            <a:r>
              <a:rPr lang="nb-NO" sz="2000" b="1" dirty="0">
                <a:solidFill>
                  <a:srgbClr val="000000"/>
                </a:solidFill>
                <a:latin typeface="Open Sans Light"/>
                <a:cs typeface="Open Sans Light"/>
              </a:rPr>
              <a:t> </a:t>
            </a:r>
          </a:p>
        </p:txBody>
      </p:sp>
    </p:spTree>
    <p:extLst>
      <p:ext uri="{BB962C8B-B14F-4D97-AF65-F5344CB8AC3E}">
        <p14:creationId xmlns:p14="http://schemas.microsoft.com/office/powerpoint/2010/main" val="276495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FE3D296-C3EE-3946-9085-410D885CFE5C}"/>
              </a:ext>
            </a:extLst>
          </p:cNvPr>
          <p:cNvSpPr>
            <a:spLocks noGrp="1"/>
          </p:cNvSpPr>
          <p:nvPr>
            <p:ph type="title"/>
          </p:nvPr>
        </p:nvSpPr>
        <p:spPr>
          <a:xfrm>
            <a:off x="655320" y="365125"/>
            <a:ext cx="5120114" cy="1692794"/>
          </a:xfrm>
        </p:spPr>
        <p:txBody>
          <a:bodyPr>
            <a:normAutofit/>
          </a:bodyPr>
          <a:lstStyle/>
          <a:p>
            <a:r>
              <a:rPr lang="nb-NO" altLang="nb-NO" sz="2800">
                <a:latin typeface="Open Sans" charset="0"/>
                <a:ea typeface="ＭＳ Ｐゴシック" panose="020B0600070205080204" pitchFamily="34" charset="-128"/>
                <a:cs typeface="Open Sans" charset="0"/>
              </a:rPr>
              <a:t>Foregrounding Effects of Numeral Classifiers</a:t>
            </a:r>
            <a:br>
              <a:rPr lang="nb-NO" altLang="nb-NO" sz="2800">
                <a:latin typeface="Open Sans" charset="0"/>
                <a:ea typeface="ＭＳ Ｐゴシック" panose="020B0600070205080204" pitchFamily="34" charset="-128"/>
                <a:cs typeface="Open Sans" charset="0"/>
              </a:rPr>
            </a:br>
            <a:r>
              <a:rPr lang="nb-NO" altLang="nb-NO" sz="2800">
                <a:latin typeface="Open Sans" charset="0"/>
                <a:ea typeface="ＭＳ Ｐゴシック" panose="020B0600070205080204" pitchFamily="34" charset="-128"/>
                <a:cs typeface="Open Sans" charset="0"/>
              </a:rPr>
              <a:t>Statistics from Mandarin Chinese (Sun 1988)</a:t>
            </a:r>
          </a:p>
        </p:txBody>
      </p:sp>
      <p:cxnSp>
        <p:nvCxnSpPr>
          <p:cNvPr id="74"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7106" name="Content Placeholder 2">
            <a:extLst>
              <a:ext uri="{FF2B5EF4-FFF2-40B4-BE49-F238E27FC236}">
                <a16:creationId xmlns:a16="http://schemas.microsoft.com/office/drawing/2014/main" id="{F4DAA624-9882-474D-A05C-BDB21D4A9260}"/>
              </a:ext>
            </a:extLst>
          </p:cNvPr>
          <p:cNvSpPr>
            <a:spLocks noGrp="1"/>
          </p:cNvSpPr>
          <p:nvPr>
            <p:ph idx="1"/>
          </p:nvPr>
        </p:nvSpPr>
        <p:spPr>
          <a:xfrm>
            <a:off x="655321" y="2575034"/>
            <a:ext cx="5120113" cy="3462228"/>
          </a:xfrm>
        </p:spPr>
        <p:txBody>
          <a:bodyPr>
            <a:normAutofit/>
          </a:bodyPr>
          <a:lstStyle/>
          <a:p>
            <a:pPr marL="0" indent="0">
              <a:buNone/>
            </a:pPr>
            <a:r>
              <a:rPr lang="nb-NO" altLang="nb-NO" sz="2000" dirty="0">
                <a:latin typeface="Open Sans Light" charset="0"/>
                <a:ea typeface="ＭＳ Ｐゴシック" panose="020B0600070205080204" pitchFamily="34" charset="-128"/>
                <a:cs typeface="Open Sans Light" charset="0"/>
              </a:rPr>
              <a:t>In narratives</a:t>
            </a:r>
          </a:p>
          <a:p>
            <a:pPr lvl="1"/>
            <a:r>
              <a:rPr lang="nb-NO" altLang="nb-NO" sz="2000" b="1" dirty="0">
                <a:latin typeface="Open Sans Light" charset="0"/>
                <a:ea typeface="ＭＳ Ｐゴシック" panose="020B0600070205080204" pitchFamily="34" charset="-128"/>
                <a:cs typeface="Open Sans Light" charset="0"/>
              </a:rPr>
              <a:t>80% </a:t>
            </a:r>
            <a:r>
              <a:rPr lang="nb-NO" altLang="nb-NO" sz="2000" b="1" dirty="0" err="1">
                <a:latin typeface="Open Sans Light" charset="0"/>
                <a:ea typeface="ＭＳ Ｐゴシック" panose="020B0600070205080204" pitchFamily="34" charset="-128"/>
                <a:cs typeface="Open Sans Light" charset="0"/>
              </a:rPr>
              <a:t>of</a:t>
            </a:r>
            <a:r>
              <a:rPr lang="nb-NO" altLang="nb-NO" sz="2000" b="1" dirty="0">
                <a:latin typeface="Open Sans Light" charset="0"/>
                <a:ea typeface="ＭＳ Ｐゴシック" panose="020B0600070205080204" pitchFamily="34" charset="-128"/>
                <a:cs typeface="Open Sans Light" charset="0"/>
              </a:rPr>
              <a:t> </a:t>
            </a:r>
            <a:r>
              <a:rPr lang="nb-NO" altLang="nb-NO" sz="2000" b="1" dirty="0" err="1">
                <a:latin typeface="Open Sans Light" charset="0"/>
                <a:ea typeface="ＭＳ Ｐゴシック" panose="020B0600070205080204" pitchFamily="34" charset="-128"/>
                <a:cs typeface="Open Sans Light" charset="0"/>
              </a:rPr>
              <a:t>nouns</a:t>
            </a:r>
            <a:r>
              <a:rPr lang="nb-NO" altLang="nb-NO" sz="2000" b="1"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referring</a:t>
            </a:r>
            <a:r>
              <a:rPr lang="nb-NO" altLang="nb-NO" sz="2000" dirty="0">
                <a:latin typeface="Open Sans Light" charset="0"/>
                <a:ea typeface="ＭＳ Ｐゴシック" panose="020B0600070205080204" pitchFamily="34" charset="-128"/>
                <a:cs typeface="Open Sans Light" charset="0"/>
              </a:rPr>
              <a:t> to </a:t>
            </a:r>
            <a:r>
              <a:rPr lang="nb-NO" altLang="nb-NO" sz="2000" dirty="0" err="1">
                <a:latin typeface="Open Sans Light" charset="0"/>
                <a:ea typeface="ＭＳ Ｐゴシック" panose="020B0600070205080204" pitchFamily="34" charset="-128"/>
                <a:cs typeface="Open Sans Light" charset="0"/>
              </a:rPr>
              <a:t>entities</a:t>
            </a:r>
            <a:r>
              <a:rPr lang="nb-NO" altLang="nb-NO" sz="2000" dirty="0">
                <a:latin typeface="Open Sans Light" charset="0"/>
                <a:ea typeface="ＭＳ Ｐゴシック" panose="020B0600070205080204" pitchFamily="34" charset="-128"/>
                <a:cs typeface="Open Sans Light" charset="0"/>
              </a:rPr>
              <a:t> </a:t>
            </a:r>
            <a:r>
              <a:rPr lang="nb-NO" altLang="nb-NO" sz="2000" b="1" dirty="0" err="1">
                <a:latin typeface="Open Sans Light" charset="0"/>
                <a:ea typeface="ＭＳ Ｐゴシック" panose="020B0600070205080204" pitchFamily="34" charset="-128"/>
                <a:cs typeface="Open Sans Light" charset="0"/>
              </a:rPr>
              <a:t>thematically</a:t>
            </a:r>
            <a:r>
              <a:rPr lang="nb-NO" altLang="nb-NO" sz="2000" b="1" dirty="0">
                <a:latin typeface="Open Sans Light" charset="0"/>
                <a:ea typeface="ＭＳ Ｐゴシック" panose="020B0600070205080204" pitchFamily="34" charset="-128"/>
                <a:cs typeface="Open Sans Light" charset="0"/>
              </a:rPr>
              <a:t> </a:t>
            </a:r>
            <a:r>
              <a:rPr lang="nb-NO" altLang="nb-NO" sz="2000" b="1" dirty="0" err="1">
                <a:latin typeface="Open Sans Light" charset="0"/>
                <a:ea typeface="ＭＳ Ｐゴシック" panose="020B0600070205080204" pitchFamily="34" charset="-128"/>
                <a:cs typeface="Open Sans Light" charset="0"/>
              </a:rPr>
              <a:t>important</a:t>
            </a:r>
            <a:r>
              <a:rPr lang="nb-NO" altLang="nb-NO" sz="2000" b="1" dirty="0">
                <a:latin typeface="Open Sans Light" charset="0"/>
                <a:ea typeface="ＭＳ Ｐゴシック" panose="020B0600070205080204" pitchFamily="34" charset="-128"/>
                <a:cs typeface="Open Sans Light" charset="0"/>
              </a:rPr>
              <a:t> </a:t>
            </a:r>
            <a:r>
              <a:rPr lang="nb-NO" altLang="nb-NO" sz="2000" dirty="0">
                <a:latin typeface="Open Sans Light" charset="0"/>
                <a:ea typeface="ＭＳ Ｐゴシック" panose="020B0600070205080204" pitchFamily="34" charset="-128"/>
                <a:cs typeface="Open Sans Light" charset="0"/>
              </a:rPr>
              <a:t>to narratives (</a:t>
            </a:r>
            <a:r>
              <a:rPr lang="nb-NO" altLang="nb-NO" sz="2000" dirty="0" err="1">
                <a:latin typeface="Open Sans Light" charset="0"/>
                <a:ea typeface="ＭＳ Ｐゴシック" panose="020B0600070205080204" pitchFamily="34" charset="-128"/>
                <a:cs typeface="Open Sans Light" charset="0"/>
              </a:rPr>
              <a:t>subsequently</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mentioned</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are</a:t>
            </a:r>
            <a:r>
              <a:rPr lang="nb-NO" altLang="nb-NO" sz="2000" dirty="0">
                <a:latin typeface="Open Sans Light" charset="0"/>
                <a:ea typeface="ＭＳ Ｐゴシック" panose="020B0600070205080204" pitchFamily="34" charset="-128"/>
                <a:cs typeface="Open Sans Light" charset="0"/>
              </a:rPr>
              <a:t> </a:t>
            </a:r>
            <a:r>
              <a:rPr lang="nb-NO" altLang="nb-NO" sz="2000" b="1" dirty="0" err="1">
                <a:latin typeface="Open Sans Light" charset="0"/>
                <a:ea typeface="ＭＳ Ｐゴシック" panose="020B0600070205080204" pitchFamily="34" charset="-128"/>
                <a:cs typeface="Open Sans Light" charset="0"/>
              </a:rPr>
              <a:t>introduced</a:t>
            </a:r>
            <a:r>
              <a:rPr lang="nb-NO" altLang="nb-NO" sz="2000" b="1" dirty="0">
                <a:latin typeface="Open Sans Light" charset="0"/>
                <a:ea typeface="ＭＳ Ｐゴシック" panose="020B0600070205080204" pitchFamily="34" charset="-128"/>
                <a:cs typeface="Open Sans Light" charset="0"/>
              </a:rPr>
              <a:t> </a:t>
            </a:r>
            <a:r>
              <a:rPr lang="nb-NO" altLang="nb-NO" sz="2000" b="1" dirty="0" err="1">
                <a:latin typeface="Open Sans Light" charset="0"/>
                <a:ea typeface="ＭＳ Ｐゴシック" panose="020B0600070205080204" pitchFamily="34" charset="-128"/>
                <a:cs typeface="Open Sans Light" charset="0"/>
              </a:rPr>
              <a:t>with</a:t>
            </a:r>
            <a:r>
              <a:rPr lang="nb-NO" altLang="nb-NO" sz="2000" b="1" dirty="0">
                <a:latin typeface="Open Sans Light" charset="0"/>
                <a:ea typeface="ＭＳ Ｐゴシック" panose="020B0600070205080204" pitchFamily="34" charset="-128"/>
                <a:cs typeface="Open Sans Light" charset="0"/>
              </a:rPr>
              <a:t> a numeral </a:t>
            </a:r>
            <a:r>
              <a:rPr lang="nb-NO" altLang="nb-NO" sz="2000" b="1" dirty="0" err="1">
                <a:latin typeface="Open Sans Light" charset="0"/>
                <a:ea typeface="ＭＳ Ｐゴシック" panose="020B0600070205080204" pitchFamily="34" charset="-128"/>
                <a:cs typeface="Open Sans Light" charset="0"/>
              </a:rPr>
              <a:t>classifier</a:t>
            </a:r>
            <a:endParaRPr lang="nb-NO" altLang="nb-NO" sz="2000" b="1" dirty="0">
              <a:latin typeface="Open Sans Light" charset="0"/>
              <a:ea typeface="ＭＳ Ｐゴシック" panose="020B0600070205080204" pitchFamily="34" charset="-128"/>
              <a:cs typeface="Open Sans Light" charset="0"/>
            </a:endParaRPr>
          </a:p>
          <a:p>
            <a:pPr lvl="1"/>
            <a:r>
              <a:rPr lang="nb-NO" altLang="nb-NO" sz="2000" dirty="0">
                <a:latin typeface="Open Sans Light" charset="0"/>
                <a:ea typeface="ＭＳ Ｐゴシック" panose="020B0600070205080204" pitchFamily="34" charset="-128"/>
                <a:cs typeface="Open Sans Light" charset="0"/>
              </a:rPr>
              <a:t>18% </a:t>
            </a:r>
            <a:r>
              <a:rPr lang="nb-NO" altLang="nb-NO" sz="2000" dirty="0" err="1">
                <a:latin typeface="Open Sans Light" charset="0"/>
                <a:ea typeface="ＭＳ Ｐゴシック" panose="020B0600070205080204" pitchFamily="34" charset="-128"/>
                <a:cs typeface="Open Sans Light" charset="0"/>
              </a:rPr>
              <a:t>of</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nouns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referring</a:t>
            </a:r>
            <a:r>
              <a:rPr lang="nb-NO" altLang="nb-NO" sz="2000" dirty="0">
                <a:latin typeface="Open Sans Light" charset="0"/>
                <a:ea typeface="ＭＳ Ｐゴシック" panose="020B0600070205080204" pitchFamily="34" charset="-128"/>
                <a:cs typeface="Open Sans Light" charset="0"/>
              </a:rPr>
              <a:t> to </a:t>
            </a:r>
            <a:r>
              <a:rPr lang="nb-NO" altLang="nb-NO" sz="2000" dirty="0" err="1">
                <a:latin typeface="Open Sans Light" charset="0"/>
                <a:ea typeface="ＭＳ Ｐゴシック" panose="020B0600070205080204" pitchFamily="34" charset="-128"/>
                <a:cs typeface="Open Sans Light" charset="0"/>
              </a:rPr>
              <a:t>entities</a:t>
            </a:r>
            <a:r>
              <a:rPr lang="nb-NO" altLang="nb-NO" sz="2000" dirty="0">
                <a:latin typeface="Open Sans Light" charset="0"/>
                <a:ea typeface="ＭＳ Ｐゴシック" panose="020B0600070205080204" pitchFamily="34" charset="-128"/>
                <a:cs typeface="Open Sans Light" charset="0"/>
              </a:rPr>
              <a:t> </a:t>
            </a:r>
            <a:r>
              <a:rPr lang="nb-NO" altLang="nb-NO" sz="2000" b="1" dirty="0">
                <a:latin typeface="Open Sans Light" charset="0"/>
                <a:ea typeface="ＭＳ Ｐゴシック" panose="020B0600070205080204" pitchFamily="34" charset="-128"/>
                <a:cs typeface="Open Sans Light" charset="0"/>
              </a:rPr>
              <a:t>not </a:t>
            </a:r>
            <a:r>
              <a:rPr lang="nb-NO" altLang="nb-NO" sz="2000" dirty="0" err="1">
                <a:latin typeface="Open Sans Light" charset="0"/>
                <a:ea typeface="ＭＳ Ｐゴシック" panose="020B0600070205080204" pitchFamily="34" charset="-128"/>
                <a:cs typeface="Open Sans Light" charset="0"/>
              </a:rPr>
              <a:t>thematically</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important</a:t>
            </a:r>
            <a:r>
              <a:rPr lang="nb-NO" altLang="nb-NO" sz="2000" dirty="0">
                <a:latin typeface="Open Sans Light" charset="0"/>
                <a:ea typeface="ＭＳ Ｐゴシック" panose="020B0600070205080204" pitchFamily="34" charset="-128"/>
                <a:cs typeface="Open Sans Light" charset="0"/>
              </a:rPr>
              <a:t> to narratives (not </a:t>
            </a:r>
            <a:r>
              <a:rPr lang="nb-NO" altLang="nb-NO" sz="2000" dirty="0" err="1">
                <a:latin typeface="Open Sans Light" charset="0"/>
                <a:ea typeface="ＭＳ Ｐゴシック" panose="020B0600070205080204" pitchFamily="34" charset="-128"/>
                <a:cs typeface="Open Sans Light" charset="0"/>
              </a:rPr>
              <a:t>subsequently</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mentioned</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are</a:t>
            </a:r>
            <a:r>
              <a:rPr lang="nb-NO" altLang="nb-NO" sz="2000" dirty="0">
                <a:latin typeface="Open Sans Light" charset="0"/>
                <a:ea typeface="ＭＳ Ｐゴシック" panose="020B0600070205080204" pitchFamily="34" charset="-128"/>
                <a:cs typeface="Open Sans Light" charset="0"/>
              </a:rPr>
              <a:t> </a:t>
            </a:r>
            <a:r>
              <a:rPr lang="nb-NO" altLang="nb-NO" sz="2000" b="1" dirty="0">
                <a:latin typeface="Open Sans Light" charset="0"/>
                <a:ea typeface="ＭＳ Ｐゴシック" panose="020B0600070205080204" pitchFamily="34" charset="-128"/>
                <a:cs typeface="Open Sans Light" charset="0"/>
              </a:rPr>
              <a:t>not</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introduced</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with</a:t>
            </a:r>
            <a:r>
              <a:rPr lang="nb-NO" altLang="nb-NO" sz="2000" dirty="0">
                <a:latin typeface="Open Sans Light" charset="0"/>
                <a:ea typeface="ＭＳ Ｐゴシック" panose="020B0600070205080204" pitchFamily="34" charset="-128"/>
                <a:cs typeface="Open Sans Light" charset="0"/>
              </a:rPr>
              <a:t> a numeral </a:t>
            </a:r>
            <a:r>
              <a:rPr lang="nb-NO" altLang="nb-NO" sz="2000" dirty="0" err="1">
                <a:latin typeface="Open Sans Light" charset="0"/>
                <a:ea typeface="ＭＳ Ｐゴシック" panose="020B0600070205080204" pitchFamily="34" charset="-128"/>
                <a:cs typeface="Open Sans Light" charset="0"/>
              </a:rPr>
              <a:t>classifier</a:t>
            </a:r>
            <a:endParaRPr lang="nb-NO" altLang="nb-NO" sz="2000" dirty="0">
              <a:latin typeface="Open Sans Light" charset="0"/>
              <a:ea typeface="ＭＳ Ｐゴシック" panose="020B0600070205080204" pitchFamily="34" charset="-128"/>
              <a:cs typeface="Open Sans Light" charset="0"/>
            </a:endParaRPr>
          </a:p>
        </p:txBody>
      </p:sp>
      <p:pic>
        <p:nvPicPr>
          <p:cNvPr id="1026" name="Picture 2" descr="夸父 Kua Fu – 故事 Story">
            <a:extLst>
              <a:ext uri="{FF2B5EF4-FFF2-40B4-BE49-F238E27FC236}">
                <a16:creationId xmlns:a16="http://schemas.microsoft.com/office/drawing/2014/main" id="{35322C64-DC66-904F-9B37-9AF77517E9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 r="-2" b="-2"/>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7108" name="TextBox 4">
            <a:extLst>
              <a:ext uri="{FF2B5EF4-FFF2-40B4-BE49-F238E27FC236}">
                <a16:creationId xmlns:a16="http://schemas.microsoft.com/office/drawing/2014/main" id="{5B24C016-2D25-9A44-BF25-C15731BB3318}"/>
              </a:ext>
            </a:extLst>
          </p:cNvPr>
          <p:cNvSpPr txBox="1">
            <a:spLocks noChangeArrowheads="1"/>
          </p:cNvSpPr>
          <p:nvPr/>
        </p:nvSpPr>
        <p:spPr bwMode="auto">
          <a:xfrm>
            <a:off x="3189710" y="5870059"/>
            <a:ext cx="47267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spcAft>
                <a:spcPts val="600"/>
              </a:spcAft>
              <a:buFontTx/>
              <a:buNone/>
            </a:pPr>
            <a:r>
              <a:rPr lang="nb-NO" altLang="nb-NO" sz="2400" dirty="0"/>
              <a:t>See </a:t>
            </a:r>
            <a:r>
              <a:rPr lang="nb-NO" altLang="nb-NO" sz="2400" dirty="0" err="1"/>
              <a:t>examples</a:t>
            </a:r>
            <a:r>
              <a:rPr lang="nb-NO" altLang="nb-NO" sz="2400" dirty="0"/>
              <a:t> from </a:t>
            </a:r>
            <a:r>
              <a:rPr lang="nb-NO" altLang="nb-NO" sz="2400" dirty="0" err="1"/>
              <a:t>myth</a:t>
            </a:r>
            <a:r>
              <a:rPr lang="nb-NO" altLang="nb-NO" sz="2400" dirty="0"/>
              <a:t> </a:t>
            </a:r>
            <a:r>
              <a:rPr lang="nb-NO" altLang="nb-NO" sz="2400" dirty="0" err="1"/>
              <a:t>about</a:t>
            </a:r>
            <a:r>
              <a:rPr lang="nb-NO" altLang="nb-NO" sz="2400" dirty="0"/>
              <a:t> </a:t>
            </a:r>
            <a:r>
              <a:rPr lang="nb-NO" altLang="nb-NO" sz="2400" dirty="0" err="1"/>
              <a:t>the</a:t>
            </a:r>
            <a:r>
              <a:rPr lang="nb-NO" altLang="nb-NO" sz="2400" dirty="0"/>
              <a:t> </a:t>
            </a:r>
            <a:r>
              <a:rPr lang="nb-NO" altLang="nb-NO" sz="2400" dirty="0" err="1"/>
              <a:t>giant</a:t>
            </a:r>
            <a:r>
              <a:rPr lang="nb-NO" altLang="nb-NO" sz="2400" dirty="0"/>
              <a:t> </a:t>
            </a:r>
            <a:r>
              <a:rPr lang="nb-NO" altLang="nb-NO" sz="2400" dirty="0" err="1"/>
              <a:t>Kuafu</a:t>
            </a:r>
            <a:r>
              <a:rPr lang="nb-NO" altLang="nb-NO" sz="2400" dirty="0"/>
              <a:t> </a:t>
            </a:r>
            <a:r>
              <a:rPr lang="nb-NO" altLang="nb-NO" sz="2400" dirty="0" err="1"/>
              <a:t>on</a:t>
            </a:r>
            <a:r>
              <a:rPr lang="nb-NO" altLang="nb-NO" sz="2400" dirty="0"/>
              <a:t> </a:t>
            </a:r>
            <a:r>
              <a:rPr lang="nb-NO" altLang="nb-NO" sz="2400" dirty="0" err="1"/>
              <a:t>next</a:t>
            </a:r>
            <a:r>
              <a:rPr lang="nb-NO" altLang="nb-NO" sz="2400" dirty="0"/>
              <a:t> slides...</a:t>
            </a:r>
          </a:p>
        </p:txBody>
      </p:sp>
    </p:spTree>
    <p:extLst>
      <p:ext uri="{BB962C8B-B14F-4D97-AF65-F5344CB8AC3E}">
        <p14:creationId xmlns:p14="http://schemas.microsoft.com/office/powerpoint/2010/main" val="4156854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D03D458-992D-C64D-91DC-61D19F2A930B}"/>
              </a:ext>
            </a:extLst>
          </p:cNvPr>
          <p:cNvSpPr>
            <a:spLocks noGrp="1"/>
          </p:cNvSpPr>
          <p:nvPr>
            <p:ph type="title"/>
          </p:nvPr>
        </p:nvSpPr>
        <p:spPr/>
        <p:txBody>
          <a:bodyPr>
            <a:normAutofit fontScale="90000"/>
          </a:bodyPr>
          <a:lstStyle/>
          <a:p>
            <a:r>
              <a:rPr lang="nb-NO" altLang="nb-NO">
                <a:latin typeface="Open Sans" charset="0"/>
                <a:ea typeface="ＭＳ Ｐゴシック" panose="020B0600070205080204" pitchFamily="34" charset="-128"/>
                <a:cs typeface="Open Sans" charset="0"/>
              </a:rPr>
              <a:t>Foregrounding Effects of Numeral Classifiers</a:t>
            </a:r>
            <a:br>
              <a:rPr lang="nb-NO" altLang="nb-NO">
                <a:latin typeface="Open Sans" charset="0"/>
                <a:ea typeface="ＭＳ Ｐゴシック" panose="020B0600070205080204" pitchFamily="34" charset="-128"/>
                <a:cs typeface="Open Sans" charset="0"/>
              </a:rPr>
            </a:br>
            <a:r>
              <a:rPr lang="nb-NO" altLang="nb-NO" sz="2400">
                <a:latin typeface="Open Sans" charset="0"/>
                <a:ea typeface="ＭＳ Ｐゴシック" panose="020B0600070205080204" pitchFamily="34" charset="-128"/>
                <a:cs typeface="Open Sans" charset="0"/>
              </a:rPr>
              <a:t>Example from Mandarin Chinese (Li 2000: 1121-1122)</a:t>
            </a:r>
          </a:p>
        </p:txBody>
      </p:sp>
      <p:sp>
        <p:nvSpPr>
          <p:cNvPr id="3" name="Content Placeholder 2">
            <a:extLst>
              <a:ext uri="{FF2B5EF4-FFF2-40B4-BE49-F238E27FC236}">
                <a16:creationId xmlns:a16="http://schemas.microsoft.com/office/drawing/2014/main" id="{FE00DE7D-1809-7C46-913A-F80890FF4FD5}"/>
              </a:ext>
            </a:extLst>
          </p:cNvPr>
          <p:cNvSpPr>
            <a:spLocks noGrp="1"/>
          </p:cNvSpPr>
          <p:nvPr>
            <p:ph idx="1"/>
          </p:nvPr>
        </p:nvSpPr>
        <p:spPr>
          <a:xfrm>
            <a:off x="838200" y="1624013"/>
            <a:ext cx="10993916" cy="4227512"/>
          </a:xfrm>
        </p:spPr>
        <p:txBody>
          <a:bodyPr>
            <a:normAutofit fontScale="85000" lnSpcReduction="20000"/>
          </a:bodyPr>
          <a:lstStyle/>
          <a:p>
            <a:pPr marL="0" indent="0">
              <a:buNone/>
              <a:defRPr/>
            </a:pPr>
            <a:r>
              <a:rPr lang="en-US" sz="1600" i="1" dirty="0" err="1">
                <a:solidFill>
                  <a:srgbClr val="000000"/>
                </a:solidFill>
              </a:rPr>
              <a:t>Chuan</a:t>
            </a:r>
            <a:r>
              <a:rPr lang="en-US" sz="1600" i="1" dirty="0">
                <a:solidFill>
                  <a:srgbClr val="000000"/>
                </a:solidFill>
              </a:rPr>
              <a:t>	</a:t>
            </a:r>
            <a:r>
              <a:rPr lang="en-US" sz="1600" i="1" dirty="0" err="1">
                <a:solidFill>
                  <a:srgbClr val="000000"/>
                </a:solidFill>
              </a:rPr>
              <a:t>shuo</a:t>
            </a:r>
            <a:r>
              <a:rPr lang="en-US" sz="1600" i="1" dirty="0">
                <a:solidFill>
                  <a:srgbClr val="000000"/>
                </a:solidFill>
              </a:rPr>
              <a:t>	</a:t>
            </a:r>
            <a:r>
              <a:rPr lang="en-US" sz="1600" i="1" dirty="0" err="1">
                <a:solidFill>
                  <a:srgbClr val="000000"/>
                </a:solidFill>
              </a:rPr>
              <a:t>zai</a:t>
            </a:r>
            <a:r>
              <a:rPr lang="en-US" sz="1600" i="1" dirty="0">
                <a:solidFill>
                  <a:srgbClr val="000000"/>
                </a:solidFill>
              </a:rPr>
              <a:t>	hen	</a:t>
            </a:r>
            <a:r>
              <a:rPr lang="en-US" sz="1600" i="1" dirty="0" err="1">
                <a:solidFill>
                  <a:srgbClr val="000000"/>
                </a:solidFill>
              </a:rPr>
              <a:t>gu</a:t>
            </a:r>
            <a:r>
              <a:rPr lang="en-US" sz="1600" i="1" dirty="0">
                <a:solidFill>
                  <a:srgbClr val="000000"/>
                </a:solidFill>
              </a:rPr>
              <a:t>	de 	</a:t>
            </a:r>
            <a:r>
              <a:rPr lang="en-US" sz="1600" i="1" dirty="0" err="1">
                <a:solidFill>
                  <a:srgbClr val="000000"/>
                </a:solidFill>
              </a:rPr>
              <a:t>shihou</a:t>
            </a:r>
            <a:r>
              <a:rPr lang="en-US" sz="1600" i="1" dirty="0">
                <a:solidFill>
                  <a:srgbClr val="000000"/>
                </a:solidFill>
              </a:rPr>
              <a:t>,	you 	</a:t>
            </a:r>
            <a:r>
              <a:rPr lang="en-US" sz="1600" b="1" i="1" dirty="0" err="1">
                <a:solidFill>
                  <a:srgbClr val="000000"/>
                </a:solidFill>
              </a:rPr>
              <a:t>yi-ge</a:t>
            </a:r>
            <a:r>
              <a:rPr lang="en-US" sz="1600" b="1" i="1" dirty="0">
                <a:solidFill>
                  <a:srgbClr val="000000"/>
                </a:solidFill>
              </a:rPr>
              <a:t> 	</a:t>
            </a:r>
            <a:r>
              <a:rPr lang="en-US" sz="1600" b="1" i="1" dirty="0" err="1">
                <a:solidFill>
                  <a:srgbClr val="000000"/>
                </a:solidFill>
              </a:rPr>
              <a:t>jiao</a:t>
            </a:r>
            <a:r>
              <a:rPr lang="en-US" sz="1600" b="1" i="1" dirty="0">
                <a:solidFill>
                  <a:srgbClr val="000000"/>
                </a:solidFill>
              </a:rPr>
              <a:t> 	</a:t>
            </a:r>
            <a:r>
              <a:rPr lang="en-US" sz="1600" b="1" i="1" dirty="0" err="1">
                <a:solidFill>
                  <a:srgbClr val="000000"/>
                </a:solidFill>
              </a:rPr>
              <a:t>Youdu</a:t>
            </a:r>
            <a:endParaRPr lang="en-US" sz="1600" dirty="0">
              <a:solidFill>
                <a:srgbClr val="000000"/>
              </a:solidFill>
            </a:endParaRPr>
          </a:p>
          <a:p>
            <a:pPr marL="0" indent="0">
              <a:buNone/>
              <a:defRPr/>
            </a:pPr>
            <a:r>
              <a:rPr lang="en-US" sz="1600" dirty="0">
                <a:solidFill>
                  <a:srgbClr val="000000"/>
                </a:solidFill>
              </a:rPr>
              <a:t>Legend	say	be	very	old	</a:t>
            </a:r>
            <a:r>
              <a:rPr lang="en-US" sz="1600" cap="small" dirty="0">
                <a:solidFill>
                  <a:srgbClr val="000000"/>
                </a:solidFill>
              </a:rPr>
              <a:t>mod</a:t>
            </a:r>
            <a:r>
              <a:rPr lang="en-US" sz="1600" dirty="0">
                <a:solidFill>
                  <a:srgbClr val="000000"/>
                </a:solidFill>
              </a:rPr>
              <a:t>	time,	there-be 	one-</a:t>
            </a:r>
            <a:r>
              <a:rPr lang="en-US" sz="1600" cap="small" dirty="0">
                <a:solidFill>
                  <a:srgbClr val="000000"/>
                </a:solidFill>
              </a:rPr>
              <a:t>cl</a:t>
            </a:r>
            <a:r>
              <a:rPr lang="en-US" sz="1600" dirty="0">
                <a:solidFill>
                  <a:srgbClr val="000000"/>
                </a:solidFill>
              </a:rPr>
              <a:t>	called	</a:t>
            </a:r>
            <a:r>
              <a:rPr lang="en-US" sz="1600" dirty="0" err="1">
                <a:solidFill>
                  <a:srgbClr val="000000"/>
                </a:solidFill>
              </a:rPr>
              <a:t>Youdu</a:t>
            </a:r>
            <a:endParaRPr lang="en-US" sz="1600" dirty="0">
              <a:solidFill>
                <a:srgbClr val="000000"/>
              </a:solidFill>
            </a:endParaRPr>
          </a:p>
          <a:p>
            <a:pPr marL="0" indent="0">
              <a:buNone/>
              <a:defRPr/>
            </a:pPr>
            <a:r>
              <a:rPr lang="en-US" sz="1600" b="1" i="1" dirty="0">
                <a:solidFill>
                  <a:srgbClr val="000000"/>
                </a:solidFill>
              </a:rPr>
              <a:t>de	defang</a:t>
            </a:r>
            <a:r>
              <a:rPr lang="en-US" sz="1600" i="1" dirty="0">
                <a:solidFill>
                  <a:srgbClr val="000000"/>
                </a:solidFill>
              </a:rPr>
              <a:t> 	</a:t>
            </a:r>
            <a:r>
              <a:rPr lang="en-US" sz="1600" i="1" dirty="0" err="1">
                <a:solidFill>
                  <a:srgbClr val="000000"/>
                </a:solidFill>
              </a:rPr>
              <a:t>zhongnian</a:t>
            </a:r>
            <a:r>
              <a:rPr lang="en-US" sz="1600" i="1" dirty="0">
                <a:solidFill>
                  <a:srgbClr val="000000"/>
                </a:solidFill>
              </a:rPr>
              <a:t>	</a:t>
            </a:r>
            <a:r>
              <a:rPr lang="en-US" sz="1600" i="1" dirty="0" err="1">
                <a:solidFill>
                  <a:srgbClr val="000000"/>
                </a:solidFill>
              </a:rPr>
              <a:t>bu</a:t>
            </a:r>
            <a:r>
              <a:rPr lang="en-US" sz="1600" i="1" dirty="0">
                <a:solidFill>
                  <a:srgbClr val="000000"/>
                </a:solidFill>
              </a:rPr>
              <a:t> 	</a:t>
            </a:r>
            <a:r>
              <a:rPr lang="en-US" sz="1600" i="1" dirty="0" err="1">
                <a:solidFill>
                  <a:srgbClr val="000000"/>
                </a:solidFill>
              </a:rPr>
              <a:t>jian</a:t>
            </a:r>
            <a:r>
              <a:rPr lang="en-US" sz="1600" i="1" dirty="0">
                <a:solidFill>
                  <a:srgbClr val="000000"/>
                </a:solidFill>
              </a:rPr>
              <a:t>	</a:t>
            </a:r>
            <a:r>
              <a:rPr lang="en-US" sz="1600" i="1" dirty="0" err="1">
                <a:solidFill>
                  <a:srgbClr val="000000"/>
                </a:solidFill>
              </a:rPr>
              <a:t>taiyang</a:t>
            </a:r>
            <a:r>
              <a:rPr lang="en-US" sz="1600" i="1" dirty="0">
                <a:solidFill>
                  <a:srgbClr val="000000"/>
                </a:solidFill>
              </a:rPr>
              <a:t>,	</a:t>
            </a:r>
            <a:r>
              <a:rPr lang="en-US" sz="1600" i="1" dirty="0" err="1">
                <a:solidFill>
                  <a:srgbClr val="000000"/>
                </a:solidFill>
              </a:rPr>
              <a:t>daochu</a:t>
            </a:r>
            <a:r>
              <a:rPr lang="en-US" sz="1600" i="1" dirty="0">
                <a:solidFill>
                  <a:srgbClr val="000000"/>
                </a:solidFill>
              </a:rPr>
              <a:t>	</a:t>
            </a:r>
            <a:r>
              <a:rPr lang="en-US" sz="1600" i="1" dirty="0" err="1">
                <a:solidFill>
                  <a:srgbClr val="000000"/>
                </a:solidFill>
              </a:rPr>
              <a:t>yipian</a:t>
            </a:r>
            <a:r>
              <a:rPr lang="en-US" sz="1600" i="1" dirty="0">
                <a:solidFill>
                  <a:srgbClr val="000000"/>
                </a:solidFill>
              </a:rPr>
              <a:t>	</a:t>
            </a:r>
            <a:r>
              <a:rPr lang="en-US" sz="1600" i="1" dirty="0" err="1">
                <a:solidFill>
                  <a:srgbClr val="000000"/>
                </a:solidFill>
              </a:rPr>
              <a:t>qihei</a:t>
            </a:r>
            <a:r>
              <a:rPr lang="en-US" sz="1600" i="1" dirty="0">
                <a:solidFill>
                  <a:srgbClr val="000000"/>
                </a:solidFill>
              </a:rPr>
              <a:t>.</a:t>
            </a:r>
            <a:endParaRPr lang="en-US" sz="1600" dirty="0">
              <a:solidFill>
                <a:srgbClr val="000000"/>
              </a:solidFill>
            </a:endParaRPr>
          </a:p>
          <a:p>
            <a:pPr marL="0" indent="0">
              <a:buNone/>
              <a:defRPr/>
            </a:pPr>
            <a:r>
              <a:rPr lang="en-US" sz="1600" cap="small" dirty="0">
                <a:solidFill>
                  <a:srgbClr val="000000"/>
                </a:solidFill>
              </a:rPr>
              <a:t>mod</a:t>
            </a:r>
            <a:r>
              <a:rPr lang="en-US" sz="1600" dirty="0">
                <a:solidFill>
                  <a:srgbClr val="000000"/>
                </a:solidFill>
              </a:rPr>
              <a:t> 	place 	all year 	not	see	sun, 	everywhere	all 	pitch dark</a:t>
            </a:r>
          </a:p>
          <a:p>
            <a:pPr marL="0" indent="0">
              <a:buNone/>
              <a:defRPr/>
            </a:pPr>
            <a:r>
              <a:rPr lang="en-US" sz="1600" i="1" dirty="0" err="1">
                <a:solidFill>
                  <a:srgbClr val="000000"/>
                </a:solidFill>
              </a:rPr>
              <a:t>Zai</a:t>
            </a:r>
            <a:r>
              <a:rPr lang="en-US" sz="1600" i="1" dirty="0">
                <a:solidFill>
                  <a:srgbClr val="000000"/>
                </a:solidFill>
              </a:rPr>
              <a:t> 	</a:t>
            </a:r>
            <a:r>
              <a:rPr lang="en-US" sz="1600" i="1" dirty="0" err="1">
                <a:solidFill>
                  <a:srgbClr val="000000"/>
                </a:solidFill>
              </a:rPr>
              <a:t>nar</a:t>
            </a:r>
            <a:r>
              <a:rPr lang="en-US" sz="1600" i="1" dirty="0">
                <a:solidFill>
                  <a:srgbClr val="000000"/>
                </a:solidFill>
              </a:rPr>
              <a:t> 	you 	</a:t>
            </a:r>
            <a:r>
              <a:rPr lang="en-US" sz="1600" b="1" i="1" dirty="0" err="1">
                <a:solidFill>
                  <a:srgbClr val="000000"/>
                </a:solidFill>
              </a:rPr>
              <a:t>yi-zuo</a:t>
            </a:r>
            <a:r>
              <a:rPr lang="en-US" sz="1600" b="1" i="1" dirty="0">
                <a:solidFill>
                  <a:srgbClr val="000000"/>
                </a:solidFill>
              </a:rPr>
              <a:t>	da	</a:t>
            </a:r>
            <a:r>
              <a:rPr lang="en-US" sz="1600" b="1" i="1" dirty="0" err="1">
                <a:solidFill>
                  <a:srgbClr val="000000"/>
                </a:solidFill>
              </a:rPr>
              <a:t>hei</a:t>
            </a:r>
            <a:r>
              <a:rPr lang="en-US" sz="1600" b="1" i="1" dirty="0">
                <a:solidFill>
                  <a:srgbClr val="000000"/>
                </a:solidFill>
              </a:rPr>
              <a:t> 	</a:t>
            </a:r>
            <a:r>
              <a:rPr lang="en-US" sz="1600" b="1" i="1" dirty="0" err="1">
                <a:solidFill>
                  <a:srgbClr val="000000"/>
                </a:solidFill>
              </a:rPr>
              <a:t>shan</a:t>
            </a:r>
            <a:r>
              <a:rPr lang="en-US" sz="1600" i="1" dirty="0">
                <a:solidFill>
                  <a:srgbClr val="000000"/>
                </a:solidFill>
              </a:rPr>
              <a:t>, 	</a:t>
            </a:r>
            <a:r>
              <a:rPr lang="en-US" sz="1600" i="1" dirty="0" err="1">
                <a:solidFill>
                  <a:srgbClr val="000000"/>
                </a:solidFill>
              </a:rPr>
              <a:t>shan</a:t>
            </a:r>
            <a:r>
              <a:rPr lang="en-US" sz="1600" i="1" dirty="0">
                <a:solidFill>
                  <a:srgbClr val="000000"/>
                </a:solidFill>
              </a:rPr>
              <a:t> 	</a:t>
            </a:r>
            <a:r>
              <a:rPr lang="en-US" sz="1600" i="1" dirty="0" err="1">
                <a:solidFill>
                  <a:srgbClr val="000000"/>
                </a:solidFill>
              </a:rPr>
              <a:t>shang</a:t>
            </a:r>
            <a:r>
              <a:rPr lang="en-US" sz="1600" i="1" dirty="0">
                <a:solidFill>
                  <a:srgbClr val="000000"/>
                </a:solidFill>
              </a:rPr>
              <a:t>	</a:t>
            </a:r>
            <a:r>
              <a:rPr lang="en-US" sz="1600" i="1" dirty="0" err="1">
                <a:solidFill>
                  <a:srgbClr val="000000"/>
                </a:solidFill>
              </a:rPr>
              <a:t>zhu</a:t>
            </a:r>
            <a:r>
              <a:rPr lang="en-US" sz="1600" i="1" dirty="0">
                <a:solidFill>
                  <a:srgbClr val="000000"/>
                </a:solidFill>
              </a:rPr>
              <a:t> </a:t>
            </a:r>
            <a:endParaRPr lang="en-US" sz="1600" dirty="0">
              <a:solidFill>
                <a:srgbClr val="000000"/>
              </a:solidFill>
            </a:endParaRPr>
          </a:p>
          <a:p>
            <a:pPr marL="0" indent="0">
              <a:buNone/>
              <a:defRPr/>
            </a:pPr>
            <a:r>
              <a:rPr lang="en-US" sz="1600" dirty="0">
                <a:solidFill>
                  <a:srgbClr val="000000"/>
                </a:solidFill>
              </a:rPr>
              <a:t>In 	there	there-be	one-</a:t>
            </a:r>
            <a:r>
              <a:rPr lang="en-US" sz="1600" cap="small" dirty="0">
                <a:solidFill>
                  <a:srgbClr val="000000"/>
                </a:solidFill>
              </a:rPr>
              <a:t> cl</a:t>
            </a:r>
            <a:r>
              <a:rPr lang="en-US" sz="1600" dirty="0">
                <a:solidFill>
                  <a:srgbClr val="000000"/>
                </a:solidFill>
              </a:rPr>
              <a:t>	big	dark	mountain	mountain	top	live </a:t>
            </a:r>
          </a:p>
          <a:p>
            <a:pPr marL="0" indent="0">
              <a:buNone/>
              <a:defRPr/>
            </a:pPr>
            <a:r>
              <a:rPr lang="en-US" sz="1600" i="1" dirty="0" err="1">
                <a:solidFill>
                  <a:srgbClr val="000000"/>
                </a:solidFill>
              </a:rPr>
              <a:t>zhe</a:t>
            </a:r>
            <a:r>
              <a:rPr lang="en-US" sz="1600" i="1" dirty="0">
                <a:solidFill>
                  <a:srgbClr val="000000"/>
                </a:solidFill>
              </a:rPr>
              <a:t> 	</a:t>
            </a:r>
            <a:r>
              <a:rPr lang="en-US" sz="1600" i="1" dirty="0" err="1">
                <a:solidFill>
                  <a:srgbClr val="000000"/>
                </a:solidFill>
              </a:rPr>
              <a:t>xuduo</a:t>
            </a:r>
            <a:r>
              <a:rPr lang="en-US" sz="1600" i="1" dirty="0">
                <a:solidFill>
                  <a:srgbClr val="000000"/>
                </a:solidFill>
              </a:rPr>
              <a:t>	</a:t>
            </a:r>
            <a:r>
              <a:rPr lang="en-US" sz="1600" i="1" dirty="0" err="1">
                <a:solidFill>
                  <a:srgbClr val="000000"/>
                </a:solidFill>
              </a:rPr>
              <a:t>kepa</a:t>
            </a:r>
            <a:r>
              <a:rPr lang="en-US" sz="1600" i="1" dirty="0">
                <a:solidFill>
                  <a:srgbClr val="000000"/>
                </a:solidFill>
              </a:rPr>
              <a:t>	de 	</a:t>
            </a:r>
            <a:r>
              <a:rPr lang="en-US" sz="1600" i="1" dirty="0" err="1">
                <a:solidFill>
                  <a:srgbClr val="000000"/>
                </a:solidFill>
              </a:rPr>
              <a:t>guaishou</a:t>
            </a:r>
            <a:r>
              <a:rPr lang="en-US" sz="1600" i="1" dirty="0">
                <a:solidFill>
                  <a:srgbClr val="000000"/>
                </a:solidFill>
              </a:rPr>
              <a:t>. 	</a:t>
            </a:r>
            <a:r>
              <a:rPr lang="en-US" sz="1600" i="1" dirty="0" err="1">
                <a:solidFill>
                  <a:srgbClr val="000000"/>
                </a:solidFill>
              </a:rPr>
              <a:t>Neixie</a:t>
            </a:r>
            <a:r>
              <a:rPr lang="en-US" sz="1600" i="1" dirty="0">
                <a:solidFill>
                  <a:srgbClr val="000000"/>
                </a:solidFill>
              </a:rPr>
              <a:t> 	</a:t>
            </a:r>
            <a:r>
              <a:rPr lang="en-US" sz="1600" i="1" dirty="0" err="1">
                <a:solidFill>
                  <a:srgbClr val="000000"/>
                </a:solidFill>
              </a:rPr>
              <a:t>guaishou</a:t>
            </a:r>
            <a:r>
              <a:rPr lang="en-US" sz="1600" i="1" dirty="0">
                <a:solidFill>
                  <a:srgbClr val="000000"/>
                </a:solidFill>
              </a:rPr>
              <a:t> 	</a:t>
            </a:r>
            <a:r>
              <a:rPr lang="en-US" sz="1600" i="1" dirty="0" err="1">
                <a:solidFill>
                  <a:srgbClr val="000000"/>
                </a:solidFill>
              </a:rPr>
              <a:t>jingchang</a:t>
            </a:r>
            <a:r>
              <a:rPr lang="en-US" sz="1600" i="1" dirty="0">
                <a:solidFill>
                  <a:srgbClr val="000000"/>
                </a:solidFill>
              </a:rPr>
              <a:t> 	</a:t>
            </a:r>
            <a:r>
              <a:rPr lang="en-US" sz="1600" i="1" dirty="0" err="1">
                <a:solidFill>
                  <a:srgbClr val="000000"/>
                </a:solidFill>
              </a:rPr>
              <a:t>xia</a:t>
            </a:r>
            <a:r>
              <a:rPr lang="en-US" sz="1600" i="1" dirty="0">
                <a:solidFill>
                  <a:srgbClr val="000000"/>
                </a:solidFill>
              </a:rPr>
              <a:t> </a:t>
            </a:r>
            <a:endParaRPr lang="en-US" sz="1600" dirty="0">
              <a:solidFill>
                <a:srgbClr val="000000"/>
              </a:solidFill>
            </a:endParaRPr>
          </a:p>
          <a:p>
            <a:pPr marL="0" indent="0">
              <a:buNone/>
              <a:defRPr/>
            </a:pPr>
            <a:r>
              <a:rPr lang="en-US" sz="1600" cap="small" dirty="0">
                <a:solidFill>
                  <a:srgbClr val="000000"/>
                </a:solidFill>
              </a:rPr>
              <a:t>pf</a:t>
            </a:r>
            <a:r>
              <a:rPr lang="en-US" sz="1600" dirty="0">
                <a:solidFill>
                  <a:srgbClr val="000000"/>
                </a:solidFill>
              </a:rPr>
              <a:t>	many	scary	</a:t>
            </a:r>
            <a:r>
              <a:rPr lang="en-US" sz="1600" cap="small" dirty="0">
                <a:solidFill>
                  <a:srgbClr val="000000"/>
                </a:solidFill>
              </a:rPr>
              <a:t>mod</a:t>
            </a:r>
            <a:r>
              <a:rPr lang="en-US" sz="1600" dirty="0">
                <a:solidFill>
                  <a:srgbClr val="000000"/>
                </a:solidFill>
              </a:rPr>
              <a:t>	monster. 	Those 	monsters	often 	descend </a:t>
            </a:r>
          </a:p>
          <a:p>
            <a:pPr marL="0" indent="0">
              <a:buNone/>
              <a:defRPr/>
            </a:pPr>
            <a:r>
              <a:rPr lang="en-US" sz="1600" i="1" dirty="0" err="1">
                <a:solidFill>
                  <a:srgbClr val="000000"/>
                </a:solidFill>
              </a:rPr>
              <a:t>shan</a:t>
            </a:r>
            <a:r>
              <a:rPr lang="en-US" sz="1600" i="1" dirty="0">
                <a:solidFill>
                  <a:srgbClr val="000000"/>
                </a:solidFill>
              </a:rPr>
              <a:t> 	</a:t>
            </a:r>
            <a:r>
              <a:rPr lang="en-US" sz="1600" i="1" dirty="0" err="1">
                <a:solidFill>
                  <a:srgbClr val="000000"/>
                </a:solidFill>
              </a:rPr>
              <a:t>weihai</a:t>
            </a:r>
            <a:r>
              <a:rPr lang="en-US" sz="1600" i="1" dirty="0">
                <a:solidFill>
                  <a:srgbClr val="000000"/>
                </a:solidFill>
              </a:rPr>
              <a:t>	</a:t>
            </a:r>
            <a:r>
              <a:rPr lang="en-US" sz="1600" i="1" dirty="0" err="1">
                <a:solidFill>
                  <a:srgbClr val="000000"/>
                </a:solidFill>
              </a:rPr>
              <a:t>renmen</a:t>
            </a:r>
            <a:r>
              <a:rPr lang="en-US" sz="1600" i="1" dirty="0">
                <a:solidFill>
                  <a:srgbClr val="000000"/>
                </a:solidFill>
              </a:rPr>
              <a:t>. 	You 	</a:t>
            </a:r>
            <a:r>
              <a:rPr lang="en-US" sz="1600" b="1" i="1" dirty="0" err="1">
                <a:solidFill>
                  <a:srgbClr val="000000"/>
                </a:solidFill>
              </a:rPr>
              <a:t>yi-ge</a:t>
            </a:r>
            <a:r>
              <a:rPr lang="en-US" sz="1600" b="1" i="1" dirty="0">
                <a:solidFill>
                  <a:srgbClr val="000000"/>
                </a:solidFill>
              </a:rPr>
              <a:t>	</a:t>
            </a:r>
            <a:r>
              <a:rPr lang="en-US" sz="1600" b="1" i="1" dirty="0" err="1">
                <a:solidFill>
                  <a:srgbClr val="000000"/>
                </a:solidFill>
              </a:rPr>
              <a:t>juren</a:t>
            </a:r>
            <a:r>
              <a:rPr lang="en-US" sz="1600" b="1" i="1" dirty="0">
                <a:solidFill>
                  <a:srgbClr val="000000"/>
                </a:solidFill>
              </a:rPr>
              <a:t>	</a:t>
            </a:r>
            <a:r>
              <a:rPr lang="en-US" sz="1600" b="1" i="1" dirty="0" err="1">
                <a:solidFill>
                  <a:srgbClr val="000000"/>
                </a:solidFill>
              </a:rPr>
              <a:t>jiao</a:t>
            </a:r>
            <a:r>
              <a:rPr lang="en-US" sz="1600" b="1" i="1" dirty="0">
                <a:solidFill>
                  <a:srgbClr val="000000"/>
                </a:solidFill>
              </a:rPr>
              <a:t>	</a:t>
            </a:r>
            <a:r>
              <a:rPr lang="en-US" sz="1600" b="1" i="1" dirty="0" err="1">
                <a:solidFill>
                  <a:srgbClr val="000000"/>
                </a:solidFill>
              </a:rPr>
              <a:t>Kuafu</a:t>
            </a:r>
            <a:r>
              <a:rPr lang="en-US" sz="1600" i="1" dirty="0">
                <a:solidFill>
                  <a:srgbClr val="000000"/>
                </a:solidFill>
              </a:rPr>
              <a:t>, 	ta </a:t>
            </a:r>
            <a:endParaRPr lang="en-US" sz="1600" dirty="0">
              <a:solidFill>
                <a:srgbClr val="000000"/>
              </a:solidFill>
            </a:endParaRPr>
          </a:p>
          <a:p>
            <a:pPr marL="0" indent="0">
              <a:buNone/>
              <a:defRPr/>
            </a:pPr>
            <a:r>
              <a:rPr lang="en-US" sz="1600" dirty="0">
                <a:solidFill>
                  <a:srgbClr val="000000"/>
                </a:solidFill>
              </a:rPr>
              <a:t>mountain	endanger 	people 	there-be	one-</a:t>
            </a:r>
            <a:r>
              <a:rPr lang="en-US" sz="1600" cap="small" dirty="0">
                <a:solidFill>
                  <a:srgbClr val="000000"/>
                </a:solidFill>
              </a:rPr>
              <a:t>cl</a:t>
            </a:r>
            <a:r>
              <a:rPr lang="en-US" sz="1600" dirty="0">
                <a:solidFill>
                  <a:srgbClr val="000000"/>
                </a:solidFill>
              </a:rPr>
              <a:t>	giant 	named	</a:t>
            </a:r>
            <a:r>
              <a:rPr lang="en-US" sz="1600" dirty="0" err="1">
                <a:solidFill>
                  <a:srgbClr val="000000"/>
                </a:solidFill>
              </a:rPr>
              <a:t>Kuafu</a:t>
            </a:r>
            <a:r>
              <a:rPr lang="en-US" sz="1600" dirty="0">
                <a:solidFill>
                  <a:srgbClr val="000000"/>
                </a:solidFill>
              </a:rPr>
              <a:t>,	he </a:t>
            </a:r>
          </a:p>
          <a:p>
            <a:pPr marL="0" indent="0">
              <a:buNone/>
              <a:defRPr/>
            </a:pPr>
            <a:r>
              <a:rPr lang="en-US" sz="1600" i="1" dirty="0" err="1">
                <a:solidFill>
                  <a:srgbClr val="000000"/>
                </a:solidFill>
              </a:rPr>
              <a:t>yong</a:t>
            </a:r>
            <a:r>
              <a:rPr lang="en-US" sz="1600" i="1" dirty="0">
                <a:solidFill>
                  <a:srgbClr val="000000"/>
                </a:solidFill>
              </a:rPr>
              <a:t> 	</a:t>
            </a:r>
            <a:r>
              <a:rPr lang="en-US" sz="1600" i="1" dirty="0" err="1">
                <a:solidFill>
                  <a:srgbClr val="000000"/>
                </a:solidFill>
              </a:rPr>
              <a:t>guaizhang</a:t>
            </a:r>
            <a:r>
              <a:rPr lang="en-US" sz="1600" i="1" dirty="0">
                <a:solidFill>
                  <a:srgbClr val="000000"/>
                </a:solidFill>
              </a:rPr>
              <a:t> 	he 	</a:t>
            </a:r>
            <a:r>
              <a:rPr lang="en-US" sz="1600" i="1" dirty="0" err="1">
                <a:solidFill>
                  <a:srgbClr val="000000"/>
                </a:solidFill>
              </a:rPr>
              <a:t>guaishou</a:t>
            </a:r>
            <a:r>
              <a:rPr lang="en-US" sz="1600" i="1" dirty="0">
                <a:solidFill>
                  <a:srgbClr val="000000"/>
                </a:solidFill>
              </a:rPr>
              <a:t> 	</a:t>
            </a:r>
            <a:r>
              <a:rPr lang="en-US" sz="1600" i="1" dirty="0" err="1">
                <a:solidFill>
                  <a:srgbClr val="000000"/>
                </a:solidFill>
              </a:rPr>
              <a:t>bodou</a:t>
            </a:r>
            <a:r>
              <a:rPr lang="en-US" sz="1600" i="1" dirty="0">
                <a:solidFill>
                  <a:srgbClr val="000000"/>
                </a:solidFill>
              </a:rPr>
              <a:t> 	le 	</a:t>
            </a:r>
            <a:r>
              <a:rPr lang="en-US" sz="1600" i="1" dirty="0" err="1">
                <a:solidFill>
                  <a:srgbClr val="000000"/>
                </a:solidFill>
              </a:rPr>
              <a:t>jiu</a:t>
            </a:r>
            <a:r>
              <a:rPr lang="en-US" sz="1600" i="1" dirty="0">
                <a:solidFill>
                  <a:srgbClr val="000000"/>
                </a:solidFill>
              </a:rPr>
              <a:t> 	tian 	</a:t>
            </a:r>
            <a:r>
              <a:rPr lang="en-US" sz="1600" i="1" dirty="0" err="1">
                <a:solidFill>
                  <a:srgbClr val="000000"/>
                </a:solidFill>
              </a:rPr>
              <a:t>jiu</a:t>
            </a:r>
            <a:r>
              <a:rPr lang="en-US" sz="1600" i="1" dirty="0">
                <a:solidFill>
                  <a:srgbClr val="000000"/>
                </a:solidFill>
              </a:rPr>
              <a:t> 	</a:t>
            </a:r>
            <a:r>
              <a:rPr lang="en-US" sz="1600" i="1" dirty="0" err="1">
                <a:solidFill>
                  <a:srgbClr val="000000"/>
                </a:solidFill>
              </a:rPr>
              <a:t>yie</a:t>
            </a:r>
            <a:r>
              <a:rPr lang="en-US" sz="1600" i="1" dirty="0">
                <a:solidFill>
                  <a:srgbClr val="000000"/>
                </a:solidFill>
              </a:rPr>
              <a:t> 	</a:t>
            </a:r>
            <a:r>
              <a:rPr lang="en-US" sz="1600" i="1" dirty="0" err="1">
                <a:solidFill>
                  <a:srgbClr val="000000"/>
                </a:solidFill>
              </a:rPr>
              <a:t>zhongyu</a:t>
            </a:r>
            <a:endParaRPr lang="en-US" sz="1600" dirty="0">
              <a:solidFill>
                <a:srgbClr val="000000"/>
              </a:solidFill>
            </a:endParaRPr>
          </a:p>
          <a:p>
            <a:pPr marL="0" indent="0">
              <a:buNone/>
              <a:defRPr/>
            </a:pPr>
            <a:r>
              <a:rPr lang="en-US" sz="1600" dirty="0">
                <a:solidFill>
                  <a:srgbClr val="000000"/>
                </a:solidFill>
              </a:rPr>
              <a:t>use 	cane 	with	monster 	fight 	</a:t>
            </a:r>
            <a:r>
              <a:rPr lang="en-US" sz="1600" cap="small" dirty="0">
                <a:solidFill>
                  <a:srgbClr val="000000"/>
                </a:solidFill>
              </a:rPr>
              <a:t>pf</a:t>
            </a:r>
            <a:r>
              <a:rPr lang="en-US" sz="1600" dirty="0">
                <a:solidFill>
                  <a:srgbClr val="000000"/>
                </a:solidFill>
              </a:rPr>
              <a:t>	9 	day	9 	night	finally</a:t>
            </a:r>
          </a:p>
          <a:p>
            <a:pPr marL="0" indent="0">
              <a:buNone/>
              <a:defRPr/>
            </a:pPr>
            <a:r>
              <a:rPr lang="en-US" sz="1600" i="1" dirty="0" err="1">
                <a:solidFill>
                  <a:srgbClr val="000000"/>
                </a:solidFill>
              </a:rPr>
              <a:t>ba</a:t>
            </a:r>
            <a:r>
              <a:rPr lang="en-US" sz="1600" i="1" dirty="0">
                <a:solidFill>
                  <a:srgbClr val="000000"/>
                </a:solidFill>
              </a:rPr>
              <a:t> 	ta 		da 	</a:t>
            </a:r>
            <a:r>
              <a:rPr lang="en-US" sz="1600" i="1" dirty="0" err="1">
                <a:solidFill>
                  <a:srgbClr val="000000"/>
                </a:solidFill>
              </a:rPr>
              <a:t>si</a:t>
            </a:r>
            <a:r>
              <a:rPr lang="en-US" sz="1600" i="1" dirty="0">
                <a:solidFill>
                  <a:srgbClr val="000000"/>
                </a:solidFill>
              </a:rPr>
              <a:t> 	le. </a:t>
            </a:r>
            <a:endParaRPr lang="en-US" sz="1600" dirty="0">
              <a:solidFill>
                <a:srgbClr val="000000"/>
              </a:solidFill>
            </a:endParaRPr>
          </a:p>
          <a:p>
            <a:pPr marL="0" indent="0">
              <a:buNone/>
              <a:defRPr/>
            </a:pPr>
            <a:r>
              <a:rPr lang="en-US" sz="1600" cap="small" dirty="0" err="1">
                <a:solidFill>
                  <a:srgbClr val="000000"/>
                </a:solidFill>
              </a:rPr>
              <a:t>ba</a:t>
            </a:r>
            <a:r>
              <a:rPr lang="en-US" sz="1600" dirty="0">
                <a:solidFill>
                  <a:srgbClr val="000000"/>
                </a:solidFill>
              </a:rPr>
              <a:t>	them 	beat	dead	</a:t>
            </a:r>
            <a:r>
              <a:rPr lang="en-US" sz="1600" cap="small" dirty="0" err="1">
                <a:solidFill>
                  <a:srgbClr val="000000"/>
                </a:solidFill>
              </a:rPr>
              <a:t>pf</a:t>
            </a:r>
            <a:r>
              <a:rPr lang="en-US" sz="1600" dirty="0">
                <a:solidFill>
                  <a:srgbClr val="000000"/>
                </a:solidFill>
              </a:rPr>
              <a:t> </a:t>
            </a:r>
          </a:p>
          <a:p>
            <a:pPr marL="0" indent="0">
              <a:buNone/>
              <a:defRPr/>
            </a:pPr>
            <a:r>
              <a:rPr lang="en-US" sz="1600" dirty="0">
                <a:solidFill>
                  <a:srgbClr val="000000"/>
                </a:solidFill>
              </a:rPr>
              <a:t>	</a:t>
            </a:r>
            <a:endParaRPr lang="nb-NO" sz="1600" dirty="0">
              <a:solidFill>
                <a:srgbClr val="000000"/>
              </a:solidFill>
            </a:endParaRPr>
          </a:p>
        </p:txBody>
      </p:sp>
      <p:sp>
        <p:nvSpPr>
          <p:cNvPr id="48131" name="TextBox 3">
            <a:extLst>
              <a:ext uri="{FF2B5EF4-FFF2-40B4-BE49-F238E27FC236}">
                <a16:creationId xmlns:a16="http://schemas.microsoft.com/office/drawing/2014/main" id="{9B04383D-F653-AF45-A23D-6F70C51346BE}"/>
              </a:ext>
            </a:extLst>
          </p:cNvPr>
          <p:cNvSpPr txBox="1">
            <a:spLocks noChangeArrowheads="1"/>
          </p:cNvSpPr>
          <p:nvPr/>
        </p:nvSpPr>
        <p:spPr bwMode="auto">
          <a:xfrm>
            <a:off x="5248275" y="5071146"/>
            <a:ext cx="61055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en-US" altLang="nb-NO" sz="1700" dirty="0">
                <a:solidFill>
                  <a:srgbClr val="000000"/>
                </a:solidFill>
              </a:rPr>
              <a:t>‘Once upon a time, in </a:t>
            </a:r>
            <a:r>
              <a:rPr lang="en-US" altLang="nb-NO" sz="1700" b="1" dirty="0">
                <a:solidFill>
                  <a:srgbClr val="000000"/>
                </a:solidFill>
              </a:rPr>
              <a:t>a place called </a:t>
            </a:r>
            <a:r>
              <a:rPr lang="en-US" altLang="nb-NO" sz="1700" b="1" dirty="0" err="1">
                <a:solidFill>
                  <a:srgbClr val="000000"/>
                </a:solidFill>
              </a:rPr>
              <a:t>Youdu</a:t>
            </a:r>
            <a:r>
              <a:rPr lang="en-US" altLang="nb-NO" sz="1700" dirty="0">
                <a:solidFill>
                  <a:srgbClr val="000000"/>
                </a:solidFill>
              </a:rPr>
              <a:t>, people lived</a:t>
            </a:r>
          </a:p>
          <a:p>
            <a:pPr eaLnBrk="1" hangingPunct="1">
              <a:spcBef>
                <a:spcPct val="0"/>
              </a:spcBef>
              <a:buFontTx/>
              <a:buNone/>
            </a:pPr>
            <a:r>
              <a:rPr lang="en-US" altLang="nb-NO" sz="1700" dirty="0">
                <a:solidFill>
                  <a:srgbClr val="000000"/>
                </a:solidFill>
              </a:rPr>
              <a:t> in darkness all year round. There was </a:t>
            </a:r>
            <a:r>
              <a:rPr lang="en-US" altLang="nb-NO" sz="1700" b="1" dirty="0">
                <a:solidFill>
                  <a:srgbClr val="000000"/>
                </a:solidFill>
              </a:rPr>
              <a:t>a big black mountain </a:t>
            </a:r>
          </a:p>
          <a:p>
            <a:pPr eaLnBrk="1" hangingPunct="1">
              <a:spcBef>
                <a:spcPct val="0"/>
              </a:spcBef>
              <a:buFontTx/>
              <a:buNone/>
            </a:pPr>
            <a:r>
              <a:rPr lang="en-US" altLang="nb-NO" sz="1700" dirty="0">
                <a:solidFill>
                  <a:srgbClr val="000000"/>
                </a:solidFill>
              </a:rPr>
              <a:t>where many terrible beasts lived. The beasts often went out </a:t>
            </a:r>
          </a:p>
          <a:p>
            <a:pPr eaLnBrk="1" hangingPunct="1">
              <a:spcBef>
                <a:spcPct val="0"/>
              </a:spcBef>
              <a:buFontTx/>
              <a:buNone/>
            </a:pPr>
            <a:r>
              <a:rPr lang="en-US" altLang="nb-NO" sz="1700" dirty="0">
                <a:solidFill>
                  <a:srgbClr val="000000"/>
                </a:solidFill>
              </a:rPr>
              <a:t>to harm people. There was </a:t>
            </a:r>
            <a:r>
              <a:rPr lang="en-US" altLang="nb-NO" sz="1700" b="1" dirty="0">
                <a:solidFill>
                  <a:srgbClr val="000000"/>
                </a:solidFill>
              </a:rPr>
              <a:t>a giant called </a:t>
            </a:r>
            <a:r>
              <a:rPr lang="en-US" altLang="nb-NO" sz="1700" b="1" dirty="0" err="1">
                <a:solidFill>
                  <a:srgbClr val="000000"/>
                </a:solidFill>
              </a:rPr>
              <a:t>Kuafu</a:t>
            </a:r>
            <a:r>
              <a:rPr lang="en-US" altLang="nb-NO" sz="1700" dirty="0">
                <a:solidFill>
                  <a:srgbClr val="000000"/>
                </a:solidFill>
              </a:rPr>
              <a:t>. He fought </a:t>
            </a:r>
          </a:p>
          <a:p>
            <a:pPr eaLnBrk="1" hangingPunct="1">
              <a:spcBef>
                <a:spcPct val="0"/>
              </a:spcBef>
              <a:buFontTx/>
              <a:buNone/>
            </a:pPr>
            <a:r>
              <a:rPr lang="en-US" altLang="nb-NO" sz="1700" dirty="0">
                <a:solidFill>
                  <a:srgbClr val="000000"/>
                </a:solidFill>
              </a:rPr>
              <a:t>with the beasts with a stick for nine days and nine nights. </a:t>
            </a:r>
          </a:p>
          <a:p>
            <a:pPr eaLnBrk="1" hangingPunct="1">
              <a:spcBef>
                <a:spcPct val="0"/>
              </a:spcBef>
              <a:buFontTx/>
              <a:buNone/>
            </a:pPr>
            <a:r>
              <a:rPr lang="en-US" altLang="nb-NO" sz="1700" dirty="0">
                <a:solidFill>
                  <a:srgbClr val="000000"/>
                </a:solidFill>
              </a:rPr>
              <a:t>Finally, he killed them all...’ </a:t>
            </a:r>
            <a:endParaRPr lang="nb-NO" altLang="nb-NO" sz="1700" dirty="0">
              <a:solidFill>
                <a:srgbClr val="000000"/>
              </a:solidFill>
            </a:endParaRPr>
          </a:p>
          <a:p>
            <a:pPr eaLnBrk="1" hangingPunct="1">
              <a:spcBef>
                <a:spcPct val="0"/>
              </a:spcBef>
              <a:buFontTx/>
              <a:buNone/>
            </a:pPr>
            <a:endParaRPr lang="nb-NO" altLang="nb-NO" dirty="0">
              <a:latin typeface="Calibri" panose="020F0502020204030204" pitchFamily="34" charset="0"/>
            </a:endParaRPr>
          </a:p>
        </p:txBody>
      </p:sp>
    </p:spTree>
    <p:extLst>
      <p:ext uri="{BB962C8B-B14F-4D97-AF65-F5344CB8AC3E}">
        <p14:creationId xmlns:p14="http://schemas.microsoft.com/office/powerpoint/2010/main" val="3396569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78533BE4-855C-4E41-82BA-0217F678F75C}"/>
              </a:ext>
            </a:extLst>
          </p:cNvPr>
          <p:cNvSpPr>
            <a:spLocks noGrp="1"/>
          </p:cNvSpPr>
          <p:nvPr>
            <p:ph type="title"/>
          </p:nvPr>
        </p:nvSpPr>
        <p:spPr>
          <a:xfrm>
            <a:off x="2193925" y="300038"/>
            <a:ext cx="8121650" cy="1217612"/>
          </a:xfrm>
        </p:spPr>
        <p:txBody>
          <a:bodyPr/>
          <a:lstStyle/>
          <a:p>
            <a:r>
              <a:rPr lang="nb-NO" altLang="nb-NO" sz="2800">
                <a:latin typeface="Open Sans" charset="0"/>
                <a:ea typeface="ＭＳ Ｐゴシック" panose="020B0600070205080204" pitchFamily="34" charset="-128"/>
                <a:cs typeface="Open Sans" charset="0"/>
              </a:rPr>
              <a:t>Foregrounding Effects of Numeral Classifiers</a:t>
            </a:r>
            <a:br>
              <a:rPr lang="nb-NO" altLang="nb-NO" sz="2400">
                <a:latin typeface="Open Sans" charset="0"/>
                <a:ea typeface="ＭＳ Ｐゴシック" panose="020B0600070205080204" pitchFamily="34" charset="-128"/>
                <a:cs typeface="Open Sans" charset="0"/>
              </a:rPr>
            </a:br>
            <a:r>
              <a:rPr lang="nb-NO" altLang="nb-NO" sz="2400">
                <a:latin typeface="Open Sans" charset="0"/>
                <a:ea typeface="ＭＳ Ｐゴシック" panose="020B0600070205080204" pitchFamily="34" charset="-128"/>
                <a:cs typeface="Open Sans" charset="0"/>
              </a:rPr>
              <a:t>More Examples from Mandarin Chinese (Li 2000: 1122)</a:t>
            </a:r>
          </a:p>
        </p:txBody>
      </p:sp>
      <p:sp>
        <p:nvSpPr>
          <p:cNvPr id="49154" name="TextBox 3">
            <a:extLst>
              <a:ext uri="{FF2B5EF4-FFF2-40B4-BE49-F238E27FC236}">
                <a16:creationId xmlns:a16="http://schemas.microsoft.com/office/drawing/2014/main" id="{88D4814E-EC77-7141-94D4-747958733309}"/>
              </a:ext>
            </a:extLst>
          </p:cNvPr>
          <p:cNvSpPr txBox="1">
            <a:spLocks noChangeArrowheads="1"/>
          </p:cNvSpPr>
          <p:nvPr/>
        </p:nvSpPr>
        <p:spPr bwMode="auto">
          <a:xfrm>
            <a:off x="388268" y="1517650"/>
            <a:ext cx="1173296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t>a</a:t>
            </a:r>
            <a:r>
              <a:rPr lang="nb-NO" altLang="nb-NO" i="1" dirty="0"/>
              <a:t>. 	</a:t>
            </a:r>
            <a:r>
              <a:rPr lang="nb-NO" altLang="nb-NO" i="1" dirty="0" err="1"/>
              <a:t>Kuafu</a:t>
            </a:r>
            <a:r>
              <a:rPr lang="nb-NO" altLang="nb-NO" i="1" dirty="0"/>
              <a:t>	si	 le. 	</a:t>
            </a:r>
            <a:r>
              <a:rPr lang="nb-NO" altLang="nb-NO" i="1" dirty="0" err="1"/>
              <a:t>Tade</a:t>
            </a:r>
            <a:r>
              <a:rPr lang="nb-NO" altLang="nb-NO" i="1" dirty="0"/>
              <a:t> 	</a:t>
            </a:r>
            <a:r>
              <a:rPr lang="nb-NO" altLang="nb-NO" i="1" dirty="0" err="1"/>
              <a:t>guanzhang</a:t>
            </a:r>
            <a:r>
              <a:rPr lang="nb-NO" altLang="nb-NO" i="1" dirty="0"/>
              <a:t> 	</a:t>
            </a:r>
            <a:r>
              <a:rPr lang="nb-NO" altLang="nb-NO" i="1" dirty="0" err="1"/>
              <a:t>dunshi</a:t>
            </a:r>
            <a:r>
              <a:rPr lang="nb-NO" altLang="nb-NO" i="1" dirty="0"/>
              <a:t> 		</a:t>
            </a:r>
            <a:r>
              <a:rPr lang="nb-NO" altLang="nb-NO" i="1" dirty="0" err="1"/>
              <a:t>bian</a:t>
            </a:r>
            <a:r>
              <a:rPr lang="nb-NO" altLang="nb-NO" i="1" dirty="0"/>
              <a:t> 	cheng 	le</a:t>
            </a:r>
          </a:p>
          <a:p>
            <a:pPr eaLnBrk="1" hangingPunct="1">
              <a:spcBef>
                <a:spcPct val="0"/>
              </a:spcBef>
              <a:buFontTx/>
              <a:buNone/>
            </a:pPr>
            <a:r>
              <a:rPr lang="nb-NO" altLang="nb-NO" dirty="0"/>
              <a:t>	</a:t>
            </a:r>
            <a:r>
              <a:rPr lang="nb-NO" altLang="nb-NO" dirty="0" err="1"/>
              <a:t>Kuafu</a:t>
            </a:r>
            <a:r>
              <a:rPr lang="nb-NO" altLang="nb-NO" dirty="0"/>
              <a:t> 	die 	PF 	His 	</a:t>
            </a:r>
            <a:r>
              <a:rPr lang="nb-NO" altLang="nb-NO" dirty="0" err="1"/>
              <a:t>walking</a:t>
            </a:r>
            <a:r>
              <a:rPr lang="nb-NO" altLang="nb-NO" dirty="0"/>
              <a:t> </a:t>
            </a:r>
            <a:r>
              <a:rPr lang="nb-NO" altLang="nb-NO" dirty="0" err="1"/>
              <a:t>stick</a:t>
            </a:r>
            <a:r>
              <a:rPr lang="nb-NO" altLang="nb-NO" dirty="0"/>
              <a:t> 	</a:t>
            </a:r>
            <a:r>
              <a:rPr lang="nb-NO" altLang="nb-NO" dirty="0" err="1"/>
              <a:t>immediately</a:t>
            </a:r>
            <a:r>
              <a:rPr lang="nb-NO" altLang="nb-NO" dirty="0"/>
              <a:t> 	</a:t>
            </a:r>
            <a:r>
              <a:rPr lang="nb-NO" altLang="nb-NO" dirty="0" err="1"/>
              <a:t>change</a:t>
            </a:r>
            <a:r>
              <a:rPr lang="nb-NO" altLang="nb-NO" dirty="0"/>
              <a:t> 	</a:t>
            </a:r>
            <a:r>
              <a:rPr lang="nb-NO" altLang="nb-NO" dirty="0" err="1"/>
              <a:t>into</a:t>
            </a:r>
            <a:r>
              <a:rPr lang="nb-NO" altLang="nb-NO" dirty="0"/>
              <a:t> 	PF</a:t>
            </a:r>
          </a:p>
          <a:p>
            <a:pPr eaLnBrk="1" hangingPunct="1">
              <a:spcBef>
                <a:spcPct val="0"/>
              </a:spcBef>
              <a:buFontTx/>
              <a:buNone/>
            </a:pPr>
            <a:r>
              <a:rPr lang="nb-NO" altLang="nb-NO" b="1" i="1" dirty="0"/>
              <a:t>	</a:t>
            </a:r>
            <a:r>
              <a:rPr lang="nb-NO" altLang="nb-NO" b="1" i="1" dirty="0" err="1"/>
              <a:t>yi-ke</a:t>
            </a:r>
            <a:r>
              <a:rPr lang="nb-NO" altLang="nb-NO" b="1" i="1" dirty="0"/>
              <a:t> 	</a:t>
            </a:r>
            <a:r>
              <a:rPr lang="nb-NO" altLang="nb-NO" b="1" i="1" dirty="0" err="1"/>
              <a:t>xianhua</a:t>
            </a:r>
            <a:r>
              <a:rPr lang="nb-NO" altLang="nb-NO" b="1" i="1" dirty="0"/>
              <a:t> 	</a:t>
            </a:r>
            <a:r>
              <a:rPr lang="nb-NO" altLang="nb-NO" b="1" i="1" dirty="0" err="1"/>
              <a:t>shenghai</a:t>
            </a:r>
            <a:r>
              <a:rPr lang="nb-NO" altLang="nb-NO" b="1" i="1" dirty="0"/>
              <a:t> 	de 	da 	</a:t>
            </a:r>
            <a:r>
              <a:rPr lang="nb-NO" altLang="nb-NO" b="1" i="1" dirty="0" err="1"/>
              <a:t>taoshu</a:t>
            </a:r>
            <a:r>
              <a:rPr lang="nb-NO" altLang="nb-NO" i="1" dirty="0"/>
              <a:t>.</a:t>
            </a:r>
          </a:p>
          <a:p>
            <a:pPr eaLnBrk="1" hangingPunct="1">
              <a:spcBef>
                <a:spcPct val="0"/>
              </a:spcBef>
              <a:buFontTx/>
              <a:buNone/>
            </a:pPr>
            <a:r>
              <a:rPr lang="nb-NO" altLang="nb-NO" dirty="0"/>
              <a:t>	one-CL 	</a:t>
            </a:r>
            <a:r>
              <a:rPr lang="nb-NO" altLang="nb-NO" dirty="0" err="1"/>
              <a:t>flowers</a:t>
            </a:r>
            <a:r>
              <a:rPr lang="nb-NO" altLang="nb-NO" dirty="0"/>
              <a:t> 		</a:t>
            </a:r>
            <a:r>
              <a:rPr lang="nb-NO" altLang="nb-NO" dirty="0" err="1"/>
              <a:t>blooming</a:t>
            </a:r>
            <a:r>
              <a:rPr lang="nb-NO" altLang="nb-NO" dirty="0"/>
              <a:t> 	MOD 	</a:t>
            </a:r>
            <a:r>
              <a:rPr lang="nb-NO" altLang="nb-NO" dirty="0" err="1"/>
              <a:t>big</a:t>
            </a:r>
            <a:r>
              <a:rPr lang="nb-NO" altLang="nb-NO" dirty="0"/>
              <a:t> 	</a:t>
            </a:r>
            <a:r>
              <a:rPr lang="nb-NO" altLang="nb-NO" dirty="0" err="1"/>
              <a:t>peach</a:t>
            </a:r>
            <a:r>
              <a:rPr lang="nb-NO" altLang="nb-NO" dirty="0"/>
              <a:t> </a:t>
            </a:r>
            <a:r>
              <a:rPr lang="nb-NO" altLang="nb-NO" dirty="0" err="1"/>
              <a:t>tree</a:t>
            </a:r>
            <a:endParaRPr lang="nb-NO" altLang="nb-NO" dirty="0"/>
          </a:p>
          <a:p>
            <a:pPr eaLnBrk="1" hangingPunct="1">
              <a:spcBef>
                <a:spcPct val="0"/>
              </a:spcBef>
              <a:buFontTx/>
              <a:buNone/>
            </a:pPr>
            <a:r>
              <a:rPr lang="en-US" altLang="nb-NO" dirty="0">
                <a:solidFill>
                  <a:srgbClr val="000000"/>
                </a:solidFill>
              </a:rPr>
              <a:t>‘</a:t>
            </a:r>
            <a:r>
              <a:rPr lang="en-US" altLang="ja-JP" dirty="0" err="1">
                <a:solidFill>
                  <a:srgbClr val="000000"/>
                </a:solidFill>
              </a:rPr>
              <a:t>Kuafu</a:t>
            </a:r>
            <a:r>
              <a:rPr lang="en-US" altLang="ja-JP" dirty="0">
                <a:solidFill>
                  <a:srgbClr val="000000"/>
                </a:solidFill>
              </a:rPr>
              <a:t> died. His walking stick immediately changed into </a:t>
            </a:r>
            <a:r>
              <a:rPr lang="en-US" altLang="ja-JP" b="1" dirty="0">
                <a:solidFill>
                  <a:srgbClr val="000000"/>
                </a:solidFill>
              </a:rPr>
              <a:t>a [CL] large peach tree with blooming flowers</a:t>
            </a:r>
            <a:r>
              <a:rPr lang="en-US" altLang="ja-JP" dirty="0">
                <a:solidFill>
                  <a:srgbClr val="000000"/>
                </a:solidFill>
              </a:rPr>
              <a:t>.</a:t>
            </a:r>
            <a:r>
              <a:rPr lang="en-US" altLang="nb-NO" dirty="0">
                <a:solidFill>
                  <a:srgbClr val="000000"/>
                </a:solidFill>
              </a:rPr>
              <a:t>’</a:t>
            </a:r>
            <a:endParaRPr lang="en-US" altLang="ja-JP" dirty="0">
              <a:solidFill>
                <a:srgbClr val="000000"/>
              </a:solidFill>
            </a:endParaRPr>
          </a:p>
          <a:p>
            <a:pPr eaLnBrk="1" hangingPunct="1">
              <a:spcBef>
                <a:spcPct val="0"/>
              </a:spcBef>
              <a:buFontTx/>
              <a:buNone/>
            </a:pPr>
            <a:endParaRPr lang="en-US" altLang="nb-NO" dirty="0">
              <a:solidFill>
                <a:srgbClr val="000000"/>
              </a:solidFill>
            </a:endParaRPr>
          </a:p>
          <a:p>
            <a:pPr eaLnBrk="1" hangingPunct="1">
              <a:spcBef>
                <a:spcPct val="0"/>
              </a:spcBef>
              <a:buFontTx/>
              <a:buNone/>
            </a:pPr>
            <a:r>
              <a:rPr lang="en-US" altLang="nb-NO" dirty="0">
                <a:solidFill>
                  <a:srgbClr val="000000"/>
                </a:solidFill>
              </a:rPr>
              <a:t>b.	</a:t>
            </a:r>
            <a:r>
              <a:rPr lang="en-US" altLang="nb-NO" i="1" dirty="0" err="1">
                <a:solidFill>
                  <a:srgbClr val="000000"/>
                </a:solidFill>
              </a:rPr>
              <a:t>Pangu</a:t>
            </a:r>
            <a:r>
              <a:rPr lang="en-US" altLang="nb-NO" i="1" dirty="0">
                <a:solidFill>
                  <a:srgbClr val="000000"/>
                </a:solidFill>
              </a:rPr>
              <a:t> 	</a:t>
            </a:r>
            <a:r>
              <a:rPr lang="en-US" altLang="nb-NO" i="1" dirty="0" err="1">
                <a:solidFill>
                  <a:srgbClr val="000000"/>
                </a:solidFill>
              </a:rPr>
              <a:t>si</a:t>
            </a:r>
            <a:r>
              <a:rPr lang="en-US" altLang="nb-NO" i="1" dirty="0">
                <a:solidFill>
                  <a:srgbClr val="000000"/>
                </a:solidFill>
              </a:rPr>
              <a:t> 	</a:t>
            </a:r>
            <a:r>
              <a:rPr lang="en-US" altLang="nb-NO" i="1" dirty="0" err="1">
                <a:solidFill>
                  <a:srgbClr val="000000"/>
                </a:solidFill>
              </a:rPr>
              <a:t>hou</a:t>
            </a:r>
            <a:r>
              <a:rPr lang="en-US" altLang="nb-NO" i="1" dirty="0">
                <a:solidFill>
                  <a:srgbClr val="000000"/>
                </a:solidFill>
              </a:rPr>
              <a:t>, 	</a:t>
            </a:r>
            <a:r>
              <a:rPr lang="en-US" altLang="nb-NO" i="1" dirty="0" err="1">
                <a:solidFill>
                  <a:srgbClr val="000000"/>
                </a:solidFill>
              </a:rPr>
              <a:t>tade</a:t>
            </a:r>
            <a:r>
              <a:rPr lang="en-US" altLang="nb-NO" i="1" dirty="0">
                <a:solidFill>
                  <a:srgbClr val="000000"/>
                </a:solidFill>
              </a:rPr>
              <a:t> 	</a:t>
            </a:r>
            <a:r>
              <a:rPr lang="en-US" altLang="nb-NO" i="1" dirty="0" err="1">
                <a:solidFill>
                  <a:srgbClr val="000000"/>
                </a:solidFill>
              </a:rPr>
              <a:t>zhiti</a:t>
            </a:r>
            <a:r>
              <a:rPr lang="en-US" altLang="nb-NO" i="1" dirty="0">
                <a:solidFill>
                  <a:srgbClr val="000000"/>
                </a:solidFill>
              </a:rPr>
              <a:t> 	</a:t>
            </a:r>
            <a:r>
              <a:rPr lang="en-US" altLang="nb-NO" i="1" dirty="0" err="1">
                <a:solidFill>
                  <a:srgbClr val="000000"/>
                </a:solidFill>
              </a:rPr>
              <a:t>bian</a:t>
            </a:r>
            <a:r>
              <a:rPr lang="en-US" altLang="nb-NO" i="1" dirty="0">
                <a:solidFill>
                  <a:srgbClr val="000000"/>
                </a:solidFill>
              </a:rPr>
              <a:t> 	</a:t>
            </a:r>
            <a:r>
              <a:rPr lang="en-US" altLang="nb-NO" i="1" dirty="0" err="1">
                <a:solidFill>
                  <a:srgbClr val="000000"/>
                </a:solidFill>
              </a:rPr>
              <a:t>cheng</a:t>
            </a:r>
            <a:r>
              <a:rPr lang="en-US" altLang="nb-NO" i="1" dirty="0">
                <a:solidFill>
                  <a:srgbClr val="000000"/>
                </a:solidFill>
              </a:rPr>
              <a:t> 	le 	</a:t>
            </a:r>
            <a:r>
              <a:rPr lang="en-US" altLang="nb-NO" b="1" i="1" dirty="0" err="1">
                <a:solidFill>
                  <a:srgbClr val="000000"/>
                </a:solidFill>
              </a:rPr>
              <a:t>shan</a:t>
            </a:r>
            <a:r>
              <a:rPr lang="en-US" altLang="nb-NO" i="1" dirty="0">
                <a:solidFill>
                  <a:srgbClr val="000000"/>
                </a:solidFill>
              </a:rPr>
              <a:t>.</a:t>
            </a:r>
          </a:p>
          <a:p>
            <a:pPr eaLnBrk="1" hangingPunct="1">
              <a:spcBef>
                <a:spcPct val="0"/>
              </a:spcBef>
              <a:buFontTx/>
              <a:buNone/>
            </a:pPr>
            <a:r>
              <a:rPr lang="en-US" altLang="nb-NO" dirty="0">
                <a:solidFill>
                  <a:srgbClr val="000000"/>
                </a:solidFill>
              </a:rPr>
              <a:t>	</a:t>
            </a:r>
            <a:r>
              <a:rPr lang="en-US" altLang="nb-NO" dirty="0" err="1">
                <a:solidFill>
                  <a:srgbClr val="000000"/>
                </a:solidFill>
              </a:rPr>
              <a:t>Pangu</a:t>
            </a:r>
            <a:r>
              <a:rPr lang="en-US" altLang="nb-NO" dirty="0">
                <a:solidFill>
                  <a:srgbClr val="000000"/>
                </a:solidFill>
              </a:rPr>
              <a:t>	die	after	his	body	change	into	PF	mountain</a:t>
            </a:r>
          </a:p>
          <a:p>
            <a:pPr eaLnBrk="1" hangingPunct="1">
              <a:spcBef>
                <a:spcPct val="0"/>
              </a:spcBef>
              <a:buFontTx/>
              <a:buNone/>
            </a:pPr>
            <a:r>
              <a:rPr lang="en-US" altLang="nb-NO" dirty="0">
                <a:solidFill>
                  <a:srgbClr val="000000"/>
                </a:solidFill>
              </a:rPr>
              <a:t>‘After </a:t>
            </a:r>
            <a:r>
              <a:rPr lang="en-US" altLang="nb-NO" dirty="0" err="1">
                <a:solidFill>
                  <a:srgbClr val="000000"/>
                </a:solidFill>
              </a:rPr>
              <a:t>Pangu</a:t>
            </a:r>
            <a:r>
              <a:rPr lang="en-US" altLang="nb-NO" dirty="0">
                <a:solidFill>
                  <a:srgbClr val="000000"/>
                </a:solidFill>
              </a:rPr>
              <a:t> died, his body changed into </a:t>
            </a:r>
            <a:r>
              <a:rPr lang="en-US" altLang="nb-NO" b="1" dirty="0">
                <a:solidFill>
                  <a:srgbClr val="000000"/>
                </a:solidFill>
              </a:rPr>
              <a:t>a [</a:t>
            </a:r>
            <a:r>
              <a:rPr lang="en-US" altLang="nb-NO" b="1" dirty="0" err="1">
                <a:solidFill>
                  <a:srgbClr val="000000"/>
                </a:solidFill>
              </a:rPr>
              <a:t>Ø</a:t>
            </a:r>
            <a:r>
              <a:rPr lang="en-US" altLang="nb-NO" b="1" dirty="0">
                <a:solidFill>
                  <a:srgbClr val="000000"/>
                </a:solidFill>
              </a:rPr>
              <a:t>] mountain</a:t>
            </a:r>
            <a:r>
              <a:rPr lang="en-US" altLang="nb-NO" dirty="0">
                <a:solidFill>
                  <a:srgbClr val="000000"/>
                </a:solidFill>
              </a:rPr>
              <a:t>.’</a:t>
            </a:r>
          </a:p>
          <a:p>
            <a:pPr eaLnBrk="1" hangingPunct="1">
              <a:spcBef>
                <a:spcPct val="0"/>
              </a:spcBef>
              <a:buFontTx/>
              <a:buNone/>
            </a:pPr>
            <a:endParaRPr lang="nb-NO" altLang="nb-NO" dirty="0"/>
          </a:p>
        </p:txBody>
      </p:sp>
      <p:sp>
        <p:nvSpPr>
          <p:cNvPr id="49155" name="TextBox 5">
            <a:extLst>
              <a:ext uri="{FF2B5EF4-FFF2-40B4-BE49-F238E27FC236}">
                <a16:creationId xmlns:a16="http://schemas.microsoft.com/office/drawing/2014/main" id="{BF14BE6E-FF44-9646-B13D-017157AB815B}"/>
              </a:ext>
            </a:extLst>
          </p:cNvPr>
          <p:cNvSpPr txBox="1">
            <a:spLocks noChangeArrowheads="1"/>
          </p:cNvSpPr>
          <p:nvPr/>
        </p:nvSpPr>
        <p:spPr bwMode="auto">
          <a:xfrm>
            <a:off x="2068340" y="4397264"/>
            <a:ext cx="837281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1pPr>
            <a:lvl2pPr marL="742950" indent="-285750">
              <a:spcBef>
                <a:spcPct val="20000"/>
              </a:spcBef>
              <a:buFont typeface="Arial" panose="020B0604020202020204" pitchFamily="34" charset="0"/>
              <a:buChar char="–"/>
              <a:defRPr>
                <a:solidFill>
                  <a:schemeClr val="tx1"/>
                </a:solidFill>
                <a:latin typeface="Open Sans Light" charset="0"/>
                <a:ea typeface="ＭＳ Ｐゴシック" panose="020B0600070205080204" pitchFamily="34" charset="-128"/>
                <a:cs typeface="Open Sans Light" charset="0"/>
              </a:defRPr>
            </a:lvl2pPr>
            <a:lvl3pPr marL="11430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3pPr>
            <a:lvl4pPr marL="16002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4pPr>
            <a:lvl5pPr marL="2057400" indent="-228600">
              <a:spcBef>
                <a:spcPct val="20000"/>
              </a:spcBef>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5pPr>
            <a:lvl6pPr marL="25146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6pPr>
            <a:lvl7pPr marL="29718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7pPr>
            <a:lvl8pPr marL="34290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8pPr>
            <a:lvl9pPr marL="3886200" indent="-228600" defTabSz="457200" eaLnBrk="0" fontAlgn="base" hangingPunct="0">
              <a:spcBef>
                <a:spcPct val="20000"/>
              </a:spcBef>
              <a:spcAft>
                <a:spcPct val="0"/>
              </a:spcAft>
              <a:buFont typeface="Arial" panose="020B0604020202020204" pitchFamily="34" charset="0"/>
              <a:buChar char="»"/>
              <a:defRPr sz="1400">
                <a:solidFill>
                  <a:schemeClr val="tx1"/>
                </a:solidFill>
                <a:latin typeface="Open Sans Light" charset="0"/>
                <a:ea typeface="ＭＳ Ｐゴシック" panose="020B0600070205080204" pitchFamily="34" charset="-128"/>
                <a:cs typeface="Open Sans Light" charset="0"/>
              </a:defRPr>
            </a:lvl9pPr>
          </a:lstStyle>
          <a:p>
            <a:pPr eaLnBrk="1" hangingPunct="1">
              <a:spcBef>
                <a:spcPct val="0"/>
              </a:spcBef>
              <a:buFontTx/>
              <a:buNone/>
            </a:pPr>
            <a:r>
              <a:rPr lang="nb-NO" altLang="nb-NO" dirty="0"/>
              <a:t>Li: </a:t>
            </a:r>
            <a:r>
              <a:rPr lang="en-US" altLang="nb-NO" dirty="0"/>
              <a:t>Mandarin Chinese </a:t>
            </a:r>
            <a:r>
              <a:rPr lang="en-US" altLang="nb-NO" b="1" dirty="0"/>
              <a:t>numeral classifiers </a:t>
            </a:r>
            <a:r>
              <a:rPr lang="en-US" altLang="nb-NO" dirty="0"/>
              <a:t>are employed to mark noun phrases </a:t>
            </a:r>
          </a:p>
          <a:p>
            <a:pPr eaLnBrk="1" hangingPunct="1">
              <a:spcBef>
                <a:spcPct val="0"/>
              </a:spcBef>
              <a:buFontTx/>
              <a:buNone/>
            </a:pPr>
            <a:r>
              <a:rPr lang="en-US" altLang="nb-NO" dirty="0"/>
              <a:t>as </a:t>
            </a:r>
            <a:r>
              <a:rPr lang="en-US" altLang="nb-NO" b="1" dirty="0"/>
              <a:t>salient</a:t>
            </a:r>
            <a:r>
              <a:rPr lang="en-US" altLang="nb-NO" dirty="0"/>
              <a:t> for the purpose of “vivifying or intensifying the description without </a:t>
            </a:r>
          </a:p>
          <a:p>
            <a:pPr eaLnBrk="1" hangingPunct="1">
              <a:spcBef>
                <a:spcPct val="0"/>
              </a:spcBef>
              <a:buFontTx/>
              <a:buNone/>
            </a:pPr>
            <a:r>
              <a:rPr lang="en-US" altLang="nb-NO" dirty="0"/>
              <a:t>[an] implication of significance in the thematic development of the narrative.” </a:t>
            </a:r>
          </a:p>
          <a:p>
            <a:pPr eaLnBrk="1" hangingPunct="1">
              <a:spcBef>
                <a:spcPct val="0"/>
              </a:spcBef>
              <a:buFontTx/>
              <a:buNone/>
            </a:pPr>
            <a:r>
              <a:rPr lang="en-US" altLang="nb-NO" dirty="0"/>
              <a:t>Example (a) with a numeral classifier presents a relatively vivid image; </a:t>
            </a:r>
          </a:p>
          <a:p>
            <a:pPr eaLnBrk="1" hangingPunct="1">
              <a:spcBef>
                <a:spcPct val="0"/>
              </a:spcBef>
              <a:buFontTx/>
              <a:buNone/>
            </a:pPr>
            <a:r>
              <a:rPr lang="en-US" altLang="nb-NO" dirty="0"/>
              <a:t>example (b) presents a rather flat image. </a:t>
            </a:r>
            <a:r>
              <a:rPr lang="nb-NO" altLang="nb-NO" dirty="0"/>
              <a:t> </a:t>
            </a:r>
          </a:p>
        </p:txBody>
      </p:sp>
    </p:spTree>
    <p:extLst>
      <p:ext uri="{BB962C8B-B14F-4D97-AF65-F5344CB8AC3E}">
        <p14:creationId xmlns:p14="http://schemas.microsoft.com/office/powerpoint/2010/main" val="417558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93091266-A4AF-BF44-BE42-1F5F4FA5E5C2}"/>
              </a:ext>
            </a:extLst>
          </p:cNvPr>
          <p:cNvSpPr>
            <a:spLocks noGrp="1"/>
          </p:cNvSpPr>
          <p:nvPr>
            <p:ph type="title"/>
          </p:nvPr>
        </p:nvSpPr>
        <p:spPr/>
        <p:txBody>
          <a:bodyPr/>
          <a:lstStyle/>
          <a:p>
            <a:r>
              <a:rPr lang="nb-NO" altLang="nb-NO">
                <a:latin typeface="Open Sans" charset="0"/>
                <a:ea typeface="ＭＳ Ｐゴシック" panose="020B0600070205080204" pitchFamily="34" charset="-128"/>
                <a:cs typeface="Open Sans" charset="0"/>
              </a:rPr>
              <a:t>Foregrounding Effects of Slavic Aspectual Prefixes</a:t>
            </a:r>
          </a:p>
        </p:txBody>
      </p:sp>
      <p:sp>
        <p:nvSpPr>
          <p:cNvPr id="50178" name="Content Placeholder 2">
            <a:extLst>
              <a:ext uri="{FF2B5EF4-FFF2-40B4-BE49-F238E27FC236}">
                <a16:creationId xmlns:a16="http://schemas.microsoft.com/office/drawing/2014/main" id="{348B9723-65D5-634D-95EF-5D32A1685884}"/>
              </a:ext>
            </a:extLst>
          </p:cNvPr>
          <p:cNvSpPr>
            <a:spLocks noGrp="1"/>
          </p:cNvSpPr>
          <p:nvPr>
            <p:ph idx="1"/>
          </p:nvPr>
        </p:nvSpPr>
        <p:spPr/>
        <p:txBody>
          <a:bodyPr/>
          <a:lstStyle/>
          <a:p>
            <a:r>
              <a:rPr lang="nb-NO" altLang="nb-NO" sz="2000" dirty="0" err="1">
                <a:solidFill>
                  <a:srgbClr val="000000"/>
                </a:solidFill>
                <a:latin typeface="Open Sans Light" charset="0"/>
                <a:ea typeface="ＭＳ Ｐゴシック" panose="020B0600070205080204" pitchFamily="34" charset="-128"/>
                <a:cs typeface="Open Sans Light" charset="0"/>
              </a:rPr>
              <a:t>Foregrounding</a:t>
            </a:r>
            <a:r>
              <a:rPr lang="nb-NO" altLang="nb-NO" sz="2000" dirty="0">
                <a:solidFill>
                  <a:srgbClr val="000000"/>
                </a:solidFill>
                <a:latin typeface="Open Sans Light" charset="0"/>
                <a:ea typeface="ＭＳ Ｐゴシック" panose="020B0600070205080204" pitchFamily="34" charset="-128"/>
                <a:cs typeface="Open Sans Light" charset="0"/>
              </a:rPr>
              <a:t> is </a:t>
            </a:r>
            <a:r>
              <a:rPr lang="nb-NO" altLang="nb-NO" sz="2000" dirty="0" err="1">
                <a:solidFill>
                  <a:srgbClr val="000000"/>
                </a:solidFill>
                <a:latin typeface="Open Sans Light" charset="0"/>
                <a:ea typeface="ＭＳ Ｐゴシック" panose="020B0600070205080204" pitchFamily="34" charset="-128"/>
                <a:cs typeface="Open Sans Light" charset="0"/>
              </a:rPr>
              <a:t>understood</a:t>
            </a:r>
            <a:r>
              <a:rPr lang="nb-NO" altLang="nb-NO" sz="2000" dirty="0">
                <a:solidFill>
                  <a:srgbClr val="000000"/>
                </a:solidFill>
                <a:latin typeface="Open Sans Light" charset="0"/>
                <a:ea typeface="ＭＳ Ｐゴシック" panose="020B0600070205080204" pitchFamily="34" charset="-128"/>
                <a:cs typeface="Open Sans Light" charset="0"/>
              </a:rPr>
              <a:t> in terms </a:t>
            </a:r>
            <a:r>
              <a:rPr lang="nb-NO" altLang="nb-NO" sz="2000" dirty="0" err="1">
                <a:solidFill>
                  <a:srgbClr val="000000"/>
                </a:solidFill>
                <a:latin typeface="Open Sans Light" charset="0"/>
                <a:ea typeface="ＭＳ Ｐゴシック" panose="020B0600070205080204" pitchFamily="34" charset="-128"/>
                <a:cs typeface="Open Sans Light" charset="0"/>
              </a:rPr>
              <a:t>of</a:t>
            </a:r>
            <a:r>
              <a:rPr lang="nb-NO" altLang="nb-NO" sz="2000" dirty="0">
                <a:solidFill>
                  <a:srgbClr val="000000"/>
                </a:solidFill>
                <a:latin typeface="Open Sans Light" charset="0"/>
                <a:ea typeface="ＭＳ Ｐゴシック" panose="020B0600070205080204" pitchFamily="34" charset="-128"/>
                <a:cs typeface="Open Sans Light" charset="0"/>
              </a:rPr>
              <a:t> narrative </a:t>
            </a:r>
            <a:r>
              <a:rPr lang="nb-NO" altLang="nb-NO" sz="2000" dirty="0" err="1">
                <a:solidFill>
                  <a:srgbClr val="000000"/>
                </a:solidFill>
                <a:latin typeface="Open Sans Light" charset="0"/>
                <a:ea typeface="ＭＳ Ｐゴシック" panose="020B0600070205080204" pitchFamily="34" charset="-128"/>
                <a:cs typeface="Open Sans Light" charset="0"/>
              </a:rPr>
              <a:t>sequencing</a:t>
            </a:r>
            <a:r>
              <a:rPr lang="nb-NO" altLang="nb-NO" sz="2000" dirty="0">
                <a:solidFill>
                  <a:srgbClr val="000000"/>
                </a:solidFill>
                <a:latin typeface="Open Sans Light" charset="0"/>
                <a:ea typeface="ＭＳ Ｐゴシック" panose="020B0600070205080204" pitchFamily="34" charset="-128"/>
                <a:cs typeface="Open Sans Light" charset="0"/>
              </a:rPr>
              <a:t> via </a:t>
            </a:r>
            <a:r>
              <a:rPr lang="nb-NO" altLang="nb-NO" sz="2000" dirty="0" err="1">
                <a:solidFill>
                  <a:srgbClr val="000000"/>
                </a:solidFill>
                <a:latin typeface="Open Sans Light" charset="0"/>
                <a:ea typeface="ＭＳ Ｐゴシック" panose="020B0600070205080204" pitchFamily="34" charset="-128"/>
                <a:cs typeface="Open Sans Light" charset="0"/>
              </a:rPr>
              <a:t>main</a:t>
            </a:r>
            <a:r>
              <a:rPr lang="nb-NO" altLang="nb-NO" sz="2000" dirty="0">
                <a:solidFill>
                  <a:srgbClr val="000000"/>
                </a:solidFill>
                <a:latin typeface="Open Sans Light" charset="0"/>
                <a:ea typeface="ＭＳ Ｐゴシック" panose="020B0600070205080204" pitchFamily="34" charset="-128"/>
                <a:cs typeface="Open Sans Light" charset="0"/>
              </a:rPr>
              <a:t> plotline </a:t>
            </a:r>
            <a:r>
              <a:rPr lang="nb-NO" altLang="nb-NO" sz="2000" dirty="0" err="1">
                <a:solidFill>
                  <a:srgbClr val="000000"/>
                </a:solidFill>
                <a:latin typeface="Open Sans Light" charset="0"/>
                <a:ea typeface="ＭＳ Ｐゴシック" panose="020B0600070205080204" pitchFamily="34" charset="-128"/>
                <a:cs typeface="Open Sans Light" charset="0"/>
              </a:rPr>
              <a:t>events</a:t>
            </a:r>
            <a:endParaRPr lang="ru-RU" altLang="nb-NO" sz="2000" dirty="0">
              <a:solidFill>
                <a:srgbClr val="000000"/>
              </a:solidFill>
              <a:latin typeface="Open Sans Light" charset="0"/>
              <a:ea typeface="ＭＳ Ｐゴシック" panose="020B0600070205080204" pitchFamily="34" charset="-128"/>
              <a:cs typeface="Open Sans Light" charset="0"/>
            </a:endParaRPr>
          </a:p>
          <a:p>
            <a:r>
              <a:rPr lang="nb-NO" altLang="nb-NO" sz="2000" dirty="0" err="1">
                <a:solidFill>
                  <a:srgbClr val="000000"/>
                </a:solidFill>
                <a:latin typeface="Open Sans Light" charset="0"/>
                <a:ea typeface="ＭＳ Ｐゴシック" panose="020B0600070205080204" pitchFamily="34" charset="-128"/>
                <a:cs typeface="Open Sans Light" charset="0"/>
              </a:rPr>
              <a:t>Prefixes</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are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associated</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with</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perfective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aspect</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which</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tends</a:t>
            </a:r>
            <a:r>
              <a:rPr lang="nb-NO" altLang="nb-NO" sz="2000" dirty="0">
                <a:solidFill>
                  <a:srgbClr val="000000"/>
                </a:solidFill>
                <a:latin typeface="Open Sans Light" charset="0"/>
                <a:ea typeface="ＭＳ Ｐゴシック" panose="020B0600070205080204" pitchFamily="34" charset="-128"/>
                <a:cs typeface="Open Sans Light" charset="0"/>
              </a:rPr>
              <a:t> to mark </a:t>
            </a:r>
            <a:r>
              <a:rPr lang="nb-NO" altLang="nb-NO" sz="2000" dirty="0" err="1">
                <a:solidFill>
                  <a:srgbClr val="000000"/>
                </a:solidFill>
                <a:latin typeface="Open Sans Light" charset="0"/>
                <a:ea typeface="ＭＳ Ｐゴシック" panose="020B0600070205080204" pitchFamily="34" charset="-128"/>
                <a:cs typeface="Open Sans Light" charset="0"/>
              </a:rPr>
              <a:t>sequenced</a:t>
            </a:r>
            <a:r>
              <a:rPr lang="nb-NO" altLang="nb-NO" sz="2000" dirty="0">
                <a:solidFill>
                  <a:srgbClr val="000000"/>
                </a:solidFill>
                <a:latin typeface="Open Sans Light" charset="0"/>
                <a:ea typeface="ＭＳ Ｐゴシック" panose="020B0600070205080204" pitchFamily="34" charset="-128"/>
                <a:cs typeface="Open Sans Light" charset="0"/>
              </a:rPr>
              <a:t> plotline </a:t>
            </a:r>
            <a:r>
              <a:rPr lang="nb-NO" altLang="nb-NO" sz="2000" dirty="0" err="1">
                <a:solidFill>
                  <a:srgbClr val="000000"/>
                </a:solidFill>
                <a:latin typeface="Open Sans Light" charset="0"/>
                <a:ea typeface="ＭＳ Ｐゴシック" panose="020B0600070205080204" pitchFamily="34" charset="-128"/>
                <a:cs typeface="Open Sans Light" charset="0"/>
              </a:rPr>
              <a:t>events</a:t>
            </a:r>
            <a:endParaRPr lang="nb-NO" altLang="nb-NO" sz="2000" dirty="0">
              <a:solidFill>
                <a:srgbClr val="000000"/>
              </a:solidFill>
              <a:latin typeface="Open Sans Light" charset="0"/>
              <a:ea typeface="ＭＳ Ｐゴシック" panose="020B0600070205080204" pitchFamily="34" charset="-128"/>
              <a:cs typeface="Open Sans Light" charset="0"/>
            </a:endParaRPr>
          </a:p>
          <a:p>
            <a:endParaRPr lang="nb-NO" altLang="nb-NO" sz="2000" dirty="0">
              <a:solidFill>
                <a:srgbClr val="000000"/>
              </a:solidFill>
              <a:latin typeface="Open Sans Light" charset="0"/>
              <a:ea typeface="ＭＳ Ｐゴシック" panose="020B0600070205080204" pitchFamily="34" charset="-128"/>
              <a:cs typeface="Open Sans Light" charset="0"/>
            </a:endParaRPr>
          </a:p>
          <a:p>
            <a:pPr>
              <a:buNone/>
            </a:pPr>
            <a:r>
              <a:rPr lang="nb-NO" altLang="nb-NO" sz="2000" i="1" dirty="0" err="1">
                <a:solidFill>
                  <a:srgbClr val="000000"/>
                </a:solidFill>
                <a:latin typeface="Open Sans Light" charset="0"/>
                <a:ea typeface="ＭＳ Ｐゴシック" panose="020B0600070205080204" pitchFamily="34" charset="-128"/>
                <a:cs typeface="Open Sans Light" charset="0"/>
              </a:rPr>
              <a:t>Kogda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b="1" i="1" dirty="0" err="1">
                <a:solidFill>
                  <a:srgbClr val="000000"/>
                </a:solidFill>
                <a:latin typeface="Open Sans Light" charset="0"/>
                <a:ea typeface="ＭＳ Ｐゴシック" panose="020B0600070205080204" pitchFamily="34" charset="-128"/>
                <a:cs typeface="Open Sans Light" charset="0"/>
              </a:rPr>
              <a:t>na-čalas</a:t>
            </a:r>
            <a:r>
              <a:rPr lang="nb-NO" altLang="nb-NO" sz="2000" b="1" i="1" dirty="0">
                <a:solidFill>
                  <a:srgbClr val="000000"/>
                </a:solidFill>
                <a:latin typeface="Open Sans Light" charset="0"/>
                <a:ea typeface="ＭＳ Ｐゴシック" panose="020B0600070205080204" pitchFamily="34" charset="-128"/>
                <a:cs typeface="Open Sans Light" charset="0"/>
              </a:rPr>
              <a:t>’</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pervaja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mirovaja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vojna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vsja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sem’ja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b="1" i="1" dirty="0">
                <a:solidFill>
                  <a:srgbClr val="000000"/>
                </a:solidFill>
                <a:latin typeface="Open Sans Light" charset="0"/>
                <a:ea typeface="ＭＳ Ｐゴシック" panose="020B0600070205080204" pitchFamily="34" charset="-128"/>
                <a:cs typeface="Open Sans Light" charset="0"/>
              </a:rPr>
              <a:t>u-</a:t>
            </a:r>
            <a:r>
              <a:rPr lang="nb-NO" altLang="nb-NO" sz="2000" b="1" i="1" dirty="0" err="1">
                <a:solidFill>
                  <a:srgbClr val="000000"/>
                </a:solidFill>
                <a:latin typeface="Open Sans Light" charset="0"/>
                <a:ea typeface="ＭＳ Ｐゴシック" panose="020B0600070205080204" pitchFamily="34" charset="-128"/>
                <a:cs typeface="Open Sans Light" charset="0"/>
              </a:rPr>
              <a:t>exala</a:t>
            </a:r>
            <a:r>
              <a:rPr lang="nb-NO" altLang="nb-NO" sz="2000" i="1" dirty="0">
                <a:solidFill>
                  <a:srgbClr val="000000"/>
                </a:solidFill>
                <a:latin typeface="Open Sans Light" charset="0"/>
                <a:ea typeface="ＭＳ Ｐゴシック" panose="020B0600070205080204" pitchFamily="34" charset="-128"/>
                <a:cs typeface="Open Sans Light" charset="0"/>
              </a:rPr>
              <a:t> v </a:t>
            </a:r>
            <a:r>
              <a:rPr lang="nb-NO" altLang="nb-NO" sz="2000" i="1" dirty="0" err="1">
                <a:solidFill>
                  <a:srgbClr val="000000"/>
                </a:solidFill>
                <a:latin typeface="Open Sans Light" charset="0"/>
                <a:ea typeface="ＭＳ Ｐゴシック" panose="020B0600070205080204" pitchFamily="34" charset="-128"/>
                <a:cs typeface="Open Sans Light" charset="0"/>
              </a:rPr>
              <a:t>derevnju</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Pominovo</a:t>
            </a:r>
            <a:r>
              <a:rPr lang="nb-NO" altLang="nb-NO" sz="2000" i="1" dirty="0">
                <a:solidFill>
                  <a:srgbClr val="000000"/>
                </a:solidFill>
                <a:latin typeface="Open Sans Light" charset="0"/>
                <a:ea typeface="ＭＳ Ｐゴシック" panose="020B0600070205080204" pitchFamily="34" charset="-128"/>
                <a:cs typeface="Open Sans Light" charset="0"/>
              </a:rPr>
              <a:t> v </a:t>
            </a:r>
            <a:r>
              <a:rPr lang="nb-NO" altLang="nb-NO" sz="2000" i="1" dirty="0" err="1">
                <a:solidFill>
                  <a:srgbClr val="000000"/>
                </a:solidFill>
                <a:latin typeface="Open Sans Light" charset="0"/>
                <a:ea typeface="ＭＳ Ｐゴシック" panose="020B0600070205080204" pitchFamily="34" charset="-128"/>
                <a:cs typeface="Open Sans Light" charset="0"/>
              </a:rPr>
              <a:t>Tverskoj</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oblasti</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na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rodinu</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babuški</a:t>
            </a:r>
            <a:r>
              <a:rPr lang="nb-NO" altLang="nb-NO" sz="2000" i="1" dirty="0">
                <a:solidFill>
                  <a:srgbClr val="000000"/>
                </a:solidFill>
                <a:latin typeface="Open Sans Light" charset="0"/>
                <a:ea typeface="ＭＳ Ｐゴシック" panose="020B0600070205080204" pitchFamily="34" charset="-128"/>
                <a:cs typeface="Open Sans Light" charset="0"/>
              </a:rPr>
              <a:t>. Dom, </a:t>
            </a:r>
            <a:r>
              <a:rPr lang="nb-NO" altLang="nb-NO" sz="2000" i="1" dirty="0" err="1">
                <a:solidFill>
                  <a:srgbClr val="000000"/>
                </a:solidFill>
                <a:latin typeface="Open Sans Light" charset="0"/>
                <a:ea typeface="ＭＳ Ｐゴシック" panose="020B0600070205080204" pitchFamily="34" charset="-128"/>
                <a:cs typeface="Open Sans Light" charset="0"/>
              </a:rPr>
              <a:t>gde</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oni</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žili</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stoit</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kstati</a:t>
            </a:r>
            <a:r>
              <a:rPr lang="nb-NO" altLang="nb-NO" sz="2000" i="1" dirty="0">
                <a:solidFill>
                  <a:srgbClr val="000000"/>
                </a:solidFill>
                <a:latin typeface="Open Sans Light" charset="0"/>
                <a:ea typeface="ＭＳ Ｐゴシック" panose="020B0600070205080204" pitchFamily="34" charset="-128"/>
                <a:cs typeface="Open Sans Light" charset="0"/>
              </a:rPr>
              <a:t>, do </a:t>
            </a:r>
            <a:r>
              <a:rPr lang="nb-NO" altLang="nb-NO" sz="2000" i="1" dirty="0" err="1">
                <a:solidFill>
                  <a:srgbClr val="000000"/>
                </a:solidFill>
                <a:latin typeface="Open Sans Light" charset="0"/>
                <a:ea typeface="ＭＳ Ｐゴシック" panose="020B0600070205080204" pitchFamily="34" charset="-128"/>
                <a:cs typeface="Open Sans Light" charset="0"/>
              </a:rPr>
              <a:t>six</a:t>
            </a:r>
            <a:r>
              <a:rPr lang="nb-NO" altLang="nb-NO" sz="2000" i="1" dirty="0">
                <a:solidFill>
                  <a:srgbClr val="000000"/>
                </a:solidFill>
                <a:latin typeface="Open Sans Light" charset="0"/>
                <a:ea typeface="ＭＳ Ｐゴシック" panose="020B0600070205080204" pitchFamily="34" charset="-128"/>
                <a:cs typeface="Open Sans Light" charset="0"/>
              </a:rPr>
              <a:t> por. Tam </a:t>
            </a:r>
            <a:r>
              <a:rPr lang="nb-NO" altLang="nb-NO" sz="2000" i="1" dirty="0" err="1">
                <a:solidFill>
                  <a:srgbClr val="000000"/>
                </a:solidFill>
                <a:latin typeface="Open Sans Light" charset="0"/>
                <a:ea typeface="ＭＳ Ｐゴシック" panose="020B0600070205080204" pitchFamily="34" charset="-128"/>
                <a:cs typeface="Open Sans Light" charset="0"/>
              </a:rPr>
              <a:t>že</a:t>
            </a:r>
            <a:r>
              <a:rPr lang="nb-NO" altLang="nb-NO" sz="2000" i="1" dirty="0">
                <a:solidFill>
                  <a:srgbClr val="000000"/>
                </a:solidFill>
                <a:latin typeface="Open Sans Light" charset="0"/>
                <a:ea typeface="ＭＳ Ｐゴシック" panose="020B0600070205080204" pitchFamily="34" charset="-128"/>
                <a:cs typeface="Open Sans Light" charset="0"/>
              </a:rPr>
              <a:t>, v </a:t>
            </a:r>
            <a:r>
              <a:rPr lang="nb-NO" altLang="nb-NO" sz="2000" i="1" dirty="0" err="1">
                <a:solidFill>
                  <a:srgbClr val="000000"/>
                </a:solidFill>
                <a:latin typeface="Open Sans Light" charset="0"/>
                <a:ea typeface="ＭＳ Ｐゴシック" panose="020B0600070205080204" pitchFamily="34" charset="-128"/>
                <a:cs typeface="Open Sans Light" charset="0"/>
              </a:rPr>
              <a:t>Pominove</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otec</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b="1" i="1" dirty="0">
                <a:solidFill>
                  <a:srgbClr val="000000"/>
                </a:solidFill>
                <a:latin typeface="Open Sans Light" charset="0"/>
                <a:ea typeface="ＭＳ Ｐゴシック" panose="020B0600070205080204" pitchFamily="34" charset="-128"/>
                <a:cs typeface="Open Sans Light" charset="0"/>
              </a:rPr>
              <a:t>po-</a:t>
            </a:r>
            <a:r>
              <a:rPr lang="nb-NO" altLang="nb-NO" sz="2000" b="1" i="1" dirty="0" err="1">
                <a:solidFill>
                  <a:srgbClr val="000000"/>
                </a:solidFill>
                <a:latin typeface="Open Sans Light" charset="0"/>
                <a:ea typeface="ＭＳ Ｐゴシック" panose="020B0600070205080204" pitchFamily="34" charset="-128"/>
                <a:cs typeface="Open Sans Light" charset="0"/>
              </a:rPr>
              <a:t>znakomilsja</a:t>
            </a:r>
            <a:r>
              <a:rPr lang="nb-NO" altLang="nb-NO" sz="2000" i="1" dirty="0">
                <a:solidFill>
                  <a:srgbClr val="000000"/>
                </a:solidFill>
                <a:latin typeface="Open Sans Light" charset="0"/>
                <a:ea typeface="ＭＳ Ｐゴシック" panose="020B0600070205080204" pitchFamily="34" charset="-128"/>
                <a:cs typeface="Open Sans Light" charset="0"/>
              </a:rPr>
              <a:t> s </a:t>
            </a:r>
            <a:r>
              <a:rPr lang="nb-NO" altLang="nb-NO" sz="2000" i="1" dirty="0" err="1">
                <a:solidFill>
                  <a:srgbClr val="000000"/>
                </a:solidFill>
                <a:latin typeface="Open Sans Light" charset="0"/>
                <a:ea typeface="ＭＳ Ｐゴシック" panose="020B0600070205080204" pitchFamily="34" charset="-128"/>
                <a:cs typeface="Open Sans Light" charset="0"/>
              </a:rPr>
              <a:t>moej</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mamoj</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Oni</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b="1" i="1" dirty="0">
                <a:solidFill>
                  <a:srgbClr val="000000"/>
                </a:solidFill>
                <a:latin typeface="Open Sans Light" charset="0"/>
                <a:ea typeface="ＭＳ Ｐゴシック" panose="020B0600070205080204" pitchFamily="34" charset="-128"/>
                <a:cs typeface="Open Sans Light" charset="0"/>
              </a:rPr>
              <a:t>po-</a:t>
            </a:r>
            <a:r>
              <a:rPr lang="nb-NO" altLang="nb-NO" sz="2000" b="1" i="1" dirty="0" err="1">
                <a:solidFill>
                  <a:srgbClr val="000000"/>
                </a:solidFill>
                <a:latin typeface="Open Sans Light" charset="0"/>
                <a:ea typeface="ＭＳ Ｐゴシック" panose="020B0600070205080204" pitchFamily="34" charset="-128"/>
                <a:cs typeface="Open Sans Light" charset="0"/>
              </a:rPr>
              <a:t>ženilis</a:t>
            </a:r>
            <a:r>
              <a:rPr lang="nb-NO" altLang="nb-NO" sz="2000" b="1" i="1" dirty="0">
                <a:solidFill>
                  <a:srgbClr val="000000"/>
                </a:solidFill>
                <a:latin typeface="Open Sans Light" charset="0"/>
                <a:ea typeface="ＭＳ Ｐゴシック" panose="020B0600070205080204" pitchFamily="34" charset="-128"/>
                <a:cs typeface="Open Sans Light" charset="0"/>
              </a:rPr>
              <a:t>’</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kogda</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im</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bylo</a:t>
            </a:r>
            <a:r>
              <a:rPr lang="nb-NO" altLang="nb-NO" sz="2000" i="1" dirty="0">
                <a:solidFill>
                  <a:srgbClr val="000000"/>
                </a:solidFill>
                <a:latin typeface="Open Sans Light" charset="0"/>
                <a:ea typeface="ＭＳ Ｐゴシック" panose="020B0600070205080204" pitchFamily="34" charset="-128"/>
                <a:cs typeface="Open Sans Light" charset="0"/>
              </a:rPr>
              <a:t> </a:t>
            </a:r>
            <a:r>
              <a:rPr lang="nb-NO" altLang="nb-NO" sz="2000" i="1" dirty="0" err="1">
                <a:solidFill>
                  <a:srgbClr val="000000"/>
                </a:solidFill>
                <a:latin typeface="Open Sans Light" charset="0"/>
                <a:ea typeface="ＭＳ Ｐゴシック" panose="020B0600070205080204" pitchFamily="34" charset="-128"/>
                <a:cs typeface="Open Sans Light" charset="0"/>
              </a:rPr>
              <a:t>po</a:t>
            </a:r>
            <a:r>
              <a:rPr lang="nb-NO" altLang="nb-NO" sz="2000" i="1" dirty="0">
                <a:solidFill>
                  <a:srgbClr val="000000"/>
                </a:solidFill>
                <a:latin typeface="Open Sans Light" charset="0"/>
                <a:ea typeface="ＭＳ Ｐゴシック" panose="020B0600070205080204" pitchFamily="34" charset="-128"/>
                <a:cs typeface="Open Sans Light" charset="0"/>
              </a:rPr>
              <a:t> 17 let.</a:t>
            </a:r>
          </a:p>
          <a:p>
            <a:pPr>
              <a:buNone/>
            </a:pPr>
            <a:r>
              <a:rPr lang="nb-NO" altLang="nb-NO" sz="2000" dirty="0">
                <a:solidFill>
                  <a:srgbClr val="000000"/>
                </a:solidFill>
                <a:latin typeface="Open Sans Light" charset="0"/>
                <a:ea typeface="ＭＳ Ｐゴシック" panose="020B0600070205080204" pitchFamily="34" charset="-128"/>
                <a:cs typeface="Open Sans Light" charset="0"/>
              </a:rPr>
              <a:t>‘</a:t>
            </a:r>
            <a:r>
              <a:rPr lang="nb-NO" altLang="nb-NO" sz="2000" dirty="0" err="1">
                <a:solidFill>
                  <a:srgbClr val="000000"/>
                </a:solidFill>
                <a:latin typeface="Open Sans Light" charset="0"/>
                <a:ea typeface="ＭＳ Ｐゴシック" panose="020B0600070205080204" pitchFamily="34" charset="-128"/>
                <a:cs typeface="Open Sans Light" charset="0"/>
              </a:rPr>
              <a:t>When</a:t>
            </a:r>
            <a:r>
              <a:rPr lang="nb-NO" altLang="nb-NO" sz="2000" dirty="0">
                <a:solidFill>
                  <a:srgbClr val="000000"/>
                </a:solidFill>
                <a:latin typeface="Open Sans Light" charset="0"/>
                <a:ea typeface="ＭＳ Ｐゴシック" panose="020B0600070205080204" pitchFamily="34" charset="-128"/>
                <a:cs typeface="Open Sans Light" charset="0"/>
              </a:rPr>
              <a:t> WWI </a:t>
            </a:r>
            <a:r>
              <a:rPr lang="nb-NO" altLang="nb-NO" sz="2000" b="1" dirty="0" err="1">
                <a:solidFill>
                  <a:srgbClr val="000000"/>
                </a:solidFill>
                <a:latin typeface="Open Sans Light" charset="0"/>
                <a:ea typeface="ＭＳ Ｐゴシック" panose="020B0600070205080204" pitchFamily="34" charset="-128"/>
                <a:cs typeface="Open Sans Light" charset="0"/>
              </a:rPr>
              <a:t>began</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the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whole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family</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b="1" dirty="0" err="1">
                <a:solidFill>
                  <a:srgbClr val="000000"/>
                </a:solidFill>
                <a:latin typeface="Open Sans Light" charset="0"/>
                <a:ea typeface="ＭＳ Ｐゴシック" panose="020B0600070205080204" pitchFamily="34" charset="-128"/>
                <a:cs typeface="Open Sans Light" charset="0"/>
              </a:rPr>
              <a:t>went</a:t>
            </a:r>
            <a:r>
              <a:rPr lang="nb-NO" altLang="nb-NO" sz="2000" dirty="0">
                <a:solidFill>
                  <a:srgbClr val="000000"/>
                </a:solidFill>
                <a:latin typeface="Open Sans Light" charset="0"/>
                <a:ea typeface="ＭＳ Ｐゴシック" panose="020B0600070205080204" pitchFamily="34" charset="-128"/>
                <a:cs typeface="Open Sans Light" charset="0"/>
              </a:rPr>
              <a:t> to </a:t>
            </a:r>
            <a:r>
              <a:rPr lang="nb-NO" altLang="nb-NO" sz="2000" dirty="0" err="1">
                <a:solidFill>
                  <a:srgbClr val="000000"/>
                </a:solidFill>
                <a:latin typeface="Open Sans Light" charset="0"/>
                <a:ea typeface="ＭＳ Ｐゴシック" panose="020B0600070205080204" pitchFamily="34" charset="-128"/>
                <a:cs typeface="Open Sans Light" charset="0"/>
              </a:rPr>
              <a:t>the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village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of</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Pominovo</a:t>
            </a:r>
            <a:r>
              <a:rPr lang="nb-NO" altLang="nb-NO" sz="2000" dirty="0">
                <a:solidFill>
                  <a:srgbClr val="000000"/>
                </a:solidFill>
                <a:latin typeface="Open Sans Light" charset="0"/>
                <a:ea typeface="ＭＳ Ｐゴシック" panose="020B0600070205080204" pitchFamily="34" charset="-128"/>
                <a:cs typeface="Open Sans Light" charset="0"/>
              </a:rPr>
              <a:t> in </a:t>
            </a:r>
            <a:r>
              <a:rPr lang="nb-NO" altLang="nb-NO" sz="2000" dirty="0" err="1">
                <a:solidFill>
                  <a:srgbClr val="000000"/>
                </a:solidFill>
                <a:latin typeface="Open Sans Light" charset="0"/>
                <a:ea typeface="ＭＳ Ｐゴシック" panose="020B0600070205080204" pitchFamily="34" charset="-128"/>
                <a:cs typeface="Open Sans Light" charset="0"/>
              </a:rPr>
              <a:t>the</a:t>
            </a:r>
            <a:r>
              <a:rPr lang="nb-NO" altLang="nb-NO" sz="2000" dirty="0">
                <a:solidFill>
                  <a:srgbClr val="000000"/>
                </a:solidFill>
                <a:latin typeface="Open Sans Light" charset="0"/>
                <a:ea typeface="ＭＳ Ｐゴシック" panose="020B0600070205080204" pitchFamily="34" charset="-128"/>
                <a:cs typeface="Open Sans Light" charset="0"/>
              </a:rPr>
              <a:t> Tver’ region, </a:t>
            </a:r>
            <a:r>
              <a:rPr lang="nb-NO" altLang="nb-NO" sz="2000" dirty="0" err="1">
                <a:solidFill>
                  <a:srgbClr val="000000"/>
                </a:solidFill>
                <a:latin typeface="Open Sans Light" charset="0"/>
                <a:ea typeface="ＭＳ Ｐゴシック" panose="020B0600070205080204" pitchFamily="34" charset="-128"/>
                <a:cs typeface="Open Sans Light" charset="0"/>
              </a:rPr>
              <a:t>where</a:t>
            </a:r>
            <a:r>
              <a:rPr lang="nb-NO" altLang="nb-NO" sz="2000" dirty="0">
                <a:solidFill>
                  <a:srgbClr val="000000"/>
                </a:solidFill>
                <a:latin typeface="Open Sans Light" charset="0"/>
                <a:ea typeface="ＭＳ Ｐゴシック" panose="020B0600070205080204" pitchFamily="34" charset="-128"/>
                <a:cs typeface="Open Sans Light" charset="0"/>
              </a:rPr>
              <a:t> my </a:t>
            </a:r>
            <a:r>
              <a:rPr lang="nb-NO" altLang="nb-NO" sz="2000" dirty="0" err="1">
                <a:solidFill>
                  <a:srgbClr val="000000"/>
                </a:solidFill>
                <a:latin typeface="Open Sans Light" charset="0"/>
                <a:ea typeface="ＭＳ Ｐゴシック" panose="020B0600070205080204" pitchFamily="34" charset="-128"/>
                <a:cs typeface="Open Sans Light" charset="0"/>
              </a:rPr>
              <a:t>grandmother</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comes</a:t>
            </a:r>
            <a:r>
              <a:rPr lang="nb-NO" altLang="nb-NO" sz="2000" dirty="0">
                <a:solidFill>
                  <a:srgbClr val="000000"/>
                </a:solidFill>
                <a:latin typeface="Open Sans Light" charset="0"/>
                <a:ea typeface="ＭＳ Ｐゴシック" panose="020B0600070205080204" pitchFamily="34" charset="-128"/>
                <a:cs typeface="Open Sans Light" charset="0"/>
              </a:rPr>
              <a:t> from. The house </a:t>
            </a:r>
            <a:r>
              <a:rPr lang="nb-NO" altLang="nb-NO" sz="2000" dirty="0" err="1">
                <a:solidFill>
                  <a:srgbClr val="000000"/>
                </a:solidFill>
                <a:latin typeface="Open Sans Light" charset="0"/>
                <a:ea typeface="ＭＳ Ｐゴシック" panose="020B0600070205080204" pitchFamily="34" charset="-128"/>
                <a:cs typeface="Open Sans Light" charset="0"/>
              </a:rPr>
              <a:t>where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they</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lived</a:t>
            </a:r>
            <a:r>
              <a:rPr lang="nb-NO" altLang="nb-NO" sz="2000" dirty="0">
                <a:solidFill>
                  <a:srgbClr val="000000"/>
                </a:solidFill>
                <a:latin typeface="Open Sans Light" charset="0"/>
                <a:ea typeface="ＭＳ Ｐゴシック" panose="020B0600070205080204" pitchFamily="34" charset="-128"/>
                <a:cs typeface="Open Sans Light" charset="0"/>
              </a:rPr>
              <a:t> is still </a:t>
            </a:r>
            <a:r>
              <a:rPr lang="nb-NO" altLang="nb-NO" sz="2000" dirty="0" err="1">
                <a:solidFill>
                  <a:srgbClr val="000000"/>
                </a:solidFill>
                <a:latin typeface="Open Sans Light" charset="0"/>
                <a:ea typeface="ＭＳ Ｐゴシック" panose="020B0600070205080204" pitchFamily="34" charset="-128"/>
                <a:cs typeface="Open Sans Light" charset="0"/>
              </a:rPr>
              <a:t>standing</a:t>
            </a:r>
            <a:r>
              <a:rPr lang="nb-NO" altLang="nb-NO" sz="2000" dirty="0">
                <a:solidFill>
                  <a:srgbClr val="000000"/>
                </a:solidFill>
                <a:latin typeface="Open Sans Light" charset="0"/>
                <a:ea typeface="ＭＳ Ｐゴシック" panose="020B0600070205080204" pitchFamily="34" charset="-128"/>
                <a:cs typeface="Open Sans Light" charset="0"/>
              </a:rPr>
              <a:t>, by </a:t>
            </a:r>
            <a:r>
              <a:rPr lang="nb-NO" altLang="nb-NO" sz="2000" dirty="0" err="1">
                <a:solidFill>
                  <a:srgbClr val="000000"/>
                </a:solidFill>
                <a:latin typeface="Open Sans Light" charset="0"/>
                <a:ea typeface="ＭＳ Ｐゴシック" panose="020B0600070205080204" pitchFamily="34" charset="-128"/>
                <a:cs typeface="Open Sans Light" charset="0"/>
              </a:rPr>
              <a:t>the</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way</a:t>
            </a:r>
            <a:r>
              <a:rPr lang="nb-NO" altLang="nb-NO" sz="2000" dirty="0">
                <a:solidFill>
                  <a:srgbClr val="000000"/>
                </a:solidFill>
                <a:latin typeface="Open Sans Light" charset="0"/>
                <a:ea typeface="ＭＳ Ｐゴシック" panose="020B0600070205080204" pitchFamily="34" charset="-128"/>
                <a:cs typeface="Open Sans Light" charset="0"/>
              </a:rPr>
              <a:t>. It </a:t>
            </a:r>
            <a:r>
              <a:rPr lang="nb-NO" altLang="nb-NO" sz="2000" dirty="0" err="1">
                <a:solidFill>
                  <a:srgbClr val="000000"/>
                </a:solidFill>
                <a:latin typeface="Open Sans Light" charset="0"/>
                <a:ea typeface="ＭＳ Ｐゴシック" panose="020B0600070205080204" pitchFamily="34" charset="-128"/>
                <a:cs typeface="Open Sans Light" charset="0"/>
              </a:rPr>
              <a:t>was</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there</a:t>
            </a:r>
            <a:r>
              <a:rPr lang="nb-NO" altLang="nb-NO" sz="2000" dirty="0">
                <a:solidFill>
                  <a:srgbClr val="000000"/>
                </a:solidFill>
                <a:latin typeface="Open Sans Light" charset="0"/>
                <a:ea typeface="ＭＳ Ｐゴシック" panose="020B0600070205080204" pitchFamily="34" charset="-128"/>
                <a:cs typeface="Open Sans Light" charset="0"/>
              </a:rPr>
              <a:t> in </a:t>
            </a:r>
            <a:r>
              <a:rPr lang="nb-NO" altLang="nb-NO" sz="2000" dirty="0" err="1">
                <a:solidFill>
                  <a:srgbClr val="000000"/>
                </a:solidFill>
                <a:latin typeface="Open Sans Light" charset="0"/>
                <a:ea typeface="ＭＳ Ｐゴシック" panose="020B0600070205080204" pitchFamily="34" charset="-128"/>
                <a:cs typeface="Open Sans Light" charset="0"/>
              </a:rPr>
              <a:t>Pominovo</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where</a:t>
            </a:r>
            <a:r>
              <a:rPr lang="nb-NO" altLang="nb-NO" sz="2000" dirty="0">
                <a:solidFill>
                  <a:srgbClr val="000000"/>
                </a:solidFill>
                <a:latin typeface="Open Sans Light" charset="0"/>
                <a:ea typeface="ＭＳ Ｐゴシック" panose="020B0600070205080204" pitchFamily="34" charset="-128"/>
                <a:cs typeface="Open Sans Light" charset="0"/>
              </a:rPr>
              <a:t> my </a:t>
            </a:r>
            <a:r>
              <a:rPr lang="nb-NO" altLang="nb-NO" sz="2000" dirty="0" err="1">
                <a:solidFill>
                  <a:srgbClr val="000000"/>
                </a:solidFill>
                <a:latin typeface="Open Sans Light" charset="0"/>
                <a:ea typeface="ＭＳ Ｐゴシック" panose="020B0600070205080204" pitchFamily="34" charset="-128"/>
                <a:cs typeface="Open Sans Light" charset="0"/>
              </a:rPr>
              <a:t>father</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b="1" dirty="0">
                <a:solidFill>
                  <a:srgbClr val="000000"/>
                </a:solidFill>
                <a:latin typeface="Open Sans Light" charset="0"/>
                <a:ea typeface="ＭＳ Ｐゴシック" panose="020B0600070205080204" pitchFamily="34" charset="-128"/>
                <a:cs typeface="Open Sans Light" charset="0"/>
              </a:rPr>
              <a:t>met</a:t>
            </a:r>
            <a:r>
              <a:rPr lang="nb-NO" altLang="nb-NO" sz="2000" dirty="0">
                <a:solidFill>
                  <a:srgbClr val="000000"/>
                </a:solidFill>
                <a:latin typeface="Open Sans Light" charset="0"/>
                <a:ea typeface="ＭＳ Ｐゴシック" panose="020B0600070205080204" pitchFamily="34" charset="-128"/>
                <a:cs typeface="Open Sans Light" charset="0"/>
              </a:rPr>
              <a:t> my </a:t>
            </a:r>
            <a:r>
              <a:rPr lang="nb-NO" altLang="nb-NO" sz="2000" dirty="0" err="1">
                <a:solidFill>
                  <a:srgbClr val="000000"/>
                </a:solidFill>
                <a:latin typeface="Open Sans Light" charset="0"/>
                <a:ea typeface="ＭＳ Ｐゴシック" panose="020B0600070205080204" pitchFamily="34" charset="-128"/>
                <a:cs typeface="Open Sans Light" charset="0"/>
              </a:rPr>
              <a:t>mother</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They</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b="1" dirty="0" err="1">
                <a:solidFill>
                  <a:srgbClr val="000000"/>
                </a:solidFill>
                <a:latin typeface="Open Sans Light" charset="0"/>
                <a:ea typeface="ＭＳ Ｐゴシック" panose="020B0600070205080204" pitchFamily="34" charset="-128"/>
                <a:cs typeface="Open Sans Light" charset="0"/>
              </a:rPr>
              <a:t>got</a:t>
            </a:r>
            <a:r>
              <a:rPr lang="nb-NO" altLang="nb-NO" sz="2000" b="1" dirty="0">
                <a:solidFill>
                  <a:srgbClr val="000000"/>
                </a:solidFill>
                <a:latin typeface="Open Sans Light" charset="0"/>
                <a:ea typeface="ＭＳ Ｐゴシック" panose="020B0600070205080204" pitchFamily="34" charset="-128"/>
                <a:cs typeface="Open Sans Light" charset="0"/>
              </a:rPr>
              <a:t> </a:t>
            </a:r>
            <a:r>
              <a:rPr lang="nb-NO" altLang="nb-NO" sz="2000" b="1" dirty="0" err="1">
                <a:solidFill>
                  <a:srgbClr val="000000"/>
                </a:solidFill>
                <a:latin typeface="Open Sans Light" charset="0"/>
                <a:ea typeface="ＭＳ Ｐゴシック" panose="020B0600070205080204" pitchFamily="34" charset="-128"/>
                <a:cs typeface="Open Sans Light" charset="0"/>
              </a:rPr>
              <a:t>married</a:t>
            </a:r>
            <a:r>
              <a:rPr lang="nb-NO" altLang="nb-NO" sz="2000" b="1"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when</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they</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were</a:t>
            </a:r>
            <a:r>
              <a:rPr lang="nb-NO" altLang="nb-NO" sz="2000" dirty="0">
                <a:solidFill>
                  <a:srgbClr val="000000"/>
                </a:solidFill>
                <a:latin typeface="Open Sans Light" charset="0"/>
                <a:ea typeface="ＭＳ Ｐゴシック" panose="020B0600070205080204" pitchFamily="34" charset="-128"/>
                <a:cs typeface="Open Sans Light" charset="0"/>
              </a:rPr>
              <a:t> 17 </a:t>
            </a:r>
            <a:r>
              <a:rPr lang="nb-NO" altLang="nb-NO" sz="2000" dirty="0" err="1">
                <a:solidFill>
                  <a:srgbClr val="000000"/>
                </a:solidFill>
                <a:latin typeface="Open Sans Light" charset="0"/>
                <a:ea typeface="ＭＳ Ｐゴシック" panose="020B0600070205080204" pitchFamily="34" charset="-128"/>
                <a:cs typeface="Open Sans Light" charset="0"/>
              </a:rPr>
              <a:t>years</a:t>
            </a:r>
            <a:r>
              <a:rPr lang="nb-NO" altLang="nb-NO" sz="2000" dirty="0">
                <a:solidFill>
                  <a:srgbClr val="000000"/>
                </a:solidFill>
                <a:latin typeface="Open Sans Light" charset="0"/>
                <a:ea typeface="ＭＳ Ｐゴシック" panose="020B0600070205080204" pitchFamily="34" charset="-128"/>
                <a:cs typeface="Open Sans Light" charset="0"/>
              </a:rPr>
              <a:t> </a:t>
            </a:r>
            <a:r>
              <a:rPr lang="nb-NO" altLang="nb-NO" sz="2000" dirty="0" err="1">
                <a:solidFill>
                  <a:srgbClr val="000000"/>
                </a:solidFill>
                <a:latin typeface="Open Sans Light" charset="0"/>
                <a:ea typeface="ＭＳ Ｐゴシック" panose="020B0600070205080204" pitchFamily="34" charset="-128"/>
                <a:cs typeface="Open Sans Light" charset="0"/>
              </a:rPr>
              <a:t>old</a:t>
            </a:r>
            <a:r>
              <a:rPr lang="nb-NO" altLang="nb-NO" sz="2000" dirty="0">
                <a:solidFill>
                  <a:srgbClr val="000000"/>
                </a:solidFill>
                <a:latin typeface="Open Sans Light" charset="0"/>
                <a:ea typeface="ＭＳ Ｐゴシック" panose="020B0600070205080204" pitchFamily="34" charset="-128"/>
                <a:cs typeface="Open Sans Light" charset="0"/>
              </a:rPr>
              <a:t>.’</a:t>
            </a:r>
          </a:p>
        </p:txBody>
      </p:sp>
    </p:spTree>
    <p:extLst>
      <p:ext uri="{BB962C8B-B14F-4D97-AF65-F5344CB8AC3E}">
        <p14:creationId xmlns:p14="http://schemas.microsoft.com/office/powerpoint/2010/main" val="4224756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D9B3D784-7248-BB42-8AA8-27AD0FF516EF}"/>
              </a:ext>
            </a:extLst>
          </p:cNvPr>
          <p:cNvSpPr>
            <a:spLocks noGrp="1"/>
          </p:cNvSpPr>
          <p:nvPr>
            <p:ph type="title"/>
          </p:nvPr>
        </p:nvSpPr>
        <p:spPr/>
        <p:txBody>
          <a:bodyPr/>
          <a:lstStyle/>
          <a:p>
            <a:r>
              <a:rPr lang="nb-NO" altLang="nb-NO" sz="2800">
                <a:latin typeface="Open Sans" charset="0"/>
                <a:ea typeface="ＭＳ Ｐゴシック" panose="020B0600070205080204" pitchFamily="34" charset="-128"/>
                <a:cs typeface="Open Sans" charset="0"/>
              </a:rPr>
              <a:t>Weak Definiteness Effects of Numeral Classifiers </a:t>
            </a:r>
            <a:endParaRPr lang="nb-NO" altLang="nb-NO">
              <a:latin typeface="Open Sans" charset="0"/>
              <a:ea typeface="ＭＳ Ｐゴシック" panose="020B0600070205080204" pitchFamily="34" charset="-128"/>
              <a:cs typeface="Open Sans" charset="0"/>
            </a:endParaRPr>
          </a:p>
        </p:txBody>
      </p:sp>
      <p:sp>
        <p:nvSpPr>
          <p:cNvPr id="51202" name="Content Placeholder 2">
            <a:extLst>
              <a:ext uri="{FF2B5EF4-FFF2-40B4-BE49-F238E27FC236}">
                <a16:creationId xmlns:a16="http://schemas.microsoft.com/office/drawing/2014/main" id="{39EB1C89-18C5-8F47-9B42-BEC889C25F4E}"/>
              </a:ext>
            </a:extLst>
          </p:cNvPr>
          <p:cNvSpPr>
            <a:spLocks noGrp="1"/>
          </p:cNvSpPr>
          <p:nvPr>
            <p:ph idx="1"/>
          </p:nvPr>
        </p:nvSpPr>
        <p:spPr>
          <a:xfrm>
            <a:off x="286439" y="1773047"/>
            <a:ext cx="11611778" cy="4894262"/>
          </a:xfrm>
        </p:spPr>
        <p:txBody>
          <a:bodyPr>
            <a:normAutofit fontScale="92500" lnSpcReduction="20000"/>
          </a:bodyPr>
          <a:lstStyle/>
          <a:p>
            <a:r>
              <a:rPr lang="nb-NO" altLang="nb-NO" dirty="0">
                <a:solidFill>
                  <a:srgbClr val="000000"/>
                </a:solidFill>
                <a:latin typeface="Open Sans Light" charset="0"/>
                <a:ea typeface="ＭＳ Ｐゴシック" panose="020B0600070205080204" pitchFamily="34" charset="-128"/>
                <a:cs typeface="Open Sans Light" charset="0"/>
              </a:rPr>
              <a:t>Bare </a:t>
            </a:r>
            <a:r>
              <a:rPr lang="nb-NO" altLang="nb-NO" dirty="0" err="1">
                <a:solidFill>
                  <a:srgbClr val="000000"/>
                </a:solidFill>
                <a:latin typeface="Open Sans Light" charset="0"/>
                <a:ea typeface="ＭＳ Ｐゴシック" panose="020B0600070205080204" pitchFamily="34" charset="-128"/>
                <a:cs typeface="Open Sans Light" charset="0"/>
              </a:rPr>
              <a:t>classifier</a:t>
            </a:r>
            <a:r>
              <a:rPr lang="nb-NO" altLang="nb-NO" dirty="0">
                <a:solidFill>
                  <a:srgbClr val="000000"/>
                </a:solidFill>
                <a:latin typeface="Open Sans Light" charset="0"/>
                <a:ea typeface="ＭＳ Ｐゴシック" panose="020B0600070205080204" pitchFamily="34" charset="-128"/>
                <a:cs typeface="Open Sans Light" charset="0"/>
              </a:rPr>
              <a:t> </a:t>
            </a:r>
            <a:r>
              <a:rPr lang="nb-NO" altLang="nb-NO" dirty="0" err="1">
                <a:solidFill>
                  <a:srgbClr val="000000"/>
                </a:solidFill>
                <a:latin typeface="Open Sans Light" charset="0"/>
                <a:ea typeface="ＭＳ Ｐゴシック" panose="020B0600070205080204" pitchFamily="34" charset="-128"/>
                <a:cs typeface="Open Sans Light" charset="0"/>
              </a:rPr>
              <a:t>constructions</a:t>
            </a:r>
            <a:r>
              <a:rPr lang="nb-NO" altLang="nb-NO" dirty="0">
                <a:solidFill>
                  <a:srgbClr val="000000"/>
                </a:solidFill>
                <a:latin typeface="Open Sans Light" charset="0"/>
                <a:ea typeface="ＭＳ Ｐゴシック" panose="020B0600070205080204" pitchFamily="34" charset="-128"/>
                <a:cs typeface="Open Sans Light" charset="0"/>
              </a:rPr>
              <a:t> (</a:t>
            </a:r>
            <a:r>
              <a:rPr lang="nb-NO" altLang="nb-NO" dirty="0" err="1">
                <a:solidFill>
                  <a:srgbClr val="000000"/>
                </a:solidFill>
                <a:latin typeface="Open Sans Light" charset="0"/>
                <a:ea typeface="ＭＳ Ｐゴシック" panose="020B0600070205080204" pitchFamily="34" charset="-128"/>
                <a:cs typeface="Open Sans Light" charset="0"/>
              </a:rPr>
              <a:t>lacking</a:t>
            </a:r>
            <a:r>
              <a:rPr lang="nb-NO" altLang="nb-NO" dirty="0">
                <a:solidFill>
                  <a:srgbClr val="000000"/>
                </a:solidFill>
                <a:latin typeface="Open Sans Light" charset="0"/>
                <a:ea typeface="ＭＳ Ｐゴシック" panose="020B0600070205080204" pitchFamily="34" charset="-128"/>
                <a:cs typeface="Open Sans Light" charset="0"/>
              </a:rPr>
              <a:t> numerals) signal </a:t>
            </a:r>
            <a:r>
              <a:rPr lang="nb-NO" altLang="nb-NO" dirty="0" err="1">
                <a:solidFill>
                  <a:srgbClr val="000000"/>
                </a:solidFill>
                <a:latin typeface="Open Sans Light" charset="0"/>
                <a:ea typeface="ＭＳ Ｐゴシック" panose="020B0600070205080204" pitchFamily="34" charset="-128"/>
                <a:cs typeface="Open Sans Light" charset="0"/>
              </a:rPr>
              <a:t>specific</a:t>
            </a:r>
            <a:r>
              <a:rPr lang="nb-NO" altLang="nb-NO" dirty="0">
                <a:solidFill>
                  <a:srgbClr val="000000"/>
                </a:solidFill>
                <a:latin typeface="Open Sans Light" charset="0"/>
                <a:ea typeface="ＭＳ Ｐゴシック" panose="020B0600070205080204" pitchFamily="34" charset="-128"/>
                <a:cs typeface="Open Sans Light" charset="0"/>
              </a:rPr>
              <a:t> or </a:t>
            </a:r>
            <a:r>
              <a:rPr lang="nb-NO" altLang="nb-NO" dirty="0" err="1">
                <a:solidFill>
                  <a:srgbClr val="000000"/>
                </a:solidFill>
                <a:latin typeface="Open Sans Light" charset="0"/>
                <a:ea typeface="ＭＳ Ｐゴシック" panose="020B0600070205080204" pitchFamily="34" charset="-128"/>
                <a:cs typeface="Open Sans Light" charset="0"/>
              </a:rPr>
              <a:t>definite</a:t>
            </a:r>
            <a:r>
              <a:rPr lang="nb-NO" altLang="nb-NO" dirty="0">
                <a:solidFill>
                  <a:srgbClr val="000000"/>
                </a:solidFill>
                <a:latin typeface="Open Sans Light" charset="0"/>
                <a:ea typeface="ＭＳ Ｐゴシック" panose="020B0600070205080204" pitchFamily="34" charset="-128"/>
                <a:cs typeface="Open Sans Light" charset="0"/>
              </a:rPr>
              <a:t> </a:t>
            </a:r>
            <a:r>
              <a:rPr lang="nb-NO" altLang="nb-NO" dirty="0" err="1">
                <a:solidFill>
                  <a:srgbClr val="000000"/>
                </a:solidFill>
                <a:latin typeface="Open Sans Light" charset="0"/>
                <a:ea typeface="ＭＳ Ｐゴシック" panose="020B0600070205080204" pitchFamily="34" charset="-128"/>
                <a:cs typeface="Open Sans Light" charset="0"/>
              </a:rPr>
              <a:t>reference</a:t>
            </a:r>
            <a:endParaRPr lang="nb-NO" altLang="nb-NO" dirty="0">
              <a:solidFill>
                <a:srgbClr val="000000"/>
              </a:solidFill>
              <a:latin typeface="Open Sans Light" charset="0"/>
              <a:ea typeface="ＭＳ Ｐゴシック" panose="020B0600070205080204" pitchFamily="34" charset="-128"/>
              <a:cs typeface="Open Sans Light" charset="0"/>
            </a:endParaRPr>
          </a:p>
          <a:p>
            <a:pPr>
              <a:buFont typeface="Arial" panose="020B0604020202020204" pitchFamily="34" charset="0"/>
              <a:buNone/>
            </a:pPr>
            <a:r>
              <a:rPr lang="nb-NO" altLang="nb-NO" dirty="0" err="1">
                <a:solidFill>
                  <a:srgbClr val="000000"/>
                </a:solidFill>
                <a:latin typeface="Open Sans Light" charset="0"/>
                <a:ea typeface="ＭＳ Ｐゴシック" panose="020B0600070205080204" pitchFamily="34" charset="-128"/>
                <a:cs typeface="Open Sans Light" charset="0"/>
              </a:rPr>
              <a:t>Hmong</a:t>
            </a:r>
            <a:r>
              <a:rPr lang="nb-NO" altLang="nb-NO" dirty="0">
                <a:solidFill>
                  <a:srgbClr val="000000"/>
                </a:solidFill>
                <a:latin typeface="Open Sans Light" charset="0"/>
                <a:ea typeface="ＭＳ Ｐゴシック" panose="020B0600070205080204" pitchFamily="34" charset="-128"/>
                <a:cs typeface="Open Sans Light" charset="0"/>
              </a:rPr>
              <a:t> </a:t>
            </a:r>
            <a:r>
              <a:rPr lang="nb-NO" altLang="nb-NO" dirty="0" err="1">
                <a:solidFill>
                  <a:srgbClr val="000000"/>
                </a:solidFill>
                <a:latin typeface="Open Sans Light" charset="0"/>
                <a:ea typeface="ＭＳ Ｐゴシック" panose="020B0600070205080204" pitchFamily="34" charset="-128"/>
                <a:cs typeface="Open Sans Light" charset="0"/>
              </a:rPr>
              <a:t>example</a:t>
            </a:r>
            <a:r>
              <a:rPr lang="nb-NO" altLang="nb-NO" dirty="0">
                <a:solidFill>
                  <a:srgbClr val="000000"/>
                </a:solidFill>
                <a:latin typeface="Open Sans Light" charset="0"/>
                <a:ea typeface="ＭＳ Ｐゴシック" panose="020B0600070205080204" pitchFamily="34" charset="-128"/>
                <a:cs typeface="Open Sans Light" charset="0"/>
              </a:rPr>
              <a:t> (Li &amp; </a:t>
            </a:r>
            <a:r>
              <a:rPr lang="nb-NO" altLang="nb-NO" dirty="0" err="1">
                <a:solidFill>
                  <a:srgbClr val="000000"/>
                </a:solidFill>
                <a:latin typeface="Open Sans Light" charset="0"/>
                <a:ea typeface="ＭＳ Ｐゴシック" panose="020B0600070205080204" pitchFamily="34" charset="-128"/>
                <a:cs typeface="Open Sans Light" charset="0"/>
              </a:rPr>
              <a:t>Bisang</a:t>
            </a:r>
            <a:r>
              <a:rPr lang="nb-NO" altLang="nb-NO" dirty="0">
                <a:solidFill>
                  <a:srgbClr val="000000"/>
                </a:solidFill>
                <a:latin typeface="Open Sans Light" charset="0"/>
                <a:ea typeface="ＭＳ Ｐゴシック" panose="020B0600070205080204" pitchFamily="34" charset="-128"/>
                <a:cs typeface="Open Sans Light" charset="0"/>
              </a:rPr>
              <a:t> 2012: 353)</a:t>
            </a:r>
          </a:p>
          <a:p>
            <a:pPr>
              <a:buFont typeface="Arial" panose="020B0604020202020204" pitchFamily="34" charset="0"/>
              <a:buNone/>
            </a:pPr>
            <a:r>
              <a:rPr lang="en-US" altLang="nb-NO" sz="1600" i="1" dirty="0" err="1">
                <a:solidFill>
                  <a:srgbClr val="000000"/>
                </a:solidFill>
                <a:latin typeface="Open Sans Light" charset="0"/>
                <a:ea typeface="ＭＳ Ｐゴシック" panose="020B0600070205080204" pitchFamily="34" charset="-128"/>
                <a:cs typeface="Open Sans Light" charset="0"/>
              </a:rPr>
              <a:t>Thaum</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ub</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muaj</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ob</a:t>
            </a:r>
            <a:r>
              <a:rPr lang="en-US" altLang="nb-NO" sz="1600" i="1" dirty="0">
                <a:solidFill>
                  <a:srgbClr val="000000"/>
                </a:solidFill>
                <a:latin typeface="Open Sans Light" charset="0"/>
                <a:ea typeface="ＭＳ Ｐゴシック" panose="020B0600070205080204" pitchFamily="34" charset="-128"/>
                <a:cs typeface="Open Sans Light" charset="0"/>
              </a:rPr>
              <a:t>	tug	</a:t>
            </a:r>
            <a:r>
              <a:rPr lang="en-US" altLang="nb-NO" sz="1600" i="1" dirty="0" err="1">
                <a:solidFill>
                  <a:srgbClr val="000000"/>
                </a:solidFill>
                <a:latin typeface="Open Sans Light" charset="0"/>
                <a:ea typeface="ＭＳ Ｐゴシック" panose="020B0600070205080204" pitchFamily="34" charset="-128"/>
                <a:cs typeface="Open Sans Light" charset="0"/>
              </a:rPr>
              <a:t>niam</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txiv</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b="1" i="1" dirty="0">
                <a:solidFill>
                  <a:srgbClr val="000000"/>
                </a:solidFill>
                <a:latin typeface="Open Sans Light" charset="0"/>
                <a:ea typeface="ＭＳ Ｐゴシック" panose="020B0600070205080204" pitchFamily="34" charset="-128"/>
                <a:cs typeface="Open Sans Light" charset="0"/>
              </a:rPr>
              <a:t>Tus	</a:t>
            </a:r>
            <a:r>
              <a:rPr lang="en-US" altLang="nb-NO" sz="1600" b="1" i="1" dirty="0" err="1">
                <a:solidFill>
                  <a:srgbClr val="000000"/>
                </a:solidFill>
                <a:latin typeface="Open Sans Light" charset="0"/>
                <a:ea typeface="ＭＳ Ｐゴシック" panose="020B0600070205080204" pitchFamily="34" charset="-128"/>
                <a:cs typeface="Open Sans Light" charset="0"/>
              </a:rPr>
              <a:t>txiv</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tuag</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lawm</a:t>
            </a:r>
            <a:r>
              <a:rPr lang="en-US" altLang="nb-NO" sz="1600" i="1" dirty="0">
                <a:solidFill>
                  <a:srgbClr val="000000"/>
                </a:solidFill>
                <a:latin typeface="Open Sans Light" charset="0"/>
                <a:ea typeface="ＭＳ Ｐゴシック" panose="020B0600070205080204" pitchFamily="34" charset="-128"/>
                <a:cs typeface="Open Sans Light" charset="0"/>
              </a:rPr>
              <a:t>.</a:t>
            </a:r>
          </a:p>
          <a:p>
            <a:pPr>
              <a:buFont typeface="Arial" panose="020B0604020202020204" pitchFamily="34" charset="0"/>
              <a:buNone/>
            </a:pPr>
            <a:r>
              <a:rPr lang="en-US" altLang="nb-NO" sz="1600" dirty="0" err="1">
                <a:solidFill>
                  <a:srgbClr val="000000"/>
                </a:solidFill>
                <a:latin typeface="Open Sans Light" charset="0"/>
                <a:ea typeface="ＭＳ Ｐゴシック" panose="020B0600070205080204" pitchFamily="34" charset="-128"/>
                <a:cs typeface="Open Sans Light" charset="0"/>
              </a:rPr>
              <a:t>Long.ago</a:t>
            </a:r>
            <a:r>
              <a:rPr lang="en-US" altLang="nb-NO" sz="1600" dirty="0">
                <a:solidFill>
                  <a:srgbClr val="000000"/>
                </a:solidFill>
                <a:latin typeface="Open Sans Light" charset="0"/>
                <a:ea typeface="ＭＳ Ｐゴシック" panose="020B0600070205080204" pitchFamily="34" charset="-128"/>
                <a:cs typeface="Open Sans Light" charset="0"/>
              </a:rPr>
              <a:t>	</a:t>
            </a:r>
            <a:r>
              <a:rPr lang="en-US" altLang="nb-NO" sz="1600" dirty="0" err="1">
                <a:solidFill>
                  <a:srgbClr val="000000"/>
                </a:solidFill>
                <a:latin typeface="Open Sans Light" charset="0"/>
                <a:ea typeface="ＭＳ Ｐゴシック" panose="020B0600070205080204" pitchFamily="34" charset="-128"/>
                <a:cs typeface="Open Sans Light" charset="0"/>
              </a:rPr>
              <a:t>there.are</a:t>
            </a:r>
            <a:r>
              <a:rPr lang="en-US" altLang="nb-NO" sz="1600" dirty="0">
                <a:solidFill>
                  <a:srgbClr val="000000"/>
                </a:solidFill>
                <a:latin typeface="Open Sans Light" charset="0"/>
                <a:ea typeface="ＭＳ Ｐゴシック" panose="020B0600070205080204" pitchFamily="34" charset="-128"/>
                <a:cs typeface="Open Sans Light" charset="0"/>
              </a:rPr>
              <a:t>	two	cl	wife	husband	cl	husband	die	pf</a:t>
            </a:r>
          </a:p>
          <a:p>
            <a:pPr>
              <a:buFont typeface="Arial" panose="020B0604020202020204" pitchFamily="34" charset="0"/>
              <a:buNone/>
            </a:pPr>
            <a:r>
              <a:rPr lang="en-US" altLang="nb-NO" sz="1600" b="1" i="1" dirty="0">
                <a:solidFill>
                  <a:srgbClr val="000000"/>
                </a:solidFill>
                <a:latin typeface="Open Sans Light" charset="0"/>
                <a:ea typeface="ＭＳ Ｐゴシック" panose="020B0600070205080204" pitchFamily="34" charset="-128"/>
                <a:cs typeface="Open Sans Light" charset="0"/>
              </a:rPr>
              <a:t>Tus</a:t>
            </a:r>
            <a:r>
              <a:rPr lang="en-US" altLang="nb-NO" sz="1600" dirty="0">
                <a:solidFill>
                  <a:srgbClr val="000000"/>
                </a:solidFill>
                <a:latin typeface="Open Sans Light" charset="0"/>
                <a:ea typeface="ＭＳ Ｐゴシック" panose="020B0600070205080204" pitchFamily="34" charset="-128"/>
                <a:cs typeface="Open Sans Light" charset="0"/>
              </a:rPr>
              <a:t>	</a:t>
            </a:r>
            <a:r>
              <a:rPr lang="en-US" altLang="nb-NO" sz="1600" b="1" i="1" dirty="0" err="1">
                <a:solidFill>
                  <a:srgbClr val="000000"/>
                </a:solidFill>
                <a:latin typeface="Open Sans Light" charset="0"/>
                <a:ea typeface="ＭＳ Ｐゴシック" panose="020B0600070205080204" pitchFamily="34" charset="-128"/>
                <a:cs typeface="Open Sans Light" charset="0"/>
              </a:rPr>
              <a:t>niam</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quaj</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quaj</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nrhiav</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nrhiav</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tsis</a:t>
            </a:r>
            <a:r>
              <a:rPr lang="en-US" altLang="nb-NO" sz="1600" i="1" dirty="0">
                <a:solidFill>
                  <a:srgbClr val="000000"/>
                </a:solidFill>
                <a:latin typeface="Open Sans Light" charset="0"/>
                <a:ea typeface="ＭＳ Ｐゴシック" panose="020B0600070205080204" pitchFamily="34" charset="-128"/>
                <a:cs typeface="Open Sans Light" charset="0"/>
              </a:rPr>
              <a:t>	tau	</a:t>
            </a:r>
            <a:r>
              <a:rPr lang="en-US" altLang="nb-NO" sz="1600" b="1" i="1" dirty="0" err="1">
                <a:solidFill>
                  <a:srgbClr val="000000"/>
                </a:solidFill>
                <a:latin typeface="Open Sans Light" charset="0"/>
                <a:ea typeface="ＭＳ Ｐゴシック" panose="020B0600070205080204" pitchFamily="34" charset="-128"/>
                <a:cs typeface="Open Sans Light" charset="0"/>
              </a:rPr>
              <a:t>tus</a:t>
            </a:r>
            <a:r>
              <a:rPr lang="en-US" altLang="nb-NO" sz="1600" b="1" i="1" dirty="0">
                <a:solidFill>
                  <a:srgbClr val="000000"/>
                </a:solidFill>
                <a:latin typeface="Open Sans Light" charset="0"/>
                <a:ea typeface="ＭＳ Ｐゴシック" panose="020B0600070205080204" pitchFamily="34" charset="-128"/>
                <a:cs typeface="Open Sans Light" charset="0"/>
              </a:rPr>
              <a:t>	</a:t>
            </a:r>
            <a:r>
              <a:rPr lang="en-US" altLang="nb-NO" sz="1600" b="1" i="1" dirty="0" err="1">
                <a:solidFill>
                  <a:srgbClr val="000000"/>
                </a:solidFill>
                <a:latin typeface="Open Sans Light" charset="0"/>
                <a:ea typeface="ＭＳ Ｐゴシック" panose="020B0600070205080204" pitchFamily="34" charset="-128"/>
                <a:cs typeface="Open Sans Light" charset="0"/>
              </a:rPr>
              <a:t>txiv</a:t>
            </a:r>
            <a:r>
              <a:rPr lang="en-US" altLang="nb-NO" sz="1600" i="1" dirty="0">
                <a:solidFill>
                  <a:srgbClr val="000000"/>
                </a:solidFill>
                <a:latin typeface="Open Sans Light" charset="0"/>
                <a:ea typeface="ＭＳ Ｐゴシック" panose="020B0600070205080204" pitchFamily="34" charset="-128"/>
                <a:cs typeface="Open Sans Light" charset="0"/>
              </a:rPr>
              <a:t>.</a:t>
            </a:r>
            <a:endParaRPr lang="en-US" altLang="nb-NO" sz="1600" dirty="0">
              <a:solidFill>
                <a:srgbClr val="000000"/>
              </a:solidFill>
              <a:latin typeface="Open Sans Light" charset="0"/>
              <a:ea typeface="ＭＳ Ｐゴシック" panose="020B0600070205080204" pitchFamily="34" charset="-128"/>
              <a:cs typeface="Open Sans Light" charset="0"/>
            </a:endParaRPr>
          </a:p>
          <a:p>
            <a:pPr>
              <a:buFont typeface="Arial" panose="020B0604020202020204" pitchFamily="34" charset="0"/>
              <a:buNone/>
            </a:pPr>
            <a:r>
              <a:rPr lang="en-US" altLang="nb-NO" sz="1600" dirty="0">
                <a:solidFill>
                  <a:srgbClr val="000000"/>
                </a:solidFill>
                <a:latin typeface="Open Sans Light" charset="0"/>
                <a:ea typeface="ＭＳ Ｐゴシック" panose="020B0600070205080204" pitchFamily="34" charset="-128"/>
                <a:cs typeface="Open Sans Light" charset="0"/>
              </a:rPr>
              <a:t>cl		wife	cry	cry	</a:t>
            </a:r>
            <a:r>
              <a:rPr lang="en-US" altLang="nb-NO" sz="1600" dirty="0" err="1">
                <a:solidFill>
                  <a:srgbClr val="000000"/>
                </a:solidFill>
                <a:latin typeface="Open Sans Light" charset="0"/>
                <a:ea typeface="ＭＳ Ｐゴシック" panose="020B0600070205080204" pitchFamily="34" charset="-128"/>
                <a:cs typeface="Open Sans Light" charset="0"/>
              </a:rPr>
              <a:t>look.for</a:t>
            </a:r>
            <a:r>
              <a:rPr lang="en-US" altLang="nb-NO" sz="1600" dirty="0">
                <a:solidFill>
                  <a:srgbClr val="000000"/>
                </a:solidFill>
                <a:latin typeface="Open Sans Light" charset="0"/>
                <a:ea typeface="ＭＳ Ｐゴシック" panose="020B0600070205080204" pitchFamily="34" charset="-128"/>
                <a:cs typeface="Open Sans Light" charset="0"/>
              </a:rPr>
              <a:t>	</a:t>
            </a:r>
            <a:r>
              <a:rPr lang="en-US" altLang="nb-NO" sz="1600" dirty="0" err="1">
                <a:solidFill>
                  <a:srgbClr val="000000"/>
                </a:solidFill>
                <a:latin typeface="Open Sans Light" charset="0"/>
                <a:ea typeface="ＭＳ Ｐゴシック" panose="020B0600070205080204" pitchFamily="34" charset="-128"/>
                <a:cs typeface="Open Sans Light" charset="0"/>
              </a:rPr>
              <a:t>look.for</a:t>
            </a:r>
            <a:r>
              <a:rPr lang="en-US" altLang="nb-NO" sz="1600" dirty="0">
                <a:solidFill>
                  <a:srgbClr val="000000"/>
                </a:solidFill>
                <a:latin typeface="Open Sans Light" charset="0"/>
                <a:ea typeface="ＭＳ Ｐゴシック" panose="020B0600070205080204" pitchFamily="34" charset="-128"/>
                <a:cs typeface="Open Sans Light" charset="0"/>
              </a:rPr>
              <a:t>	neg	get	cl	husband</a:t>
            </a:r>
          </a:p>
          <a:p>
            <a:pPr>
              <a:buFont typeface="Arial" panose="020B0604020202020204" pitchFamily="34" charset="0"/>
              <a:buNone/>
            </a:pPr>
            <a:r>
              <a:rPr lang="en-US" altLang="nb-NO" sz="1600" dirty="0">
                <a:solidFill>
                  <a:srgbClr val="000000"/>
                </a:solidFill>
                <a:latin typeface="Open Sans Light" charset="0"/>
                <a:ea typeface="ＭＳ Ｐゴシック" panose="020B0600070205080204" pitchFamily="34" charset="-128"/>
                <a:cs typeface="Open Sans Light" charset="0"/>
              </a:rPr>
              <a:t>‘</a:t>
            </a:r>
            <a:r>
              <a:rPr lang="en-US" altLang="ja-JP" sz="1600" dirty="0">
                <a:solidFill>
                  <a:srgbClr val="000000"/>
                </a:solidFill>
                <a:latin typeface="Open Sans Light" charset="0"/>
                <a:ea typeface="ＭＳ Ｐゴシック" panose="020B0600070205080204" pitchFamily="34" charset="-128"/>
                <a:cs typeface="Open Sans Light" charset="0"/>
              </a:rPr>
              <a:t>Long ago there was a wife and a husband. </a:t>
            </a:r>
            <a:r>
              <a:rPr lang="en-US" altLang="ja-JP" sz="1600" b="1" dirty="0">
                <a:solidFill>
                  <a:srgbClr val="000000"/>
                </a:solidFill>
                <a:latin typeface="Open Sans Light" charset="0"/>
                <a:ea typeface="ＭＳ Ｐゴシック" panose="020B0600070205080204" pitchFamily="34" charset="-128"/>
                <a:cs typeface="Open Sans Light" charset="0"/>
              </a:rPr>
              <a:t>The husband </a:t>
            </a:r>
            <a:r>
              <a:rPr lang="en-US" altLang="ja-JP" sz="1600" dirty="0">
                <a:solidFill>
                  <a:srgbClr val="000000"/>
                </a:solidFill>
                <a:latin typeface="Open Sans Light" charset="0"/>
                <a:ea typeface="ＭＳ Ｐゴシック" panose="020B0600070205080204" pitchFamily="34" charset="-128"/>
                <a:cs typeface="Open Sans Light" charset="0"/>
              </a:rPr>
              <a:t>died. </a:t>
            </a:r>
          </a:p>
          <a:p>
            <a:pPr>
              <a:buFont typeface="Arial" panose="020B0604020202020204" pitchFamily="34" charset="0"/>
              <a:buNone/>
            </a:pPr>
            <a:r>
              <a:rPr lang="en-US" altLang="ja-JP" sz="1600" b="1" dirty="0">
                <a:solidFill>
                  <a:srgbClr val="000000"/>
                </a:solidFill>
                <a:latin typeface="Open Sans Light" charset="0"/>
                <a:ea typeface="ＭＳ Ｐゴシック" panose="020B0600070205080204" pitchFamily="34" charset="-128"/>
                <a:cs typeface="Open Sans Light" charset="0"/>
              </a:rPr>
              <a:t>The wife </a:t>
            </a:r>
            <a:r>
              <a:rPr lang="en-US" altLang="ja-JP" sz="1600" dirty="0">
                <a:solidFill>
                  <a:srgbClr val="000000"/>
                </a:solidFill>
                <a:latin typeface="Open Sans Light" charset="0"/>
                <a:ea typeface="ＭＳ Ｐゴシック" panose="020B0600070205080204" pitchFamily="34" charset="-128"/>
                <a:cs typeface="Open Sans Light" charset="0"/>
              </a:rPr>
              <a:t>kept crying but no matter how she looked, she couldn</a:t>
            </a:r>
            <a:r>
              <a:rPr lang="en-US" altLang="nb-NO" sz="1600" dirty="0">
                <a:solidFill>
                  <a:srgbClr val="000000"/>
                </a:solidFill>
                <a:latin typeface="Open Sans Light" charset="0"/>
                <a:ea typeface="ＭＳ Ｐゴシック" panose="020B0600070205080204" pitchFamily="34" charset="-128"/>
                <a:cs typeface="Open Sans Light" charset="0"/>
              </a:rPr>
              <a:t>’</a:t>
            </a:r>
            <a:r>
              <a:rPr lang="en-US" altLang="ja-JP" sz="1600" dirty="0">
                <a:solidFill>
                  <a:srgbClr val="000000"/>
                </a:solidFill>
                <a:latin typeface="Open Sans Light" charset="0"/>
                <a:ea typeface="ＭＳ Ｐゴシック" panose="020B0600070205080204" pitchFamily="34" charset="-128"/>
                <a:cs typeface="Open Sans Light" charset="0"/>
              </a:rPr>
              <a:t>t find </a:t>
            </a:r>
            <a:r>
              <a:rPr lang="en-US" altLang="ja-JP" sz="1600" b="1" dirty="0">
                <a:solidFill>
                  <a:srgbClr val="000000"/>
                </a:solidFill>
                <a:latin typeface="Open Sans Light" charset="0"/>
                <a:ea typeface="ＭＳ Ｐゴシック" panose="020B0600070205080204" pitchFamily="34" charset="-128"/>
                <a:cs typeface="Open Sans Light" charset="0"/>
              </a:rPr>
              <a:t>the/her husband</a:t>
            </a:r>
            <a:r>
              <a:rPr lang="en-US" altLang="ja-JP" sz="1600" dirty="0">
                <a:solidFill>
                  <a:srgbClr val="000000"/>
                </a:solidFill>
                <a:latin typeface="Open Sans Light" charset="0"/>
                <a:ea typeface="ＭＳ Ｐゴシック" panose="020B0600070205080204" pitchFamily="34" charset="-128"/>
                <a:cs typeface="Open Sans Light" charset="0"/>
              </a:rPr>
              <a:t>.</a:t>
            </a:r>
            <a:r>
              <a:rPr lang="en-US" altLang="nb-NO" sz="1600" dirty="0">
                <a:solidFill>
                  <a:srgbClr val="000000"/>
                </a:solidFill>
                <a:latin typeface="Open Sans Light" charset="0"/>
                <a:ea typeface="ＭＳ Ｐゴシック" panose="020B0600070205080204" pitchFamily="34" charset="-128"/>
                <a:cs typeface="Open Sans Light" charset="0"/>
              </a:rPr>
              <a:t>’</a:t>
            </a:r>
            <a:r>
              <a:rPr lang="en-US" altLang="ja-JP" sz="1600" dirty="0">
                <a:solidFill>
                  <a:srgbClr val="000000"/>
                </a:solidFill>
                <a:latin typeface="Open Sans Light" charset="0"/>
                <a:ea typeface="ＭＳ Ｐゴシック" panose="020B0600070205080204" pitchFamily="34" charset="-128"/>
                <a:cs typeface="Open Sans Light" charset="0"/>
              </a:rPr>
              <a:t> </a:t>
            </a:r>
          </a:p>
          <a:p>
            <a:pPr>
              <a:buFont typeface="Arial" panose="020B0604020202020204" pitchFamily="34" charset="0"/>
              <a:buNone/>
            </a:pPr>
            <a:r>
              <a:rPr lang="nb-NO" altLang="nb-NO" dirty="0" err="1">
                <a:solidFill>
                  <a:srgbClr val="000000"/>
                </a:solidFill>
                <a:latin typeface="Open Sans Light" charset="0"/>
                <a:ea typeface="ＭＳ Ｐゴシック" panose="020B0600070205080204" pitchFamily="34" charset="-128"/>
                <a:cs typeface="Open Sans Light" charset="0"/>
              </a:rPr>
              <a:t>Vietnamese</a:t>
            </a:r>
            <a:r>
              <a:rPr lang="nb-NO" altLang="nb-NO" dirty="0">
                <a:solidFill>
                  <a:srgbClr val="000000"/>
                </a:solidFill>
                <a:latin typeface="Open Sans Light" charset="0"/>
                <a:ea typeface="ＭＳ Ｐゴシック" panose="020B0600070205080204" pitchFamily="34" charset="-128"/>
                <a:cs typeface="Open Sans Light" charset="0"/>
              </a:rPr>
              <a:t> </a:t>
            </a:r>
            <a:r>
              <a:rPr lang="nb-NO" altLang="nb-NO" dirty="0" err="1">
                <a:solidFill>
                  <a:srgbClr val="000000"/>
                </a:solidFill>
                <a:latin typeface="Open Sans Light" charset="0"/>
                <a:ea typeface="ＭＳ Ｐゴシック" panose="020B0600070205080204" pitchFamily="34" charset="-128"/>
                <a:cs typeface="Open Sans Light" charset="0"/>
              </a:rPr>
              <a:t>example</a:t>
            </a:r>
            <a:r>
              <a:rPr lang="nb-NO" altLang="nb-NO" dirty="0">
                <a:solidFill>
                  <a:srgbClr val="000000"/>
                </a:solidFill>
                <a:latin typeface="Open Sans Light" charset="0"/>
                <a:ea typeface="ＭＳ Ｐゴシック" panose="020B0600070205080204" pitchFamily="34" charset="-128"/>
                <a:cs typeface="Open Sans Light" charset="0"/>
              </a:rPr>
              <a:t> (Simpson et al. 2011: 185-186)</a:t>
            </a:r>
          </a:p>
          <a:p>
            <a:pPr>
              <a:buFont typeface="Arial" panose="020B0604020202020204" pitchFamily="34" charset="0"/>
              <a:buNone/>
            </a:pPr>
            <a:r>
              <a:rPr lang="en-US" altLang="nb-NO" sz="1600" i="1" dirty="0" err="1">
                <a:solidFill>
                  <a:srgbClr val="000000"/>
                </a:solidFill>
                <a:latin typeface="Open Sans Light" charset="0"/>
                <a:ea typeface="ＭＳ Ｐゴシック" panose="020B0600070205080204" pitchFamily="34" charset="-128"/>
                <a:cs typeface="Open Sans Light" charset="0"/>
              </a:rPr>
              <a:t>Thư</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viện</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vừa</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có</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thêm</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một</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kế</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toán</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và</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một</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luật</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sư</a:t>
            </a:r>
            <a:r>
              <a:rPr lang="en-US" altLang="nb-NO" sz="1600" i="1" dirty="0">
                <a:solidFill>
                  <a:srgbClr val="000000"/>
                </a:solidFill>
                <a:latin typeface="Open Sans Light" charset="0"/>
                <a:ea typeface="ＭＳ Ｐゴシック" panose="020B0600070205080204" pitchFamily="34" charset="-128"/>
                <a:cs typeface="Open Sans Light" charset="0"/>
              </a:rPr>
              <a:t>.	</a:t>
            </a:r>
          </a:p>
          <a:p>
            <a:pPr>
              <a:buFont typeface="Arial" panose="020B0604020202020204" pitchFamily="34" charset="0"/>
              <a:buNone/>
            </a:pPr>
            <a:r>
              <a:rPr lang="en-US" altLang="nb-NO" sz="1600" dirty="0">
                <a:solidFill>
                  <a:srgbClr val="000000"/>
                </a:solidFill>
                <a:latin typeface="Open Sans Light" charset="0"/>
                <a:ea typeface="ＭＳ Ｐゴシック" panose="020B0600070205080204" pitchFamily="34" charset="-128"/>
                <a:cs typeface="Open Sans Light" charset="0"/>
              </a:rPr>
              <a:t>library 	just 	have 	add 	one 	accountant	and 	one 	lawyer	</a:t>
            </a:r>
          </a:p>
          <a:p>
            <a:pPr>
              <a:buFont typeface="Arial" panose="020B0604020202020204" pitchFamily="34" charset="0"/>
              <a:buNone/>
            </a:pPr>
            <a:r>
              <a:rPr lang="en-US" altLang="nb-NO" sz="1600" b="1" i="1" dirty="0" err="1">
                <a:solidFill>
                  <a:srgbClr val="000000"/>
                </a:solidFill>
                <a:latin typeface="Open Sans Light" charset="0"/>
                <a:ea typeface="ＭＳ Ｐゴシック" panose="020B0600070205080204" pitchFamily="34" charset="-128"/>
                <a:cs typeface="Open Sans Light" charset="0"/>
              </a:rPr>
              <a:t>Ngời</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b="1" i="1" dirty="0" err="1">
                <a:solidFill>
                  <a:srgbClr val="000000"/>
                </a:solidFill>
                <a:latin typeface="Open Sans Light" charset="0"/>
                <a:ea typeface="ＭＳ Ｐゴシック" panose="020B0600070205080204" pitchFamily="34" charset="-128"/>
                <a:cs typeface="Open Sans Light" charset="0"/>
              </a:rPr>
              <a:t>kế</a:t>
            </a:r>
            <a:r>
              <a:rPr lang="en-US" altLang="nb-NO" sz="1600" b="1" i="1" dirty="0">
                <a:solidFill>
                  <a:srgbClr val="000000"/>
                </a:solidFill>
                <a:latin typeface="Open Sans Light" charset="0"/>
                <a:ea typeface="ＭＳ Ｐゴシック" panose="020B0600070205080204" pitchFamily="34" charset="-128"/>
                <a:cs typeface="Open Sans Light" charset="0"/>
              </a:rPr>
              <a:t> </a:t>
            </a:r>
            <a:r>
              <a:rPr lang="en-US" altLang="nb-NO" sz="1600" b="1" i="1" dirty="0" err="1">
                <a:solidFill>
                  <a:srgbClr val="000000"/>
                </a:solidFill>
                <a:latin typeface="Open Sans Light" charset="0"/>
                <a:ea typeface="ＭＳ Ｐゴシック" panose="020B0600070205080204" pitchFamily="34" charset="-128"/>
                <a:cs typeface="Open Sans Light" charset="0"/>
              </a:rPr>
              <a:t>toán</a:t>
            </a:r>
            <a:r>
              <a:rPr lang="en-US" altLang="nb-NO" sz="1600" b="1"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rất</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chăm</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chỉ</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nhưng</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b="1" i="1" dirty="0" err="1">
                <a:solidFill>
                  <a:srgbClr val="000000"/>
                </a:solidFill>
                <a:latin typeface="Open Sans Light" charset="0"/>
                <a:ea typeface="ＭＳ Ｐゴシック" panose="020B0600070205080204" pitchFamily="34" charset="-128"/>
                <a:cs typeface="Open Sans Light" charset="0"/>
              </a:rPr>
              <a:t>ngời</a:t>
            </a:r>
            <a:r>
              <a:rPr lang="en-US" altLang="nb-NO" sz="1600" b="1" i="1" dirty="0">
                <a:solidFill>
                  <a:srgbClr val="000000"/>
                </a:solidFill>
                <a:latin typeface="Open Sans Light" charset="0"/>
                <a:ea typeface="ＭＳ Ｐゴシック" panose="020B0600070205080204" pitchFamily="34" charset="-128"/>
                <a:cs typeface="Open Sans Light" charset="0"/>
              </a:rPr>
              <a:t> 	</a:t>
            </a:r>
            <a:r>
              <a:rPr lang="en-US" altLang="nb-NO" sz="1600" b="1" i="1" dirty="0" err="1">
                <a:solidFill>
                  <a:srgbClr val="000000"/>
                </a:solidFill>
                <a:latin typeface="Open Sans Light" charset="0"/>
                <a:ea typeface="ＭＳ Ｐゴシック" panose="020B0600070205080204" pitchFamily="34" charset="-128"/>
                <a:cs typeface="Open Sans Light" charset="0"/>
              </a:rPr>
              <a:t>luật</a:t>
            </a:r>
            <a:r>
              <a:rPr lang="en-US" altLang="nb-NO" sz="1600" b="1" i="1" dirty="0">
                <a:solidFill>
                  <a:srgbClr val="000000"/>
                </a:solidFill>
                <a:latin typeface="Open Sans Light" charset="0"/>
                <a:ea typeface="ＭＳ Ｐゴシック" panose="020B0600070205080204" pitchFamily="34" charset="-128"/>
                <a:cs typeface="Open Sans Light" charset="0"/>
              </a:rPr>
              <a:t> </a:t>
            </a:r>
            <a:r>
              <a:rPr lang="en-US" altLang="nb-NO" sz="1600" b="1" i="1" dirty="0" err="1">
                <a:solidFill>
                  <a:srgbClr val="000000"/>
                </a:solidFill>
                <a:latin typeface="Open Sans Light" charset="0"/>
                <a:ea typeface="ＭＳ Ｐゴシック" panose="020B0600070205080204" pitchFamily="34" charset="-128"/>
                <a:cs typeface="Open Sans Light" charset="0"/>
              </a:rPr>
              <a:t>sư</a:t>
            </a:r>
            <a:r>
              <a:rPr lang="en-US" altLang="nb-NO" sz="1600" b="1"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rất</a:t>
            </a:r>
            <a:r>
              <a:rPr lang="en-US" altLang="nb-NO" sz="1600" i="1" dirty="0">
                <a:solidFill>
                  <a:srgbClr val="000000"/>
                </a:solidFill>
                <a:latin typeface="Open Sans Light" charset="0"/>
                <a:ea typeface="ＭＳ Ｐゴシック" panose="020B0600070205080204" pitchFamily="34" charset="-128"/>
                <a:cs typeface="Open Sans Light" charset="0"/>
              </a:rPr>
              <a:t> 	</a:t>
            </a:r>
            <a:r>
              <a:rPr lang="en-US" altLang="nb-NO" sz="1600" i="1" dirty="0" err="1">
                <a:solidFill>
                  <a:srgbClr val="000000"/>
                </a:solidFill>
                <a:latin typeface="Open Sans Light" charset="0"/>
                <a:ea typeface="ＭＳ Ｐゴシック" panose="020B0600070205080204" pitchFamily="34" charset="-128"/>
                <a:cs typeface="Open Sans Light" charset="0"/>
              </a:rPr>
              <a:t>lười</a:t>
            </a:r>
            <a:r>
              <a:rPr lang="en-US" altLang="nb-NO" sz="1600" i="1" dirty="0">
                <a:solidFill>
                  <a:srgbClr val="000000"/>
                </a:solidFill>
                <a:latin typeface="Open Sans Light" charset="0"/>
                <a:ea typeface="ＭＳ Ｐゴシック" panose="020B0600070205080204" pitchFamily="34" charset="-128"/>
                <a:cs typeface="Open Sans Light" charset="0"/>
              </a:rPr>
              <a:t>.</a:t>
            </a:r>
            <a:endParaRPr lang="en-US" altLang="nb-NO" sz="1600" dirty="0">
              <a:solidFill>
                <a:srgbClr val="000000"/>
              </a:solidFill>
              <a:latin typeface="Open Sans Light" charset="0"/>
              <a:ea typeface="ＭＳ Ｐゴシック" panose="020B0600070205080204" pitchFamily="34" charset="-128"/>
              <a:cs typeface="Open Sans Light" charset="0"/>
            </a:endParaRPr>
          </a:p>
          <a:p>
            <a:pPr>
              <a:buFont typeface="Arial" panose="020B0604020202020204" pitchFamily="34" charset="0"/>
              <a:buNone/>
            </a:pPr>
            <a:r>
              <a:rPr lang="en-US" altLang="nb-NO" sz="1600" dirty="0">
                <a:latin typeface="Open Sans Light" charset="0"/>
                <a:ea typeface="ＭＳ Ｐゴシック" panose="020B0600070205080204" pitchFamily="34" charset="-128"/>
                <a:cs typeface="Open Sans Light" charset="0"/>
              </a:rPr>
              <a:t>cl		accountant 	</a:t>
            </a:r>
            <a:r>
              <a:rPr lang="en-US" altLang="nb-NO" sz="1600" dirty="0">
                <a:solidFill>
                  <a:srgbClr val="000000"/>
                </a:solidFill>
                <a:latin typeface="Open Sans Light" charset="0"/>
                <a:ea typeface="ＭＳ Ｐゴシック" panose="020B0600070205080204" pitchFamily="34" charset="-128"/>
                <a:cs typeface="Open Sans Light" charset="0"/>
              </a:rPr>
              <a:t>very	diligent	but 	cl 	lawyer 	very	lazy.</a:t>
            </a:r>
          </a:p>
          <a:p>
            <a:pPr>
              <a:buFont typeface="Arial" panose="020B0604020202020204" pitchFamily="34" charset="0"/>
              <a:buNone/>
            </a:pPr>
            <a:r>
              <a:rPr lang="en-US" altLang="nb-NO" sz="1600" dirty="0">
                <a:solidFill>
                  <a:srgbClr val="000000"/>
                </a:solidFill>
                <a:latin typeface="Open Sans Light" charset="0"/>
                <a:ea typeface="ＭＳ Ｐゴシック" panose="020B0600070205080204" pitchFamily="34" charset="-128"/>
                <a:cs typeface="Open Sans Light" charset="0"/>
              </a:rPr>
              <a:t>‘</a:t>
            </a:r>
            <a:r>
              <a:rPr lang="en-US" altLang="ja-JP" sz="1600" dirty="0">
                <a:solidFill>
                  <a:srgbClr val="000000"/>
                </a:solidFill>
                <a:latin typeface="Open Sans Light" charset="0"/>
                <a:ea typeface="ＭＳ Ｐゴシック" panose="020B0600070205080204" pitchFamily="34" charset="-128"/>
                <a:cs typeface="Open Sans Light" charset="0"/>
              </a:rPr>
              <a:t>The library has a new accountant and a new lawyer. </a:t>
            </a:r>
            <a:r>
              <a:rPr lang="en-US" altLang="ja-JP" sz="1600" b="1" dirty="0">
                <a:solidFill>
                  <a:srgbClr val="000000"/>
                </a:solidFill>
                <a:latin typeface="Open Sans Light" charset="0"/>
                <a:ea typeface="ＭＳ Ｐゴシック" panose="020B0600070205080204" pitchFamily="34" charset="-128"/>
                <a:cs typeface="Open Sans Light" charset="0"/>
              </a:rPr>
              <a:t>The accountant </a:t>
            </a:r>
            <a:r>
              <a:rPr lang="en-US" altLang="ja-JP" sz="1600" dirty="0">
                <a:solidFill>
                  <a:srgbClr val="000000"/>
                </a:solidFill>
                <a:latin typeface="Open Sans Light" charset="0"/>
                <a:ea typeface="ＭＳ Ｐゴシック" panose="020B0600070205080204" pitchFamily="34" charset="-128"/>
                <a:cs typeface="Open Sans Light" charset="0"/>
              </a:rPr>
              <a:t>is hard-working, but </a:t>
            </a:r>
            <a:r>
              <a:rPr lang="en-US" altLang="ja-JP" sz="1600" b="1" dirty="0">
                <a:solidFill>
                  <a:srgbClr val="000000"/>
                </a:solidFill>
                <a:latin typeface="Open Sans Light" charset="0"/>
                <a:ea typeface="ＭＳ Ｐゴシック" panose="020B0600070205080204" pitchFamily="34" charset="-128"/>
                <a:cs typeface="Open Sans Light" charset="0"/>
              </a:rPr>
              <a:t>the lawyer </a:t>
            </a:r>
            <a:r>
              <a:rPr lang="en-US" altLang="ja-JP" sz="1600" dirty="0">
                <a:solidFill>
                  <a:srgbClr val="000000"/>
                </a:solidFill>
                <a:latin typeface="Open Sans Light" charset="0"/>
                <a:ea typeface="ＭＳ Ｐゴシック" panose="020B0600070205080204" pitchFamily="34" charset="-128"/>
                <a:cs typeface="Open Sans Light" charset="0"/>
              </a:rPr>
              <a:t>is quite lazy.</a:t>
            </a:r>
            <a:r>
              <a:rPr lang="en-US" altLang="nb-NO" sz="1600" dirty="0">
                <a:solidFill>
                  <a:srgbClr val="000000"/>
                </a:solidFill>
                <a:latin typeface="Open Sans Light" charset="0"/>
                <a:ea typeface="ＭＳ Ｐゴシック" panose="020B0600070205080204" pitchFamily="34" charset="-128"/>
                <a:cs typeface="Open Sans Light" charset="0"/>
              </a:rPr>
              <a:t>’</a:t>
            </a:r>
            <a:r>
              <a:rPr lang="en-US" altLang="ja-JP" sz="1600" dirty="0">
                <a:solidFill>
                  <a:srgbClr val="000000"/>
                </a:solidFill>
                <a:latin typeface="Open Sans Light" charset="0"/>
                <a:ea typeface="ＭＳ Ｐゴシック" panose="020B0600070205080204" pitchFamily="34" charset="-128"/>
                <a:cs typeface="Open Sans Light" charset="0"/>
              </a:rPr>
              <a:t> </a:t>
            </a:r>
            <a:endParaRPr lang="nb-NO" altLang="nb-NO" sz="1600" dirty="0">
              <a:solidFill>
                <a:srgbClr val="000000"/>
              </a:solidFill>
              <a:latin typeface="Open Sans Light" charset="0"/>
              <a:ea typeface="ＭＳ Ｐゴシック" panose="020B0600070205080204" pitchFamily="34" charset="-128"/>
              <a:cs typeface="Open Sans Light" charset="0"/>
            </a:endParaRPr>
          </a:p>
        </p:txBody>
      </p:sp>
    </p:spTree>
    <p:extLst>
      <p:ext uri="{BB962C8B-B14F-4D97-AF65-F5344CB8AC3E}">
        <p14:creationId xmlns:p14="http://schemas.microsoft.com/office/powerpoint/2010/main" val="3733966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6056DE5-0E8C-4C4E-AD8A-4EC01A3EB682}"/>
              </a:ext>
            </a:extLst>
          </p:cNvPr>
          <p:cNvSpPr>
            <a:spLocks noGrp="1"/>
          </p:cNvSpPr>
          <p:nvPr>
            <p:ph type="title"/>
          </p:nvPr>
        </p:nvSpPr>
        <p:spPr/>
        <p:txBody>
          <a:bodyPr/>
          <a:lstStyle/>
          <a:p>
            <a:r>
              <a:rPr lang="nb-NO" altLang="nb-NO">
                <a:latin typeface="Open Sans" charset="0"/>
                <a:ea typeface="ＭＳ Ｐゴシック" panose="020B0600070205080204" pitchFamily="34" charset="-128"/>
                <a:cs typeface="Open Sans" charset="0"/>
              </a:rPr>
              <a:t>Definiteness Effects of Slavic Prefixes are Strongest in Russian </a:t>
            </a:r>
            <a:r>
              <a:rPr lang="nb-NO" altLang="nb-NO" sz="2400">
                <a:latin typeface="Open Sans" charset="0"/>
                <a:ea typeface="ＭＳ Ｐゴシック" panose="020B0600070205080204" pitchFamily="34" charset="-128"/>
                <a:cs typeface="Open Sans" charset="0"/>
              </a:rPr>
              <a:t>(Leinonen 1982, Dickey 2000)</a:t>
            </a:r>
          </a:p>
        </p:txBody>
      </p:sp>
      <p:sp>
        <p:nvSpPr>
          <p:cNvPr id="52226" name="Content Placeholder 2">
            <a:extLst>
              <a:ext uri="{FF2B5EF4-FFF2-40B4-BE49-F238E27FC236}">
                <a16:creationId xmlns:a16="http://schemas.microsoft.com/office/drawing/2014/main" id="{CD65240E-5929-E348-A523-A86EE22101B3}"/>
              </a:ext>
            </a:extLst>
          </p:cNvPr>
          <p:cNvSpPr>
            <a:spLocks noGrp="1"/>
          </p:cNvSpPr>
          <p:nvPr>
            <p:ph idx="1"/>
          </p:nvPr>
        </p:nvSpPr>
        <p:spPr/>
        <p:txBody>
          <a:bodyPr>
            <a:normAutofit lnSpcReduction="10000"/>
          </a:bodyPr>
          <a:lstStyle/>
          <a:p>
            <a:pPr marL="0" indent="0">
              <a:buNone/>
            </a:pPr>
            <a:r>
              <a:rPr lang="nb-NO" altLang="nb-NO" sz="2400" dirty="0">
                <a:latin typeface="Open Sans Light" charset="0"/>
                <a:ea typeface="ＭＳ Ｐゴシック" panose="020B0600070205080204" pitchFamily="34" charset="-128"/>
                <a:cs typeface="Open Sans Light" charset="0"/>
              </a:rPr>
              <a:t>a. </a:t>
            </a:r>
            <a:r>
              <a:rPr lang="nb-NO" altLang="nb-NO" sz="2400" i="1" dirty="0" err="1">
                <a:latin typeface="Open Sans Light" charset="0"/>
                <a:ea typeface="ＭＳ Ｐゴシック" panose="020B0600070205080204" pitchFamily="34" charset="-128"/>
                <a:cs typeface="Open Sans Light" charset="0"/>
              </a:rPr>
              <a:t>Kto</a:t>
            </a:r>
            <a:r>
              <a:rPr lang="nb-NO" altLang="nb-NO" sz="2400" i="1" dirty="0">
                <a:latin typeface="Open Sans Light" charset="0"/>
                <a:ea typeface="ＭＳ Ｐゴシック" panose="020B0600070205080204" pitchFamily="34" charset="-128"/>
                <a:cs typeface="Open Sans Light" charset="0"/>
              </a:rPr>
              <a:t> </a:t>
            </a:r>
            <a:r>
              <a:rPr lang="nb-NO" altLang="nb-NO" sz="2400" b="1" i="1" dirty="0">
                <a:latin typeface="Open Sans Light" charset="0"/>
                <a:ea typeface="ＭＳ Ｐゴシック" panose="020B0600070205080204" pitchFamily="34" charset="-128"/>
                <a:cs typeface="Open Sans Light" charset="0"/>
              </a:rPr>
              <a:t>pro-</a:t>
            </a:r>
            <a:r>
              <a:rPr lang="nb-NO" altLang="nb-NO" sz="2400" b="1" i="1" dirty="0" err="1">
                <a:latin typeface="Open Sans Light" charset="0"/>
                <a:ea typeface="ＭＳ Ｐゴシック" panose="020B0600070205080204" pitchFamily="34" charset="-128"/>
                <a:cs typeface="Open Sans Light" charset="0"/>
              </a:rPr>
              <a:t>čital</a:t>
            </a:r>
            <a:r>
              <a:rPr lang="nb-NO" altLang="nb-NO" sz="2400" i="1"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Vojnu</a:t>
            </a:r>
            <a:r>
              <a:rPr lang="nb-NO" altLang="nb-NO" sz="2400" i="1" dirty="0">
                <a:latin typeface="Open Sans Light" charset="0"/>
                <a:ea typeface="ＭＳ Ｐゴシック" panose="020B0600070205080204" pitchFamily="34" charset="-128"/>
                <a:cs typeface="Open Sans Light" charset="0"/>
              </a:rPr>
              <a:t> i </a:t>
            </a:r>
            <a:r>
              <a:rPr lang="nb-NO" altLang="nb-NO" sz="2400" i="1" dirty="0" err="1">
                <a:latin typeface="Open Sans Light" charset="0"/>
                <a:ea typeface="ＭＳ Ｐゴシック" panose="020B0600070205080204" pitchFamily="34" charset="-128"/>
                <a:cs typeface="Open Sans Light" charset="0"/>
              </a:rPr>
              <a:t>mir</a:t>
            </a:r>
            <a:r>
              <a:rPr lang="ru-RU" altLang="nb-NO" sz="2400" i="1" dirty="0">
                <a:latin typeface="Open Sans Light" charset="0"/>
                <a:ea typeface="ＭＳ Ｐゴシック" panose="020B0600070205080204" pitchFamily="34" charset="-128"/>
                <a:cs typeface="Open Sans Light" charset="0"/>
              </a:rPr>
              <a:t>?</a:t>
            </a:r>
            <a:r>
              <a:rPr lang="nb-NO" altLang="nb-NO" sz="2400" i="1" dirty="0">
                <a:latin typeface="Open Sans Light" charset="0"/>
                <a:ea typeface="ＭＳ Ｐゴシック" panose="020B0600070205080204" pitchFamily="34" charset="-128"/>
                <a:cs typeface="Open Sans Light" charset="0"/>
              </a:rPr>
              <a:t> </a:t>
            </a:r>
            <a:r>
              <a:rPr lang="nb-NO" altLang="nb-NO" sz="2400" dirty="0">
                <a:latin typeface="Open Sans Light" charset="0"/>
                <a:ea typeface="ＭＳ Ｐゴシック" panose="020B0600070205080204" pitchFamily="34" charset="-128"/>
                <a:cs typeface="Open Sans Light" charset="0"/>
              </a:rPr>
              <a:t>(</a:t>
            </a:r>
            <a:r>
              <a:rPr lang="nb-NO" altLang="nb-NO" sz="2400" dirty="0" err="1">
                <a:latin typeface="Open Sans Light" charset="0"/>
                <a:ea typeface="ＭＳ Ｐゴシック" panose="020B0600070205080204" pitchFamily="34" charset="-128"/>
                <a:cs typeface="Open Sans Light" charset="0"/>
              </a:rPr>
              <a:t>Perfective</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presumes</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there</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was</a:t>
            </a:r>
            <a:r>
              <a:rPr lang="nb-NO" altLang="nb-NO" sz="2400" dirty="0">
                <a:latin typeface="Open Sans Light" charset="0"/>
                <a:ea typeface="ＭＳ Ｐゴシック" panose="020B0600070205080204" pitchFamily="34" charset="-128"/>
                <a:cs typeface="Open Sans Light" charset="0"/>
              </a:rPr>
              <a:t> an </a:t>
            </a:r>
            <a:r>
              <a:rPr lang="nb-NO" altLang="nb-NO" sz="2400" dirty="0" err="1">
                <a:latin typeface="Open Sans Light" charset="0"/>
                <a:ea typeface="ＭＳ Ｐゴシック" panose="020B0600070205080204" pitchFamily="34" charset="-128"/>
                <a:cs typeface="Open Sans Light" charset="0"/>
              </a:rPr>
              <a:t>expectation</a:t>
            </a:r>
            <a:r>
              <a:rPr lang="nb-NO" altLang="nb-NO" sz="2400" dirty="0">
                <a:latin typeface="Open Sans Light" charset="0"/>
                <a:ea typeface="ＭＳ Ｐゴシック" panose="020B0600070205080204" pitchFamily="34" charset="-128"/>
                <a:cs typeface="Open Sans Light" charset="0"/>
              </a:rPr>
              <a:t>)</a:t>
            </a:r>
            <a:endParaRPr lang="nb-NO" altLang="nb-NO" sz="2400" i="1" dirty="0">
              <a:latin typeface="Open Sans Light" charset="0"/>
              <a:ea typeface="ＭＳ Ｐゴシック" panose="020B0600070205080204" pitchFamily="34" charset="-128"/>
              <a:cs typeface="Open Sans Light" charset="0"/>
            </a:endParaRPr>
          </a:p>
          <a:p>
            <a:pPr marL="0" indent="0">
              <a:buNone/>
            </a:pPr>
            <a:r>
              <a:rPr lang="nb-NO" altLang="nb-NO" sz="2400" dirty="0">
                <a:latin typeface="Open Sans Light" charset="0"/>
                <a:ea typeface="ＭＳ Ｐゴシック" panose="020B0600070205080204" pitchFamily="34" charset="-128"/>
                <a:cs typeface="Open Sans Light" charset="0"/>
              </a:rPr>
              <a:t>b. </a:t>
            </a:r>
            <a:r>
              <a:rPr lang="nb-NO" altLang="nb-NO" sz="2400" i="1" dirty="0" err="1">
                <a:latin typeface="Open Sans Light" charset="0"/>
                <a:ea typeface="ＭＳ Ｐゴシック" panose="020B0600070205080204" pitchFamily="34" charset="-128"/>
                <a:cs typeface="Open Sans Light" charset="0"/>
              </a:rPr>
              <a:t>Kto</a:t>
            </a:r>
            <a:r>
              <a:rPr lang="nb-NO" altLang="nb-NO" sz="2400" i="1"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čital</a:t>
            </a:r>
            <a:r>
              <a:rPr lang="nb-NO" altLang="nb-NO" sz="2400" i="1"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Vojnu</a:t>
            </a:r>
            <a:r>
              <a:rPr lang="nb-NO" altLang="nb-NO" sz="2400" i="1" dirty="0">
                <a:latin typeface="Open Sans Light" charset="0"/>
                <a:ea typeface="ＭＳ Ｐゴシック" panose="020B0600070205080204" pitchFamily="34" charset="-128"/>
                <a:cs typeface="Open Sans Light" charset="0"/>
              </a:rPr>
              <a:t> i </a:t>
            </a:r>
            <a:r>
              <a:rPr lang="nb-NO" altLang="nb-NO" sz="2400" i="1" dirty="0" err="1">
                <a:latin typeface="Open Sans Light" charset="0"/>
                <a:ea typeface="ＭＳ Ｐゴシック" panose="020B0600070205080204" pitchFamily="34" charset="-128"/>
                <a:cs typeface="Open Sans Light" charset="0"/>
              </a:rPr>
              <a:t>mir</a:t>
            </a:r>
            <a:r>
              <a:rPr lang="ru-RU" altLang="nb-NO" sz="2400" i="1" dirty="0">
                <a:latin typeface="Open Sans Light" charset="0"/>
                <a:ea typeface="ＭＳ Ｐゴシック" panose="020B0600070205080204" pitchFamily="34" charset="-128"/>
                <a:cs typeface="Open Sans Light" charset="0"/>
              </a:rPr>
              <a:t>?</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Imperfective</a:t>
            </a:r>
            <a:r>
              <a:rPr lang="nb-NO" altLang="nb-NO" sz="2400" dirty="0">
                <a:latin typeface="Open Sans Light" charset="0"/>
                <a:ea typeface="ＭＳ Ｐゴシック" panose="020B0600070205080204" pitchFamily="34" charset="-128"/>
                <a:cs typeface="Open Sans Light" charset="0"/>
              </a:rPr>
              <a:t>)</a:t>
            </a:r>
            <a:endParaRPr lang="nb-NO" altLang="nb-NO" sz="2400" i="1" dirty="0">
              <a:latin typeface="Open Sans Light" charset="0"/>
              <a:ea typeface="ＭＳ Ｐゴシック" panose="020B0600070205080204" pitchFamily="34" charset="-128"/>
              <a:cs typeface="Open Sans Light" charset="0"/>
            </a:endParaRPr>
          </a:p>
          <a:p>
            <a:pPr marL="0" indent="0">
              <a:buNone/>
            </a:pPr>
            <a:r>
              <a:rPr lang="nb-NO" altLang="nb-NO" sz="2400" dirty="0">
                <a:latin typeface="Open Sans Light" charset="0"/>
                <a:ea typeface="ＭＳ Ｐゴシック" panose="020B0600070205080204" pitchFamily="34" charset="-128"/>
                <a:cs typeface="Open Sans Light" charset="0"/>
              </a:rPr>
              <a:t>‘Who </a:t>
            </a:r>
            <a:r>
              <a:rPr lang="nb-NO" altLang="nb-NO" sz="2400" dirty="0" err="1">
                <a:latin typeface="Open Sans Light" charset="0"/>
                <a:ea typeface="ＭＳ Ｐゴシック" panose="020B0600070205080204" pitchFamily="34" charset="-128"/>
                <a:cs typeface="Open Sans Light" charset="0"/>
              </a:rPr>
              <a:t>read</a:t>
            </a:r>
            <a:r>
              <a:rPr lang="nb-NO" altLang="nb-NO" sz="2400"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War</a:t>
            </a:r>
            <a:r>
              <a:rPr lang="nb-NO" altLang="nb-NO" sz="2400" i="1" dirty="0">
                <a:latin typeface="Open Sans Light" charset="0"/>
                <a:ea typeface="ＭＳ Ｐゴシック" panose="020B0600070205080204" pitchFamily="34" charset="-128"/>
                <a:cs typeface="Open Sans Light" charset="0"/>
              </a:rPr>
              <a:t> and Peace</a:t>
            </a:r>
            <a:r>
              <a:rPr lang="nb-NO" altLang="nb-NO" sz="2400" dirty="0">
                <a:latin typeface="Open Sans Light" charset="0"/>
                <a:ea typeface="ＭＳ Ｐゴシック" panose="020B0600070205080204" pitchFamily="34" charset="-128"/>
                <a:cs typeface="Open Sans Light" charset="0"/>
              </a:rPr>
              <a:t>?’</a:t>
            </a:r>
            <a:endParaRPr lang="ru-RU" altLang="nb-NO" sz="2400" dirty="0">
              <a:latin typeface="Open Sans Light" charset="0"/>
              <a:ea typeface="ＭＳ Ｐゴシック" panose="020B0600070205080204" pitchFamily="34" charset="-128"/>
              <a:cs typeface="Open Sans Light" charset="0"/>
            </a:endParaRPr>
          </a:p>
          <a:p>
            <a:pPr marL="0" indent="0">
              <a:buNone/>
            </a:pPr>
            <a:endParaRPr lang="ru-RU" altLang="nb-NO" sz="2400" dirty="0">
              <a:latin typeface="Open Sans Light" charset="0"/>
              <a:ea typeface="ＭＳ Ｐゴシック" panose="020B0600070205080204" pitchFamily="34" charset="-128"/>
              <a:cs typeface="Open Sans Light" charset="0"/>
            </a:endParaRPr>
          </a:p>
          <a:p>
            <a:pPr marL="0" indent="0">
              <a:buNone/>
            </a:pPr>
            <a:r>
              <a:rPr lang="ru-RU" altLang="nb-NO" sz="2400" dirty="0">
                <a:latin typeface="Open Sans Light" charset="0"/>
                <a:ea typeface="ＭＳ Ｐゴシック" panose="020B0600070205080204" pitchFamily="34" charset="-128"/>
                <a:cs typeface="Open Sans Light" charset="0"/>
              </a:rPr>
              <a:t>а.</a:t>
            </a:r>
            <a:r>
              <a:rPr lang="nb-NO" altLang="nb-NO" sz="2400" dirty="0">
                <a:latin typeface="Open Sans Light" charset="0"/>
                <a:ea typeface="ＭＳ Ｐゴシック" panose="020B0600070205080204" pitchFamily="34" charset="-128"/>
                <a:cs typeface="Open Sans Light" charset="0"/>
              </a:rPr>
              <a:t> </a:t>
            </a:r>
            <a:r>
              <a:rPr lang="nb-NO" altLang="nb-NO" sz="2400" i="1" dirty="0">
                <a:latin typeface="Open Sans Light" charset="0"/>
                <a:ea typeface="ＭＳ Ｐゴシック" panose="020B0600070205080204" pitchFamily="34" charset="-128"/>
                <a:cs typeface="Open Sans Light" charset="0"/>
              </a:rPr>
              <a:t>Ty</a:t>
            </a:r>
            <a:r>
              <a:rPr lang="nb-NO" altLang="nb-NO" sz="2400" dirty="0">
                <a:latin typeface="Open Sans Light" charset="0"/>
                <a:ea typeface="ＭＳ Ｐゴシック" panose="020B0600070205080204" pitchFamily="34" charset="-128"/>
                <a:cs typeface="Open Sans Light" charset="0"/>
              </a:rPr>
              <a:t> </a:t>
            </a:r>
            <a:r>
              <a:rPr lang="nb-NO" altLang="nb-NO" sz="2400" b="1" i="1" dirty="0">
                <a:latin typeface="Open Sans Light" charset="0"/>
                <a:ea typeface="ＭＳ Ｐゴシック" panose="020B0600070205080204" pitchFamily="34" charset="-128"/>
                <a:cs typeface="Open Sans Light" charset="0"/>
              </a:rPr>
              <a:t>pro-</a:t>
            </a:r>
            <a:r>
              <a:rPr lang="nb-NO" altLang="nb-NO" sz="2400" b="1" i="1" dirty="0" err="1">
                <a:latin typeface="Open Sans Light" charset="0"/>
                <a:ea typeface="ＭＳ Ｐゴシック" panose="020B0600070205080204" pitchFamily="34" charset="-128"/>
                <a:cs typeface="Open Sans Light" charset="0"/>
              </a:rPr>
              <a:t>čital</a:t>
            </a:r>
            <a:r>
              <a:rPr lang="nb-NO" altLang="nb-NO" sz="2400" b="1" i="1"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moju</a:t>
            </a:r>
            <a:r>
              <a:rPr lang="nb-NO" altLang="nb-NO" sz="2400" i="1"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knigu</a:t>
            </a:r>
            <a:r>
              <a:rPr lang="ru-RU" altLang="nb-NO" sz="2400" i="1" dirty="0">
                <a:latin typeface="Open Sans Light" charset="0"/>
                <a:ea typeface="ＭＳ Ｐゴシック" panose="020B0600070205080204" pitchFamily="34" charset="-128"/>
                <a:cs typeface="Open Sans Light" charset="0"/>
              </a:rPr>
              <a:t>?</a:t>
            </a:r>
            <a:r>
              <a:rPr lang="nb-NO" altLang="nb-NO" sz="2400" i="1" dirty="0">
                <a:latin typeface="Open Sans Light" charset="0"/>
                <a:ea typeface="ＭＳ Ｐゴシック" panose="020B0600070205080204" pitchFamily="34" charset="-128"/>
                <a:cs typeface="Open Sans Light" charset="0"/>
              </a:rPr>
              <a:t> </a:t>
            </a:r>
            <a:r>
              <a:rPr lang="nb-NO" altLang="nb-NO" sz="2400" dirty="0">
                <a:latin typeface="Open Sans Light" charset="0"/>
                <a:ea typeface="ＭＳ Ｐゴシック" panose="020B0600070205080204" pitchFamily="34" charset="-128"/>
                <a:cs typeface="Open Sans Light" charset="0"/>
              </a:rPr>
              <a:t>(</a:t>
            </a:r>
            <a:r>
              <a:rPr lang="nb-NO" altLang="nb-NO" sz="2400" dirty="0" err="1">
                <a:latin typeface="Open Sans Light" charset="0"/>
                <a:ea typeface="ＭＳ Ｐゴシック" panose="020B0600070205080204" pitchFamily="34" charset="-128"/>
                <a:cs typeface="Open Sans Light" charset="0"/>
              </a:rPr>
              <a:t>Perfective</a:t>
            </a:r>
            <a:r>
              <a:rPr lang="nb-NO" altLang="nb-NO" sz="2400" dirty="0">
                <a:latin typeface="Open Sans Light" charset="0"/>
                <a:ea typeface="ＭＳ Ｐゴシック" panose="020B0600070205080204" pitchFamily="34" charset="-128"/>
                <a:cs typeface="Open Sans Light" charset="0"/>
              </a:rPr>
              <a:t>)</a:t>
            </a:r>
            <a:endParaRPr lang="ru-RU" altLang="nb-NO" sz="2400" i="1" dirty="0">
              <a:latin typeface="Open Sans Light" charset="0"/>
              <a:ea typeface="ＭＳ Ｐゴシック" panose="020B0600070205080204" pitchFamily="34" charset="-128"/>
              <a:cs typeface="Open Sans Light" charset="0"/>
            </a:endParaRPr>
          </a:p>
          <a:p>
            <a:pPr marL="0" indent="0">
              <a:buNone/>
            </a:pPr>
            <a:r>
              <a:rPr lang="nb-NO" altLang="nb-NO" sz="2400" dirty="0">
                <a:latin typeface="Open Sans Light" charset="0"/>
                <a:ea typeface="ＭＳ Ｐゴシック" panose="020B0600070205080204" pitchFamily="34" charset="-128"/>
                <a:cs typeface="Open Sans Light" charset="0"/>
              </a:rPr>
              <a:t>b</a:t>
            </a:r>
            <a:r>
              <a:rPr lang="ru-RU" altLang="nb-NO" sz="2400" dirty="0">
                <a:latin typeface="Open Sans Light" charset="0"/>
                <a:ea typeface="ＭＳ Ｐゴシック" panose="020B0600070205080204" pitchFamily="34" charset="-128"/>
                <a:cs typeface="Open Sans Light" charset="0"/>
              </a:rPr>
              <a:t>.</a:t>
            </a:r>
            <a:r>
              <a:rPr lang="nb-NO" altLang="nb-NO" sz="2400" dirty="0">
                <a:latin typeface="Open Sans Light" charset="0"/>
                <a:ea typeface="ＭＳ Ｐゴシック" panose="020B0600070205080204" pitchFamily="34" charset="-128"/>
                <a:cs typeface="Open Sans Light" charset="0"/>
              </a:rPr>
              <a:t> </a:t>
            </a:r>
            <a:r>
              <a:rPr lang="nb-NO" altLang="nb-NO" sz="2400" i="1" dirty="0">
                <a:latin typeface="Open Sans Light" charset="0"/>
                <a:ea typeface="ＭＳ Ｐゴシック" panose="020B0600070205080204" pitchFamily="34" charset="-128"/>
                <a:cs typeface="Open Sans Light" charset="0"/>
              </a:rPr>
              <a:t>Ty</a:t>
            </a:r>
            <a:r>
              <a:rPr lang="nb-NO" altLang="nb-NO" sz="2400"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čital</a:t>
            </a:r>
            <a:r>
              <a:rPr lang="nb-NO" altLang="nb-NO" sz="2400" b="1" i="1"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moju</a:t>
            </a:r>
            <a:r>
              <a:rPr lang="nb-NO" altLang="nb-NO" sz="2400" i="1" dirty="0">
                <a:latin typeface="Open Sans Light" charset="0"/>
                <a:ea typeface="ＭＳ Ｐゴシック" panose="020B0600070205080204" pitchFamily="34" charset="-128"/>
                <a:cs typeface="Open Sans Light" charset="0"/>
              </a:rPr>
              <a:t> </a:t>
            </a:r>
            <a:r>
              <a:rPr lang="nb-NO" altLang="nb-NO" sz="2400" i="1" dirty="0" err="1">
                <a:latin typeface="Open Sans Light" charset="0"/>
                <a:ea typeface="ＭＳ Ｐゴシック" panose="020B0600070205080204" pitchFamily="34" charset="-128"/>
                <a:cs typeface="Open Sans Light" charset="0"/>
              </a:rPr>
              <a:t>knigu</a:t>
            </a:r>
            <a:r>
              <a:rPr lang="ru-RU" altLang="nb-NO" sz="2400" i="1" dirty="0">
                <a:latin typeface="Open Sans Light" charset="0"/>
                <a:ea typeface="ＭＳ Ｐゴシック" panose="020B0600070205080204" pitchFamily="34" charset="-128"/>
                <a:cs typeface="Open Sans Light" charset="0"/>
              </a:rPr>
              <a:t>?</a:t>
            </a:r>
            <a:r>
              <a:rPr lang="nb-NO" altLang="nb-NO" sz="2400" i="1" dirty="0">
                <a:latin typeface="Open Sans Light" charset="0"/>
                <a:ea typeface="ＭＳ Ｐゴシック" panose="020B0600070205080204" pitchFamily="34" charset="-128"/>
                <a:cs typeface="Open Sans Light" charset="0"/>
              </a:rPr>
              <a:t> </a:t>
            </a:r>
            <a:r>
              <a:rPr lang="nb-NO" altLang="nb-NO" sz="2400" dirty="0">
                <a:latin typeface="Open Sans Light" charset="0"/>
                <a:ea typeface="ＭＳ Ｐゴシック" panose="020B0600070205080204" pitchFamily="34" charset="-128"/>
                <a:cs typeface="Open Sans Light" charset="0"/>
              </a:rPr>
              <a:t>(</a:t>
            </a:r>
            <a:r>
              <a:rPr lang="nb-NO" altLang="nb-NO" sz="2400" dirty="0" err="1">
                <a:latin typeface="Open Sans Light" charset="0"/>
                <a:ea typeface="ＭＳ Ｐゴシック" panose="020B0600070205080204" pitchFamily="34" charset="-128"/>
                <a:cs typeface="Open Sans Light" charset="0"/>
              </a:rPr>
              <a:t>Imperfective</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follow</a:t>
            </a:r>
            <a:r>
              <a:rPr lang="nb-NO" altLang="nb-NO" sz="2400" dirty="0">
                <a:latin typeface="Open Sans Light" charset="0"/>
                <a:ea typeface="ＭＳ Ｐゴシック" panose="020B0600070205080204" pitchFamily="34" charset="-128"/>
                <a:cs typeface="Open Sans Light" charset="0"/>
              </a:rPr>
              <a:t> up: </a:t>
            </a:r>
            <a:r>
              <a:rPr lang="nb-NO" altLang="nb-NO" sz="2400" i="1" dirty="0">
                <a:latin typeface="Open Sans Light" charset="0"/>
                <a:ea typeface="ＭＳ Ｐゴシック" panose="020B0600070205080204" pitchFamily="34" charset="-128"/>
                <a:cs typeface="Open Sans Light" charset="0"/>
              </a:rPr>
              <a:t>Ty ne </a:t>
            </a:r>
            <a:r>
              <a:rPr lang="nb-NO" altLang="nb-NO" sz="2400" i="1" dirty="0" err="1">
                <a:latin typeface="Open Sans Light" charset="0"/>
                <a:ea typeface="ＭＳ Ｐゴシック" panose="020B0600070205080204" pitchFamily="34" charset="-128"/>
                <a:cs typeface="Open Sans Light" charset="0"/>
              </a:rPr>
              <a:t>videl</a:t>
            </a:r>
            <a:r>
              <a:rPr lang="nb-NO" altLang="nb-NO" sz="2400" i="1" dirty="0">
                <a:latin typeface="Open Sans Light" charset="0"/>
                <a:ea typeface="ＭＳ Ｐゴシック" panose="020B0600070205080204" pitchFamily="34" charset="-128"/>
                <a:cs typeface="Open Sans Light" charset="0"/>
              </a:rPr>
              <a:t> tam </a:t>
            </a:r>
            <a:r>
              <a:rPr lang="nb-NO" altLang="nb-NO" sz="2400" i="1" dirty="0" err="1">
                <a:latin typeface="Open Sans Light" charset="0"/>
                <a:ea typeface="ＭＳ Ｐゴシック" panose="020B0600070205080204" pitchFamily="34" charset="-128"/>
                <a:cs typeface="Open Sans Light" charset="0"/>
              </a:rPr>
              <a:t>zapisku</a:t>
            </a:r>
            <a:r>
              <a:rPr lang="nb-NO" altLang="nb-NO" sz="2400" i="1" dirty="0">
                <a:latin typeface="Open Sans Light" charset="0"/>
                <a:ea typeface="ＭＳ Ｐゴシック" panose="020B0600070205080204" pitchFamily="34" charset="-128"/>
                <a:cs typeface="Open Sans Light" charset="0"/>
              </a:rPr>
              <a:t>?</a:t>
            </a:r>
            <a:r>
              <a:rPr lang="nb-NO" altLang="nb-NO" sz="2400" dirty="0">
                <a:latin typeface="Open Sans Light" charset="0"/>
                <a:ea typeface="ＭＳ Ｐゴシック" panose="020B0600070205080204" pitchFamily="34" charset="-128"/>
                <a:cs typeface="Open Sans Light" charset="0"/>
              </a:rPr>
              <a:t>)</a:t>
            </a:r>
            <a:endParaRPr lang="nb-NO" altLang="nb-NO" sz="2400" i="1" dirty="0">
              <a:latin typeface="Open Sans Light" charset="0"/>
              <a:ea typeface="ＭＳ Ｐゴシック" panose="020B0600070205080204" pitchFamily="34" charset="-128"/>
              <a:cs typeface="Open Sans Light" charset="0"/>
            </a:endParaRPr>
          </a:p>
          <a:p>
            <a:pPr marL="0" indent="0">
              <a:buNone/>
            </a:pPr>
            <a:r>
              <a:rPr lang="nb-NO" altLang="nb-NO" sz="2400" dirty="0">
                <a:latin typeface="Open Sans Light" charset="0"/>
                <a:ea typeface="ＭＳ Ｐゴシック" panose="020B0600070205080204" pitchFamily="34" charset="-128"/>
                <a:cs typeface="Open Sans Light" charset="0"/>
              </a:rPr>
              <a:t>‘</a:t>
            </a:r>
            <a:r>
              <a:rPr lang="nb-NO" altLang="nb-NO" sz="2400" dirty="0" err="1">
                <a:latin typeface="Open Sans Light" charset="0"/>
                <a:ea typeface="ＭＳ Ｐゴシック" panose="020B0600070205080204" pitchFamily="34" charset="-128"/>
                <a:cs typeface="Open Sans Light" charset="0"/>
              </a:rPr>
              <a:t>Did</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you</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read</a:t>
            </a:r>
            <a:r>
              <a:rPr lang="nb-NO" altLang="nb-NO" sz="2400" dirty="0">
                <a:latin typeface="Open Sans Light" charset="0"/>
                <a:ea typeface="ＭＳ Ｐゴシック" panose="020B0600070205080204" pitchFamily="34" charset="-128"/>
                <a:cs typeface="Open Sans Light" charset="0"/>
              </a:rPr>
              <a:t> my book? (</a:t>
            </a:r>
            <a:r>
              <a:rPr lang="nb-NO" altLang="nb-NO" sz="2400" dirty="0" err="1">
                <a:latin typeface="Open Sans Light" charset="0"/>
                <a:ea typeface="ＭＳ Ｐゴシック" panose="020B0600070205080204" pitchFamily="34" charset="-128"/>
                <a:cs typeface="Open Sans Light" charset="0"/>
              </a:rPr>
              <a:t>You</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didn’t</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see</a:t>
            </a:r>
            <a:r>
              <a:rPr lang="nb-NO" altLang="nb-NO" sz="2400" dirty="0">
                <a:latin typeface="Open Sans Light" charset="0"/>
                <a:ea typeface="ＭＳ Ｐゴシック" panose="020B0600070205080204" pitchFamily="34" charset="-128"/>
                <a:cs typeface="Open Sans Light" charset="0"/>
              </a:rPr>
              <a:t> a note </a:t>
            </a:r>
            <a:r>
              <a:rPr lang="nb-NO" altLang="nb-NO" sz="2400" dirty="0" err="1">
                <a:latin typeface="Open Sans Light" charset="0"/>
                <a:ea typeface="ＭＳ Ｐゴシック" panose="020B0600070205080204" pitchFamily="34" charset="-128"/>
                <a:cs typeface="Open Sans Light" charset="0"/>
              </a:rPr>
              <a:t>there</a:t>
            </a:r>
            <a:r>
              <a:rPr lang="ru-RU" altLang="nb-NO" sz="2400" dirty="0">
                <a:latin typeface="Open Sans Light" charset="0"/>
                <a:ea typeface="ＭＳ Ｐゴシック" panose="020B0600070205080204" pitchFamily="34" charset="-128"/>
                <a:cs typeface="Open Sans Light" charset="0"/>
              </a:rPr>
              <a:t>?</a:t>
            </a:r>
            <a:r>
              <a:rPr lang="nb-NO" altLang="nb-NO" sz="2400" dirty="0">
                <a:latin typeface="Open Sans Light" charset="0"/>
                <a:ea typeface="ＭＳ Ｐゴシック" panose="020B0600070205080204" pitchFamily="34" charset="-128"/>
                <a:cs typeface="Open Sans Light" charset="0"/>
              </a:rPr>
              <a:t>)’</a:t>
            </a:r>
            <a:endParaRPr lang="ru-RU" altLang="nb-NO" sz="2400" dirty="0">
              <a:latin typeface="Open Sans Light" charset="0"/>
              <a:ea typeface="ＭＳ Ｐゴシック" panose="020B0600070205080204" pitchFamily="34" charset="-128"/>
              <a:cs typeface="Open Sans Light" charset="0"/>
            </a:endParaRPr>
          </a:p>
          <a:p>
            <a:pPr marL="0" indent="0">
              <a:buNone/>
            </a:pPr>
            <a:endParaRPr lang="ru-RU" altLang="nb-NO" sz="2400" dirty="0">
              <a:latin typeface="Open Sans Light" charset="0"/>
              <a:ea typeface="ＭＳ Ｐゴシック" panose="020B0600070205080204" pitchFamily="34" charset="-128"/>
              <a:cs typeface="Open Sans Light" charset="0"/>
            </a:endParaRPr>
          </a:p>
          <a:p>
            <a:pPr marL="0" indent="0">
              <a:buNone/>
            </a:pPr>
            <a:r>
              <a:rPr lang="nb-NO" altLang="nb-NO" sz="2400" dirty="0" err="1">
                <a:latin typeface="Open Sans Light" charset="0"/>
                <a:ea typeface="ＭＳ Ｐゴシック" panose="020B0600070205080204" pitchFamily="34" charset="-128"/>
                <a:cs typeface="Open Sans Light" charset="0"/>
              </a:rPr>
              <a:t>Perfective</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sentences</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reflect</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shared</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information</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focus</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on</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specific</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event</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Imperfective</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sentences</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lack</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this</a:t>
            </a:r>
            <a:r>
              <a:rPr lang="nb-NO" altLang="nb-NO" sz="2400" dirty="0">
                <a:latin typeface="Open Sans Light" charset="0"/>
                <a:ea typeface="ＭＳ Ｐゴシック" panose="020B0600070205080204" pitchFamily="34" charset="-128"/>
                <a:cs typeface="Open Sans Light" charset="0"/>
              </a:rPr>
              <a:t> </a:t>
            </a:r>
            <a:r>
              <a:rPr lang="nb-NO" altLang="nb-NO" sz="2400" dirty="0" err="1">
                <a:latin typeface="Open Sans Light" charset="0"/>
                <a:ea typeface="ＭＳ Ｐゴシック" panose="020B0600070205080204" pitchFamily="34" charset="-128"/>
                <a:cs typeface="Open Sans Light" charset="0"/>
              </a:rPr>
              <a:t>implication</a:t>
            </a:r>
            <a:r>
              <a:rPr lang="nb-NO" altLang="nb-NO" sz="2400" dirty="0">
                <a:latin typeface="Open Sans Light" charset="0"/>
                <a:ea typeface="ＭＳ Ｐゴシック" panose="020B0600070205080204" pitchFamily="34" charset="-128"/>
                <a:cs typeface="Open Sans Light" charset="0"/>
              </a:rPr>
              <a:t>.</a:t>
            </a:r>
          </a:p>
        </p:txBody>
      </p:sp>
      <p:pic>
        <p:nvPicPr>
          <p:cNvPr id="52227" name="Picture 3">
            <a:extLst>
              <a:ext uri="{FF2B5EF4-FFF2-40B4-BE49-F238E27FC236}">
                <a16:creationId xmlns:a16="http://schemas.microsoft.com/office/drawing/2014/main" id="{DEE01FC7-46FF-604F-A006-8877FB2021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28896" y="2148443"/>
            <a:ext cx="15335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31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C3D87C00-7BE5-3141-AE95-A9272D4B4551}"/>
              </a:ext>
            </a:extLst>
          </p:cNvPr>
          <p:cNvSpPr>
            <a:spLocks noGrp="1"/>
          </p:cNvSpPr>
          <p:nvPr>
            <p:ph type="title"/>
          </p:nvPr>
        </p:nvSpPr>
        <p:spPr/>
        <p:txBody>
          <a:bodyPr/>
          <a:lstStyle/>
          <a:p>
            <a:r>
              <a:rPr lang="nb-NO" altLang="en-NO" dirty="0">
                <a:latin typeface="Open Sans" charset="0"/>
                <a:ea typeface="ＭＳ Ｐゴシック" panose="020B0600070205080204" pitchFamily="34" charset="-128"/>
              </a:rPr>
              <a:t>Parts </a:t>
            </a:r>
            <a:r>
              <a:rPr lang="en-US" altLang="en-NO" dirty="0">
                <a:latin typeface="Open Sans" charset="0"/>
                <a:ea typeface="ＭＳ Ｐゴシック" panose="020B0600070205080204" pitchFamily="34" charset="-128"/>
              </a:rPr>
              <a:t>2, 3, and 4</a:t>
            </a:r>
            <a:br>
              <a:rPr lang="en-US" altLang="en-NO" dirty="0">
                <a:latin typeface="Open Sans" charset="0"/>
                <a:ea typeface="ＭＳ Ｐゴシック" panose="020B0600070205080204" pitchFamily="34" charset="-128"/>
              </a:rPr>
            </a:br>
            <a:r>
              <a:rPr lang="en-US" altLang="en-NO" dirty="0">
                <a:latin typeface="Open Sans" charset="0"/>
                <a:ea typeface="ＭＳ Ｐゴシック" panose="020B0600070205080204" pitchFamily="34" charset="-128"/>
              </a:rPr>
              <a:t>Collaborator and publication</a:t>
            </a:r>
          </a:p>
        </p:txBody>
      </p:sp>
      <p:sp>
        <p:nvSpPr>
          <p:cNvPr id="13314" name="TextBox 4">
            <a:extLst>
              <a:ext uri="{FF2B5EF4-FFF2-40B4-BE49-F238E27FC236}">
                <a16:creationId xmlns:a16="http://schemas.microsoft.com/office/drawing/2014/main" id="{439066B2-30D5-A84A-B904-F93047A86706}"/>
              </a:ext>
            </a:extLst>
          </p:cNvPr>
          <p:cNvSpPr txBox="1">
            <a:spLocks noChangeArrowheads="1"/>
          </p:cNvSpPr>
          <p:nvPr/>
        </p:nvSpPr>
        <p:spPr bwMode="auto">
          <a:xfrm>
            <a:off x="2527301" y="2084388"/>
            <a:ext cx="53768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NO"/>
              <a:t>Stephen M. Dickey and Janda, Laura A. 2015. </a:t>
            </a:r>
            <a:r>
              <a:rPr lang="en-US" altLang="en-US"/>
              <a:t>“</a:t>
            </a:r>
            <a:r>
              <a:rPr lang="en-US" altLang="en-NO"/>
              <a:t>Slavic Aspectual Prefixes and Numeral Classifiers: Two Kinds of Lexico-Grammatical Unitizers</a:t>
            </a:r>
            <a:r>
              <a:rPr lang="en-US" altLang="en-US"/>
              <a:t>”</a:t>
            </a:r>
            <a:r>
              <a:rPr lang="en-US" altLang="en-NO"/>
              <a:t>. </a:t>
            </a:r>
            <a:r>
              <a:rPr lang="en-US" altLang="en-NO" i="1"/>
              <a:t>Lingua</a:t>
            </a:r>
            <a:r>
              <a:rPr lang="en-US" altLang="en-NO"/>
              <a:t> 168, 57-84. </a:t>
            </a:r>
            <a:r>
              <a:rPr lang="en-US" altLang="en-NO">
                <a:hlinkClick r:id="rId2"/>
              </a:rPr>
              <a:t>DOI: 10.1016/j.lingua.2015.09.005</a:t>
            </a:r>
            <a:r>
              <a:rPr lang="en-US" altLang="en-NO"/>
              <a:t> </a:t>
            </a:r>
            <a:r>
              <a:rPr lang="en-US" altLang="en-NO" i="1"/>
              <a:t>.</a:t>
            </a:r>
            <a:r>
              <a:rPr lang="nb-NO" altLang="en-NO"/>
              <a:t> </a:t>
            </a:r>
            <a:endParaRPr lang="en-US" altLang="en-NO"/>
          </a:p>
        </p:txBody>
      </p:sp>
      <p:pic>
        <p:nvPicPr>
          <p:cNvPr id="13315" name="Picture 1">
            <a:extLst>
              <a:ext uri="{FF2B5EF4-FFF2-40B4-BE49-F238E27FC236}">
                <a16:creationId xmlns:a16="http://schemas.microsoft.com/office/drawing/2014/main" id="{050BDD26-2B26-4749-8D95-2DAA3D516E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717676"/>
            <a:ext cx="158908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128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3200B094-2A5F-F242-A0CD-1FCEC7A2132D}"/>
              </a:ext>
            </a:extLst>
          </p:cNvPr>
          <p:cNvSpPr>
            <a:spLocks noGrp="1"/>
          </p:cNvSpPr>
          <p:nvPr>
            <p:ph type="title"/>
          </p:nvPr>
        </p:nvSpPr>
        <p:spPr/>
        <p:txBody>
          <a:bodyPr/>
          <a:lstStyle/>
          <a:p>
            <a:r>
              <a:rPr lang="nb-NO" altLang="nb-NO" dirty="0" err="1">
                <a:latin typeface="Open Sans" charset="0"/>
                <a:ea typeface="ＭＳ Ｐゴシック" panose="020B0600070205080204" pitchFamily="34" charset="-128"/>
                <a:cs typeface="Open Sans" charset="0"/>
              </a:rPr>
              <a:t>Conclusions</a:t>
            </a:r>
            <a:r>
              <a:rPr lang="nb-NO" altLang="nb-NO" dirty="0">
                <a:latin typeface="Open Sans" charset="0"/>
                <a:ea typeface="ＭＳ Ｐゴシック" panose="020B0600070205080204" pitchFamily="34" charset="-128"/>
                <a:cs typeface="Open Sans" charset="0"/>
              </a:rPr>
              <a:t>	</a:t>
            </a:r>
            <a:br>
              <a:rPr lang="nb-NO" altLang="nb-NO" dirty="0">
                <a:latin typeface="Open Sans" charset="0"/>
                <a:ea typeface="ＭＳ Ｐゴシック" panose="020B0600070205080204" pitchFamily="34" charset="-128"/>
                <a:cs typeface="Open Sans" charset="0"/>
              </a:rPr>
            </a:br>
            <a:r>
              <a:rPr lang="nb-NO" altLang="nb-NO" dirty="0">
                <a:latin typeface="Open Sans" charset="0"/>
                <a:ea typeface="ＭＳ Ｐゴシック" panose="020B0600070205080204" pitchFamily="34" charset="-128"/>
                <a:cs typeface="Open Sans" charset="0"/>
              </a:rPr>
              <a:t>Verb </a:t>
            </a:r>
            <a:r>
              <a:rPr lang="nb-NO" altLang="nb-NO" dirty="0" err="1">
                <a:latin typeface="Open Sans" charset="0"/>
                <a:ea typeface="ＭＳ Ｐゴシック" panose="020B0600070205080204" pitchFamily="34" charset="-128"/>
                <a:cs typeface="Open Sans" charset="0"/>
              </a:rPr>
              <a:t>Classifier</a:t>
            </a:r>
            <a:r>
              <a:rPr lang="nb-NO" altLang="nb-NO" dirty="0">
                <a:latin typeface="Open Sans" charset="0"/>
                <a:ea typeface="ＭＳ Ｐゴシック" panose="020B0600070205080204" pitchFamily="34" charset="-128"/>
                <a:cs typeface="Open Sans" charset="0"/>
              </a:rPr>
              <a:t> </a:t>
            </a:r>
            <a:r>
              <a:rPr lang="nb-NO" altLang="nb-NO" dirty="0" err="1">
                <a:latin typeface="Open Sans" charset="0"/>
                <a:ea typeface="ＭＳ Ｐゴシック" panose="020B0600070205080204" pitchFamily="34" charset="-128"/>
                <a:cs typeface="Open Sans" charset="0"/>
              </a:rPr>
              <a:t>Hypothesis</a:t>
            </a:r>
            <a:endParaRPr lang="nb-NO" altLang="nb-NO" dirty="0">
              <a:latin typeface="Open Sans" charset="0"/>
              <a:ea typeface="ＭＳ Ｐゴシック" panose="020B0600070205080204" pitchFamily="34" charset="-128"/>
              <a:cs typeface="Open Sans" charset="0"/>
            </a:endParaRPr>
          </a:p>
        </p:txBody>
      </p:sp>
      <p:sp>
        <p:nvSpPr>
          <p:cNvPr id="54274" name="Content Placeholder 2">
            <a:extLst>
              <a:ext uri="{FF2B5EF4-FFF2-40B4-BE49-F238E27FC236}">
                <a16:creationId xmlns:a16="http://schemas.microsoft.com/office/drawing/2014/main" id="{5DEBADF2-F76C-BD4B-99EF-64E18F874136}"/>
              </a:ext>
            </a:extLst>
          </p:cNvPr>
          <p:cNvSpPr>
            <a:spLocks noGrp="1"/>
          </p:cNvSpPr>
          <p:nvPr>
            <p:ph idx="1"/>
          </p:nvPr>
        </p:nvSpPr>
        <p:spPr>
          <a:xfrm>
            <a:off x="936434" y="1679575"/>
            <a:ext cx="10653311" cy="4781550"/>
          </a:xfrm>
        </p:spPr>
        <p:txBody>
          <a:bodyPr/>
          <a:lstStyle/>
          <a:p>
            <a:r>
              <a:rPr lang="nb-NO" altLang="nb-NO" sz="2000" dirty="0" err="1">
                <a:latin typeface="Open Sans Light" charset="0"/>
                <a:ea typeface="ＭＳ Ｐゴシック" panose="020B0600070205080204" pitchFamily="34" charset="-128"/>
                <a:cs typeface="Open Sans Light" charset="0"/>
              </a:rPr>
              <a:t>Prefixes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that</a:t>
            </a:r>
            <a:r>
              <a:rPr lang="nb-NO" altLang="nb-NO" sz="2000" dirty="0">
                <a:latin typeface="Open Sans Light" charset="0"/>
                <a:ea typeface="ＭＳ Ｐゴシック" panose="020B0600070205080204" pitchFamily="34" charset="-128"/>
                <a:cs typeface="Open Sans Light" charset="0"/>
              </a:rPr>
              <a:t> form Natural and </a:t>
            </a:r>
            <a:r>
              <a:rPr lang="nb-NO" altLang="nb-NO" sz="2000" dirty="0" err="1">
                <a:latin typeface="Open Sans Light" charset="0"/>
                <a:ea typeface="ＭＳ Ｐゴシック" panose="020B0600070205080204" pitchFamily="34" charset="-128"/>
                <a:cs typeface="Open Sans Light" charset="0"/>
              </a:rPr>
              <a:t>Specialized</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Perfectives</a:t>
            </a:r>
            <a:r>
              <a:rPr lang="nb-NO" altLang="nb-NO" sz="2000" dirty="0">
                <a:latin typeface="Open Sans Light" charset="0"/>
                <a:ea typeface="ＭＳ Ｐゴシック" panose="020B0600070205080204" pitchFamily="34" charset="-128"/>
                <a:cs typeface="Open Sans Light" charset="0"/>
              </a:rPr>
              <a:t> in </a:t>
            </a:r>
            <a:r>
              <a:rPr lang="nb-NO" altLang="nb-NO" sz="2000" dirty="0" err="1">
                <a:latin typeface="Open Sans Light" charset="0"/>
                <a:ea typeface="ＭＳ Ｐゴシック" panose="020B0600070205080204" pitchFamily="34" charset="-128"/>
                <a:cs typeface="Open Sans Light" charset="0"/>
              </a:rPr>
              <a:t>Slavic</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languages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parallel</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sortal</a:t>
            </a:r>
            <a:r>
              <a:rPr lang="nb-NO" altLang="nb-NO" sz="2000" dirty="0">
                <a:latin typeface="Open Sans Light" charset="0"/>
                <a:ea typeface="ＭＳ Ｐゴシック" panose="020B0600070205080204" pitchFamily="34" charset="-128"/>
                <a:cs typeface="Open Sans Light" charset="0"/>
              </a:rPr>
              <a:t> numeral </a:t>
            </a:r>
            <a:r>
              <a:rPr lang="nb-NO" altLang="nb-NO" sz="2000" dirty="0" err="1">
                <a:latin typeface="Open Sans Light" charset="0"/>
                <a:ea typeface="ＭＳ Ｐゴシック" panose="020B0600070205080204" pitchFamily="34" charset="-128"/>
                <a:cs typeface="Open Sans Light" charset="0"/>
              </a:rPr>
              <a:t>classifiers</a:t>
            </a:r>
            <a:endParaRPr lang="nb-NO" altLang="nb-NO" sz="2000" dirty="0">
              <a:latin typeface="Open Sans Light" charset="0"/>
              <a:ea typeface="ＭＳ Ｐゴシック" panose="020B0600070205080204" pitchFamily="34" charset="-128"/>
              <a:cs typeface="Open Sans Light" charset="0"/>
            </a:endParaRPr>
          </a:p>
          <a:p>
            <a:r>
              <a:rPr lang="nb-NO" altLang="nb-NO" sz="2000" dirty="0" err="1">
                <a:latin typeface="Open Sans Light" charset="0"/>
                <a:ea typeface="ＭＳ Ｐゴシック" panose="020B0600070205080204" pitchFamily="34" charset="-128"/>
                <a:cs typeface="Open Sans Light" charset="0"/>
              </a:rPr>
              <a:t>Prefixes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that</a:t>
            </a:r>
            <a:r>
              <a:rPr lang="nb-NO" altLang="nb-NO" sz="2000" dirty="0">
                <a:latin typeface="Open Sans Light" charset="0"/>
                <a:ea typeface="ＭＳ Ｐゴシック" panose="020B0600070205080204" pitchFamily="34" charset="-128"/>
                <a:cs typeface="Open Sans Light" charset="0"/>
              </a:rPr>
              <a:t> form </a:t>
            </a:r>
            <a:r>
              <a:rPr lang="nb-NO" altLang="nb-NO" sz="2000" dirty="0" err="1">
                <a:latin typeface="Open Sans Light" charset="0"/>
                <a:ea typeface="ＭＳ Ｐゴシック" panose="020B0600070205080204" pitchFamily="34" charset="-128"/>
                <a:cs typeface="Open Sans Light" charset="0"/>
              </a:rPr>
              <a:t>Procedural</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Perfectives</a:t>
            </a:r>
            <a:r>
              <a:rPr lang="nb-NO" altLang="nb-NO" sz="2000" dirty="0">
                <a:latin typeface="Open Sans Light" charset="0"/>
                <a:ea typeface="ＭＳ Ｐゴシック" panose="020B0600070205080204" pitchFamily="34" charset="-128"/>
                <a:cs typeface="Open Sans Light" charset="0"/>
              </a:rPr>
              <a:t> in </a:t>
            </a:r>
            <a:r>
              <a:rPr lang="nb-NO" altLang="nb-NO" sz="2000" dirty="0" err="1">
                <a:latin typeface="Open Sans Light" charset="0"/>
                <a:ea typeface="ＭＳ Ｐゴシック" panose="020B0600070205080204" pitchFamily="34" charset="-128"/>
                <a:cs typeface="Open Sans Light" charset="0"/>
              </a:rPr>
              <a:t>Slavic</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languages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mainly</a:t>
            </a:r>
            <a:r>
              <a:rPr lang="nb-NO" altLang="nb-NO" sz="2000" dirty="0">
                <a:latin typeface="Open Sans Light" charset="0"/>
                <a:ea typeface="ＭＳ Ｐゴシック" panose="020B0600070205080204" pitchFamily="34" charset="-128"/>
                <a:cs typeface="Open Sans Light" charset="0"/>
              </a:rPr>
              <a:t> East </a:t>
            </a:r>
            <a:r>
              <a:rPr lang="nb-NO" altLang="nb-NO" sz="2000" dirty="0" err="1">
                <a:latin typeface="Open Sans Light" charset="0"/>
                <a:ea typeface="ＭＳ Ｐゴシック" panose="020B0600070205080204" pitchFamily="34" charset="-128"/>
                <a:cs typeface="Open Sans Light" charset="0"/>
              </a:rPr>
              <a:t>Slavic</a:t>
            </a:r>
            <a:r>
              <a:rPr lang="nb-NO" altLang="nb-NO" sz="2000" dirty="0">
                <a:latin typeface="Open Sans Light" charset="0"/>
                <a:ea typeface="ＭＳ Ｐゴシック" panose="020B0600070205080204" pitchFamily="34" charset="-128"/>
                <a:cs typeface="Open Sans Light" charset="0"/>
              </a:rPr>
              <a:t> and </a:t>
            </a:r>
            <a:r>
              <a:rPr lang="nb-NO" altLang="nb-NO" sz="2000" dirty="0" err="1">
                <a:latin typeface="Open Sans Light" charset="0"/>
                <a:ea typeface="ＭＳ Ｐゴシック" panose="020B0600070205080204" pitchFamily="34" charset="-128"/>
                <a:cs typeface="Open Sans Light" charset="0"/>
              </a:rPr>
              <a:t>Bulgarian</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parallel</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mensural</a:t>
            </a:r>
            <a:r>
              <a:rPr lang="nb-NO" altLang="nb-NO" sz="2000" dirty="0">
                <a:latin typeface="Open Sans Light" charset="0"/>
                <a:ea typeface="ＭＳ Ｐゴシック" panose="020B0600070205080204" pitchFamily="34" charset="-128"/>
                <a:cs typeface="Open Sans Light" charset="0"/>
              </a:rPr>
              <a:t> numeral </a:t>
            </a:r>
            <a:r>
              <a:rPr lang="nb-NO" altLang="nb-NO" sz="2000" dirty="0" err="1">
                <a:latin typeface="Open Sans Light" charset="0"/>
                <a:ea typeface="ＭＳ Ｐゴシック" panose="020B0600070205080204" pitchFamily="34" charset="-128"/>
                <a:cs typeface="Open Sans Light" charset="0"/>
              </a:rPr>
              <a:t>classifiers</a:t>
            </a:r>
            <a:endParaRPr lang="nb-NO" altLang="nb-NO" sz="2000" dirty="0">
              <a:latin typeface="Open Sans Light" charset="0"/>
              <a:ea typeface="ＭＳ Ｐゴシック" panose="020B0600070205080204" pitchFamily="34" charset="-128"/>
              <a:cs typeface="Open Sans Light" charset="0"/>
            </a:endParaRPr>
          </a:p>
          <a:p>
            <a:r>
              <a:rPr lang="nb-NO" altLang="nb-NO" sz="2000" dirty="0" err="1">
                <a:latin typeface="Open Sans Light" charset="0"/>
                <a:ea typeface="ＭＳ Ｐゴシック" panose="020B0600070205080204" pitchFamily="34" charset="-128"/>
                <a:cs typeface="Open Sans Light" charset="0"/>
              </a:rPr>
              <a:t>Shared</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traits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of</a:t>
            </a:r>
            <a:r>
              <a:rPr lang="nb-NO" altLang="nb-NO" sz="2000" dirty="0">
                <a:latin typeface="Open Sans Light" charset="0"/>
                <a:ea typeface="ＭＳ Ｐゴシック" panose="020B0600070205080204" pitchFamily="34" charset="-128"/>
                <a:cs typeface="Open Sans Light" charset="0"/>
              </a:rPr>
              <a:t> numeral </a:t>
            </a:r>
            <a:r>
              <a:rPr lang="nb-NO" altLang="nb-NO" sz="2000" dirty="0" err="1">
                <a:latin typeface="Open Sans Light" charset="0"/>
                <a:ea typeface="ＭＳ Ｐゴシック" panose="020B0600070205080204" pitchFamily="34" charset="-128"/>
                <a:cs typeface="Open Sans Light" charset="0"/>
              </a:rPr>
              <a:t>classifiers</a:t>
            </a:r>
            <a:r>
              <a:rPr lang="nb-NO" altLang="nb-NO" sz="2000" dirty="0">
                <a:latin typeface="Open Sans Light" charset="0"/>
                <a:ea typeface="ＭＳ Ｐゴシック" panose="020B0600070205080204" pitchFamily="34" charset="-128"/>
                <a:cs typeface="Open Sans Light" charset="0"/>
              </a:rPr>
              <a:t> and </a:t>
            </a:r>
            <a:r>
              <a:rPr lang="nb-NO" altLang="nb-NO" sz="2000" dirty="0" err="1">
                <a:latin typeface="Open Sans Light" charset="0"/>
                <a:ea typeface="ＭＳ Ｐゴシック" panose="020B0600070205080204" pitchFamily="34" charset="-128"/>
                <a:cs typeface="Open Sans Light" charset="0"/>
              </a:rPr>
              <a:t>Slavic</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aspectual</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prefixes</a:t>
            </a:r>
            <a:endParaRPr lang="nb-NO" altLang="nb-NO" sz="2000" dirty="0">
              <a:latin typeface="Open Sans Light" charset="0"/>
              <a:ea typeface="ＭＳ Ｐゴシック" panose="020B0600070205080204" pitchFamily="34" charset="-128"/>
              <a:cs typeface="Open Sans Light" charset="0"/>
            </a:endParaRPr>
          </a:p>
          <a:p>
            <a:pPr lvl="1"/>
            <a:r>
              <a:rPr lang="nb-NO" altLang="nb-NO" sz="2000" dirty="0" err="1">
                <a:latin typeface="Open Sans Light" charset="0"/>
                <a:ea typeface="ＭＳ Ｐゴシック" panose="020B0600070205080204" pitchFamily="34" charset="-128"/>
                <a:cs typeface="Open Sans Light" charset="0"/>
              </a:rPr>
              <a:t>Overlap</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produces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default</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classifiers</a:t>
            </a:r>
            <a:endParaRPr lang="nb-NO" altLang="nb-NO" sz="2000" dirty="0">
              <a:latin typeface="Open Sans Light" charset="0"/>
              <a:ea typeface="ＭＳ Ｐゴシック" panose="020B0600070205080204" pitchFamily="34" charset="-128"/>
              <a:cs typeface="Open Sans Light" charset="0"/>
            </a:endParaRPr>
          </a:p>
          <a:p>
            <a:pPr lvl="1"/>
            <a:r>
              <a:rPr lang="nb-NO" altLang="nb-NO" sz="2000" dirty="0" err="1">
                <a:latin typeface="Open Sans Light" charset="0"/>
                <a:ea typeface="ＭＳ Ｐゴシック" panose="020B0600070205080204" pitchFamily="34" charset="-128"/>
                <a:cs typeface="Open Sans Light" charset="0"/>
              </a:rPr>
              <a:t>Variation</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produces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choices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among</a:t>
            </a:r>
            <a:r>
              <a:rPr lang="nb-NO" altLang="nb-NO" sz="2000" dirty="0">
                <a:latin typeface="Open Sans Light" charset="0"/>
                <a:ea typeface="ＭＳ Ｐゴシック" panose="020B0600070205080204" pitchFamily="34" charset="-128"/>
                <a:cs typeface="Open Sans Light" charset="0"/>
              </a:rPr>
              <a:t> multiple </a:t>
            </a:r>
            <a:r>
              <a:rPr lang="nb-NO" altLang="nb-NO" sz="2000" dirty="0" err="1">
                <a:latin typeface="Open Sans Light" charset="0"/>
                <a:ea typeface="ＭＳ Ｐゴシック" panose="020B0600070205080204" pitchFamily="34" charset="-128"/>
                <a:cs typeface="Open Sans Light" charset="0"/>
              </a:rPr>
              <a:t>classifiers</a:t>
            </a:r>
            <a:endParaRPr lang="nb-NO" altLang="nb-NO" sz="2000" dirty="0">
              <a:latin typeface="Open Sans Light" charset="0"/>
              <a:ea typeface="ＭＳ Ｐゴシック" panose="020B0600070205080204" pitchFamily="34" charset="-128"/>
              <a:cs typeface="Open Sans Light" charset="0"/>
            </a:endParaRPr>
          </a:p>
          <a:p>
            <a:pPr lvl="1"/>
            <a:r>
              <a:rPr lang="nb-NO" altLang="nb-NO" sz="2000" dirty="0" err="1">
                <a:latin typeface="Open Sans Light" charset="0"/>
                <a:ea typeface="ＭＳ Ｐゴシック" panose="020B0600070205080204" pitchFamily="34" charset="-128"/>
                <a:cs typeface="Open Sans Light" charset="0"/>
              </a:rPr>
              <a:t>Generalized</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productive</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classifiers</a:t>
            </a:r>
            <a:endParaRPr lang="nb-NO" altLang="nb-NO" sz="2000" dirty="0">
              <a:latin typeface="Open Sans Light" charset="0"/>
              <a:ea typeface="ＭＳ Ｐゴシック" panose="020B0600070205080204" pitchFamily="34" charset="-128"/>
              <a:cs typeface="Open Sans Light" charset="0"/>
            </a:endParaRPr>
          </a:p>
          <a:p>
            <a:pPr lvl="1"/>
            <a:r>
              <a:rPr lang="nb-NO" altLang="nb-NO" sz="2000" dirty="0">
                <a:latin typeface="Open Sans Light" charset="0"/>
                <a:ea typeface="ＭＳ Ｐゴシック" panose="020B0600070205080204" pitchFamily="34" charset="-128"/>
                <a:cs typeface="Open Sans Light" charset="0"/>
              </a:rPr>
              <a:t>Radial </a:t>
            </a:r>
            <a:r>
              <a:rPr lang="nb-NO" altLang="nb-NO" sz="2000" dirty="0" err="1">
                <a:latin typeface="Open Sans Light" charset="0"/>
                <a:ea typeface="ＭＳ Ｐゴシック" panose="020B0600070205080204" pitchFamily="34" charset="-128"/>
                <a:cs typeface="Open Sans Light" charset="0"/>
              </a:rPr>
              <a:t>category</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structure</a:t>
            </a:r>
            <a:endParaRPr lang="nb-NO" altLang="nb-NO" sz="2000" dirty="0">
              <a:latin typeface="Open Sans Light" charset="0"/>
              <a:ea typeface="ＭＳ Ｐゴシック" panose="020B0600070205080204" pitchFamily="34" charset="-128"/>
              <a:cs typeface="Open Sans Light" charset="0"/>
            </a:endParaRPr>
          </a:p>
          <a:p>
            <a:pPr lvl="1"/>
            <a:r>
              <a:rPr lang="nb-NO" altLang="nb-NO" sz="2000" dirty="0" err="1">
                <a:latin typeface="Open Sans Light" charset="0"/>
                <a:ea typeface="ＭＳ Ｐゴシック" panose="020B0600070205080204" pitchFamily="34" charset="-128"/>
                <a:cs typeface="Open Sans Light" charset="0"/>
              </a:rPr>
              <a:t>Foregrounding</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discourse</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prominence</a:t>
            </a:r>
            <a:r>
              <a:rPr lang="nb-NO" altLang="nb-NO" sz="2000" dirty="0">
                <a:latin typeface="Open Sans Light" charset="0"/>
                <a:ea typeface="ＭＳ Ｐゴシック" panose="020B0600070205080204" pitchFamily="34" charset="-128"/>
                <a:cs typeface="Open Sans Light" charset="0"/>
              </a:rPr>
              <a:t> in narrative</a:t>
            </a:r>
          </a:p>
          <a:p>
            <a:pPr lvl="1"/>
            <a:r>
              <a:rPr lang="nb-NO" altLang="nb-NO" sz="2000" dirty="0" err="1">
                <a:latin typeface="Open Sans Light" charset="0"/>
                <a:ea typeface="ＭＳ Ｐゴシック" panose="020B0600070205080204" pitchFamily="34" charset="-128"/>
                <a:cs typeface="Open Sans Light" charset="0"/>
              </a:rPr>
              <a:t>Weak</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definiteness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effects</a:t>
            </a:r>
            <a:endParaRPr lang="nb-NO" altLang="nb-NO" sz="2000" dirty="0">
              <a:latin typeface="Open Sans Light" charset="0"/>
              <a:ea typeface="ＭＳ Ｐゴシック" panose="020B0600070205080204" pitchFamily="34" charset="-128"/>
              <a:cs typeface="Open Sans Light" charset="0"/>
            </a:endParaRPr>
          </a:p>
          <a:p>
            <a:r>
              <a:rPr lang="nb-NO" altLang="nb-NO" sz="2000" dirty="0" err="1">
                <a:latin typeface="Open Sans Light" charset="0"/>
                <a:ea typeface="ＭＳ Ｐゴシック" panose="020B0600070205080204" pitchFamily="34" charset="-128"/>
                <a:cs typeface="Open Sans Light" charset="0"/>
              </a:rPr>
              <a:t>Recognition</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of</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Slavic</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aspectual</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prefixes</a:t>
            </a:r>
            <a:r>
              <a:rPr lang="nb-NO" altLang="nb-NO" sz="2000" dirty="0">
                <a:latin typeface="Open Sans Light" charset="0"/>
                <a:ea typeface="ＭＳ Ｐゴシック" panose="020B0600070205080204" pitchFamily="34" charset="-128"/>
                <a:cs typeface="Open Sans Light" charset="0"/>
              </a:rPr>
              <a:t> as verb </a:t>
            </a:r>
            <a:r>
              <a:rPr lang="nb-NO" altLang="nb-NO" sz="2000" dirty="0" err="1">
                <a:latin typeface="Open Sans Light" charset="0"/>
                <a:ea typeface="ＭＳ Ｐゴシック" panose="020B0600070205080204" pitchFamily="34" charset="-128"/>
                <a:cs typeface="Open Sans Light" charset="0"/>
              </a:rPr>
              <a:t>classifiers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facilitates</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typological</a:t>
            </a:r>
            <a:r>
              <a:rPr lang="nb-NO" altLang="nb-NO" sz="2000" dirty="0">
                <a:latin typeface="Open Sans Light" charset="0"/>
                <a:ea typeface="ＭＳ Ｐゴシック" panose="020B0600070205080204" pitchFamily="34" charset="-128"/>
                <a:cs typeface="Open Sans Light" charset="0"/>
              </a:rPr>
              <a:t> </a:t>
            </a:r>
            <a:r>
              <a:rPr lang="nb-NO" altLang="nb-NO" sz="2000" dirty="0" err="1">
                <a:latin typeface="Open Sans Light" charset="0"/>
                <a:ea typeface="ＭＳ Ｐゴシック" panose="020B0600070205080204" pitchFamily="34" charset="-128"/>
                <a:cs typeface="Open Sans Light" charset="0"/>
              </a:rPr>
              <a:t>comparison</a:t>
            </a:r>
            <a:endParaRPr lang="nb-NO" altLang="nb-NO" sz="2000" dirty="0">
              <a:latin typeface="Open Sans Light" charset="0"/>
              <a:ea typeface="ＭＳ Ｐゴシック" panose="020B0600070205080204" pitchFamily="34" charset="-128"/>
              <a:cs typeface="Open Sans Light" charset="0"/>
            </a:endParaRPr>
          </a:p>
        </p:txBody>
      </p:sp>
    </p:spTree>
    <p:extLst>
      <p:ext uri="{BB962C8B-B14F-4D97-AF65-F5344CB8AC3E}">
        <p14:creationId xmlns:p14="http://schemas.microsoft.com/office/powerpoint/2010/main" val="394740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AC55-C8CF-C347-9A27-EF580A7A893B}"/>
              </a:ext>
            </a:extLst>
          </p:cNvPr>
          <p:cNvSpPr>
            <a:spLocks noGrp="1"/>
          </p:cNvSpPr>
          <p:nvPr>
            <p:ph type="ctrTitle"/>
          </p:nvPr>
        </p:nvSpPr>
        <p:spPr/>
        <p:txBody>
          <a:bodyPr/>
          <a:lstStyle/>
          <a:p>
            <a:r>
              <a:rPr lang="en-NO" dirty="0"/>
              <a:t>Crash course in </a:t>
            </a:r>
            <a:br>
              <a:rPr lang="en-NO" dirty="0"/>
            </a:br>
            <a:r>
              <a:rPr lang="en-NO" dirty="0"/>
              <a:t>Russian aspect</a:t>
            </a:r>
          </a:p>
        </p:txBody>
      </p:sp>
      <p:sp>
        <p:nvSpPr>
          <p:cNvPr id="3" name="Subtitle 2">
            <a:extLst>
              <a:ext uri="{FF2B5EF4-FFF2-40B4-BE49-F238E27FC236}">
                <a16:creationId xmlns:a16="http://schemas.microsoft.com/office/drawing/2014/main" id="{2D9095D2-F81D-3D49-B488-25C0DA672BFF}"/>
              </a:ext>
            </a:extLst>
          </p:cNvPr>
          <p:cNvSpPr>
            <a:spLocks noGrp="1"/>
          </p:cNvSpPr>
          <p:nvPr>
            <p:ph type="subTitle" idx="1"/>
          </p:nvPr>
        </p:nvSpPr>
        <p:spPr/>
        <p:txBody>
          <a:bodyPr/>
          <a:lstStyle/>
          <a:p>
            <a:endParaRPr lang="en-NO"/>
          </a:p>
        </p:txBody>
      </p:sp>
    </p:spTree>
    <p:extLst>
      <p:ext uri="{BB962C8B-B14F-4D97-AF65-F5344CB8AC3E}">
        <p14:creationId xmlns:p14="http://schemas.microsoft.com/office/powerpoint/2010/main" val="194544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A63E0758-39BB-C94D-82A7-4AB06092E0F2}"/>
              </a:ext>
            </a:extLst>
          </p:cNvPr>
          <p:cNvSpPr>
            <a:spLocks noGrp="1" noChangeArrowheads="1"/>
          </p:cNvSpPr>
          <p:nvPr>
            <p:ph type="title"/>
          </p:nvPr>
        </p:nvSpPr>
        <p:spPr/>
        <p:txBody>
          <a:bodyPr/>
          <a:lstStyle/>
          <a:p>
            <a:r>
              <a:rPr lang="en-US" altLang="nb-NO" sz="4000" b="1" dirty="0">
                <a:ea typeface="ＭＳ Ｐゴシック" panose="020B0600070205080204" pitchFamily="34" charset="-128"/>
              </a:rPr>
              <a:t>Aspect in Russian</a:t>
            </a:r>
          </a:p>
        </p:txBody>
      </p:sp>
      <p:sp>
        <p:nvSpPr>
          <p:cNvPr id="25602" name="Content Placeholder 2">
            <a:extLst>
              <a:ext uri="{FF2B5EF4-FFF2-40B4-BE49-F238E27FC236}">
                <a16:creationId xmlns:a16="http://schemas.microsoft.com/office/drawing/2014/main" id="{CA5DFF76-B44C-0E42-95B3-733CDF0D113A}"/>
              </a:ext>
            </a:extLst>
          </p:cNvPr>
          <p:cNvSpPr>
            <a:spLocks noGrp="1" noChangeArrowheads="1"/>
          </p:cNvSpPr>
          <p:nvPr>
            <p:ph idx="1"/>
          </p:nvPr>
        </p:nvSpPr>
        <p:spPr/>
        <p:txBody>
          <a:bodyPr/>
          <a:lstStyle/>
          <a:p>
            <a:r>
              <a:rPr lang="en-US" altLang="nb-NO" sz="3600">
                <a:ea typeface="ＭＳ Ｐゴシック" panose="020B0600070205080204" pitchFamily="34" charset="-128"/>
              </a:rPr>
              <a:t>All forms of all verbs express aspect </a:t>
            </a:r>
          </a:p>
          <a:p>
            <a:pPr lvl="1">
              <a:buFont typeface="Arial" panose="020B0604020202020204" pitchFamily="34" charset="0"/>
              <a:buChar char="•"/>
            </a:pPr>
            <a:r>
              <a:rPr lang="en-US" altLang="nb-NO" sz="3400">
                <a:ea typeface="ＭＳ Ｐゴシック" panose="020B0600070205080204" pitchFamily="34" charset="-128"/>
              </a:rPr>
              <a:t>(residue of biaspectual verbs are syncretic)</a:t>
            </a:r>
          </a:p>
          <a:p>
            <a:r>
              <a:rPr lang="en-US" altLang="nb-NO" sz="3600">
                <a:ea typeface="ＭＳ Ｐゴシック" panose="020B0600070205080204" pitchFamily="34" charset="-128"/>
              </a:rPr>
              <a:t>Perfective (marked)</a:t>
            </a:r>
          </a:p>
          <a:p>
            <a:r>
              <a:rPr lang="en-US" altLang="nb-NO" sz="3800">
                <a:ea typeface="ＭＳ Ｐゴシック" panose="020B0600070205080204" pitchFamily="34" charset="-128"/>
              </a:rPr>
              <a:t>Imperfective (unmarked)</a:t>
            </a:r>
          </a:p>
        </p:txBody>
      </p:sp>
    </p:spTree>
    <p:extLst>
      <p:ext uri="{BB962C8B-B14F-4D97-AF65-F5344CB8AC3E}">
        <p14:creationId xmlns:p14="http://schemas.microsoft.com/office/powerpoint/2010/main" val="99617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6F91E294-21EF-9840-8E29-ECF62B44C0CF}"/>
              </a:ext>
            </a:extLst>
          </p:cNvPr>
          <p:cNvSpPr>
            <a:spLocks noGrp="1" noChangeArrowheads="1"/>
          </p:cNvSpPr>
          <p:nvPr>
            <p:ph type="title"/>
          </p:nvPr>
        </p:nvSpPr>
        <p:spPr/>
        <p:txBody>
          <a:bodyPr/>
          <a:lstStyle/>
          <a:p>
            <a:r>
              <a:rPr lang="en-US" altLang="nb-NO" sz="3600" b="1" dirty="0">
                <a:ea typeface="ＭＳ Ｐゴシック" panose="020B0600070205080204" pitchFamily="34" charset="-128"/>
              </a:rPr>
              <a:t>Major Patterns of Russian aspectual morphology </a:t>
            </a:r>
          </a:p>
        </p:txBody>
      </p:sp>
      <p:sp>
        <p:nvSpPr>
          <p:cNvPr id="31746" name="Content Placeholder 2">
            <a:extLst>
              <a:ext uri="{FF2B5EF4-FFF2-40B4-BE49-F238E27FC236}">
                <a16:creationId xmlns:a16="http://schemas.microsoft.com/office/drawing/2014/main" id="{0E6364A3-6948-894D-9B08-077B2D2B2890}"/>
              </a:ext>
            </a:extLst>
          </p:cNvPr>
          <p:cNvSpPr>
            <a:spLocks noGrp="1" noChangeArrowheads="1"/>
          </p:cNvSpPr>
          <p:nvPr>
            <p:ph idx="1"/>
          </p:nvPr>
        </p:nvSpPr>
        <p:spPr>
          <a:xfrm>
            <a:off x="1774826" y="1700213"/>
            <a:ext cx="8569325" cy="4392612"/>
          </a:xfrm>
        </p:spPr>
        <p:txBody>
          <a:bodyPr/>
          <a:lstStyle/>
          <a:p>
            <a:r>
              <a:rPr lang="en-US" altLang="nb-NO" sz="3200" dirty="0">
                <a:ea typeface="ＭＳ Ｐゴシック" panose="020B0600070205080204" pitchFamily="34" charset="-128"/>
              </a:rPr>
              <a:t>Simplex verbs </a:t>
            </a:r>
          </a:p>
          <a:p>
            <a:pPr lvl="1">
              <a:buFont typeface="Arial" panose="020B0604020202020204" pitchFamily="34" charset="0"/>
              <a:buChar char="•"/>
            </a:pPr>
            <a:r>
              <a:rPr lang="en-US" altLang="nb-NO" sz="3000" dirty="0">
                <a:ea typeface="ＭＳ Ｐゴシック" panose="020B0600070205080204" pitchFamily="34" charset="-128"/>
              </a:rPr>
              <a:t>nearly all Imperfective (</a:t>
            </a:r>
            <a:r>
              <a:rPr lang="en-US" altLang="nb-NO" sz="3000" i="1" dirty="0" err="1">
                <a:ea typeface="ＭＳ Ｐゴシック" panose="020B0600070205080204" pitchFamily="34" charset="-128"/>
              </a:rPr>
              <a:t>delat</a:t>
            </a:r>
            <a:r>
              <a:rPr lang="en-US" altLang="en-US" sz="3000" i="1" dirty="0">
                <a:ea typeface="ＭＳ Ｐゴシック" panose="020B0600070205080204" pitchFamily="34" charset="-128"/>
              </a:rPr>
              <a:t>’</a:t>
            </a:r>
            <a:r>
              <a:rPr lang="en-US" altLang="ja-JP" sz="3000" dirty="0">
                <a:ea typeface="ＭＳ Ｐゴシック" panose="020B0600070205080204" pitchFamily="34" charset="-128"/>
              </a:rPr>
              <a:t> </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do</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a:t>
            </a:r>
          </a:p>
          <a:p>
            <a:r>
              <a:rPr lang="en-US" altLang="nb-NO" sz="3200" dirty="0">
                <a:ea typeface="ＭＳ Ｐゴシック" panose="020B0600070205080204" pitchFamily="34" charset="-128"/>
              </a:rPr>
              <a:t>Prefixed verbs (prefix + simplex)</a:t>
            </a:r>
          </a:p>
          <a:p>
            <a:pPr lvl="1">
              <a:buFont typeface="Arial" panose="020B0604020202020204" pitchFamily="34" charset="0"/>
              <a:buChar char="•"/>
            </a:pPr>
            <a:r>
              <a:rPr lang="en-US" altLang="nb-NO" sz="3000" dirty="0">
                <a:ea typeface="ＭＳ Ｐゴシック" panose="020B0600070205080204" pitchFamily="34" charset="-128"/>
              </a:rPr>
              <a:t>nearly all Perfective (</a:t>
            </a:r>
            <a:r>
              <a:rPr lang="en-US" altLang="nb-NO" sz="3000" i="1" dirty="0">
                <a:ea typeface="ＭＳ Ｐゴシック" panose="020B0600070205080204" pitchFamily="34" charset="-128"/>
              </a:rPr>
              <a:t>s-</a:t>
            </a:r>
            <a:r>
              <a:rPr lang="en-US" altLang="nb-NO" sz="3000" i="1" dirty="0" err="1">
                <a:ea typeface="ＭＳ Ｐゴシック" panose="020B0600070205080204" pitchFamily="34" charset="-128"/>
              </a:rPr>
              <a:t>delat</a:t>
            </a:r>
            <a:r>
              <a:rPr lang="en-US" altLang="en-US" sz="3000" i="1" dirty="0">
                <a:ea typeface="ＭＳ Ｐゴシック" panose="020B0600070205080204" pitchFamily="34" charset="-128"/>
              </a:rPr>
              <a:t>’</a:t>
            </a:r>
            <a:r>
              <a:rPr lang="en-US" altLang="ja-JP" sz="3000" dirty="0">
                <a:ea typeface="ＭＳ Ｐゴシック" panose="020B0600070205080204" pitchFamily="34" charset="-128"/>
              </a:rPr>
              <a:t> </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do</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 </a:t>
            </a:r>
            <a:r>
              <a:rPr lang="en-US" altLang="ja-JP" sz="3000" i="1" dirty="0" err="1">
                <a:ea typeface="ＭＳ Ｐゴシック" panose="020B0600070205080204" pitchFamily="34" charset="-128"/>
              </a:rPr>
              <a:t>pere-delat</a:t>
            </a:r>
            <a:r>
              <a:rPr lang="en-US" altLang="en-US" sz="3000" i="1" dirty="0">
                <a:ea typeface="ＭＳ Ｐゴシック" panose="020B0600070205080204" pitchFamily="34" charset="-128"/>
              </a:rPr>
              <a:t>’</a:t>
            </a:r>
            <a:r>
              <a:rPr lang="en-US" altLang="ja-JP" sz="3000" dirty="0">
                <a:ea typeface="ＭＳ Ｐゴシック" panose="020B0600070205080204" pitchFamily="34" charset="-128"/>
              </a:rPr>
              <a:t> </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redo</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a:t>
            </a:r>
          </a:p>
          <a:p>
            <a:r>
              <a:rPr lang="en-US" altLang="nb-NO" sz="3200" dirty="0">
                <a:ea typeface="ＭＳ Ｐゴシック" panose="020B0600070205080204" pitchFamily="34" charset="-128"/>
              </a:rPr>
              <a:t>Prefixed and suffixed verbs (prefix + simplex + suffix) </a:t>
            </a:r>
          </a:p>
          <a:p>
            <a:pPr lvl="1">
              <a:buFont typeface="Arial" panose="020B0604020202020204" pitchFamily="34" charset="0"/>
              <a:buChar char="•"/>
            </a:pPr>
            <a:r>
              <a:rPr lang="en-US" altLang="nb-NO" sz="3000" dirty="0">
                <a:ea typeface="ＭＳ Ｐゴシック" panose="020B0600070205080204" pitchFamily="34" charset="-128"/>
              </a:rPr>
              <a:t>secondary Imperfectives (</a:t>
            </a:r>
            <a:r>
              <a:rPr lang="en-US" altLang="nb-NO" sz="3000" i="1" dirty="0" err="1">
                <a:ea typeface="ＭＳ Ｐゴシック" panose="020B0600070205080204" pitchFamily="34" charset="-128"/>
              </a:rPr>
              <a:t>pere</a:t>
            </a:r>
            <a:r>
              <a:rPr lang="en-US" altLang="nb-NO" sz="3000" i="1" dirty="0">
                <a:ea typeface="ＭＳ Ｐゴシック" panose="020B0600070205080204" pitchFamily="34" charset="-128"/>
              </a:rPr>
              <a:t>-del-</a:t>
            </a:r>
            <a:r>
              <a:rPr lang="en-US" altLang="nb-NO" sz="3000" i="1" dirty="0" err="1">
                <a:ea typeface="ＭＳ Ｐゴシック" panose="020B0600070205080204" pitchFamily="34" charset="-128"/>
              </a:rPr>
              <a:t>yva</a:t>
            </a:r>
            <a:r>
              <a:rPr lang="en-US" altLang="nb-NO" sz="3000" i="1" dirty="0">
                <a:ea typeface="ＭＳ Ｐゴシック" panose="020B0600070205080204" pitchFamily="34" charset="-128"/>
              </a:rPr>
              <a:t>-t</a:t>
            </a:r>
            <a:r>
              <a:rPr lang="en-US" altLang="en-US" sz="3000" i="1" dirty="0">
                <a:ea typeface="ＭＳ Ｐゴシック" panose="020B0600070205080204" pitchFamily="34" charset="-128"/>
              </a:rPr>
              <a:t>’</a:t>
            </a:r>
            <a:r>
              <a:rPr lang="en-US" altLang="ja-JP" sz="3000" dirty="0">
                <a:ea typeface="ＭＳ Ｐゴシック" panose="020B0600070205080204" pitchFamily="34" charset="-128"/>
              </a:rPr>
              <a:t> </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redo</a:t>
            </a:r>
            <a:r>
              <a:rPr lang="en-US" altLang="en-US" sz="3000" dirty="0">
                <a:ea typeface="ＭＳ Ｐゴシック" panose="020B0600070205080204" pitchFamily="34" charset="-128"/>
              </a:rPr>
              <a:t>’</a:t>
            </a:r>
            <a:r>
              <a:rPr lang="en-US" altLang="ja-JP" sz="3000" dirty="0">
                <a:ea typeface="ＭＳ Ｐゴシック" panose="020B0600070205080204" pitchFamily="34" charset="-128"/>
              </a:rPr>
              <a:t>)</a:t>
            </a:r>
          </a:p>
          <a:p>
            <a:endParaRPr lang="en-US" altLang="nb-NO" dirty="0">
              <a:ea typeface="ＭＳ Ｐゴシック" panose="020B0600070205080204" pitchFamily="34" charset="-128"/>
            </a:endParaRPr>
          </a:p>
        </p:txBody>
      </p:sp>
      <p:sp>
        <p:nvSpPr>
          <p:cNvPr id="2" name="Frame 1">
            <a:extLst>
              <a:ext uri="{FF2B5EF4-FFF2-40B4-BE49-F238E27FC236}">
                <a16:creationId xmlns:a16="http://schemas.microsoft.com/office/drawing/2014/main" id="{E95FEE20-2B9E-3244-B1DA-93AC57EFCAF0}"/>
              </a:ext>
            </a:extLst>
          </p:cNvPr>
          <p:cNvSpPr/>
          <p:nvPr/>
        </p:nvSpPr>
        <p:spPr>
          <a:xfrm>
            <a:off x="1524000" y="2579077"/>
            <a:ext cx="8194431" cy="1676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tx1"/>
              </a:solidFill>
            </a:endParaRPr>
          </a:p>
        </p:txBody>
      </p:sp>
    </p:spTree>
    <p:extLst>
      <p:ext uri="{BB962C8B-B14F-4D97-AF65-F5344CB8AC3E}">
        <p14:creationId xmlns:p14="http://schemas.microsoft.com/office/powerpoint/2010/main" val="261341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BA52-880B-754A-9CB8-269C93212F7E}"/>
              </a:ext>
            </a:extLst>
          </p:cNvPr>
          <p:cNvSpPr>
            <a:spLocks noGrp="1"/>
          </p:cNvSpPr>
          <p:nvPr>
            <p:ph type="title"/>
          </p:nvPr>
        </p:nvSpPr>
        <p:spPr/>
        <p:txBody>
          <a:bodyPr/>
          <a:lstStyle/>
          <a:p>
            <a:r>
              <a:rPr lang="en-US" altLang="nb-NO" dirty="0">
                <a:ea typeface="ＭＳ Ｐゴシック" panose="020B0600070205080204" pitchFamily="34" charset="-128"/>
              </a:rPr>
              <a:t>Prefixed verbs (prefix + simplex)</a:t>
            </a:r>
            <a:endParaRPr lang="en-NO" dirty="0"/>
          </a:p>
        </p:txBody>
      </p:sp>
      <p:sp>
        <p:nvSpPr>
          <p:cNvPr id="3" name="Content Placeholder 2">
            <a:extLst>
              <a:ext uri="{FF2B5EF4-FFF2-40B4-BE49-F238E27FC236}">
                <a16:creationId xmlns:a16="http://schemas.microsoft.com/office/drawing/2014/main" id="{7E2537FD-6334-4A4E-8C2D-72E3CA905D09}"/>
              </a:ext>
            </a:extLst>
          </p:cNvPr>
          <p:cNvSpPr>
            <a:spLocks noGrp="1"/>
          </p:cNvSpPr>
          <p:nvPr>
            <p:ph idx="1"/>
          </p:nvPr>
        </p:nvSpPr>
        <p:spPr>
          <a:xfrm>
            <a:off x="838200" y="1825625"/>
            <a:ext cx="9442938" cy="4351338"/>
          </a:xfrm>
        </p:spPr>
        <p:txBody>
          <a:bodyPr>
            <a:normAutofit lnSpcReduction="10000"/>
          </a:bodyPr>
          <a:lstStyle/>
          <a:p>
            <a:r>
              <a:rPr lang="en-NO" dirty="0"/>
              <a:t>Natural Perfectives: have the “same” meaning as the simplex Imperfective</a:t>
            </a:r>
          </a:p>
          <a:p>
            <a:pPr lvl="1"/>
            <a:r>
              <a:rPr lang="en-NO" i="1" dirty="0"/>
              <a:t>delat’</a:t>
            </a:r>
            <a:r>
              <a:rPr lang="en-NO" dirty="0"/>
              <a:t> ‘do’ -&gt; </a:t>
            </a:r>
            <a:r>
              <a:rPr lang="en-NO" i="1" dirty="0"/>
              <a:t>s-delat’</a:t>
            </a:r>
            <a:r>
              <a:rPr lang="en-NO" dirty="0"/>
              <a:t> ‘do’</a:t>
            </a:r>
          </a:p>
          <a:p>
            <a:r>
              <a:rPr lang="en-NO" dirty="0"/>
              <a:t>Specialized Perfectives: change the meaning of the simplex Imperfective</a:t>
            </a:r>
          </a:p>
          <a:p>
            <a:pPr lvl="1"/>
            <a:r>
              <a:rPr lang="en-NO" i="1" dirty="0"/>
              <a:t>delat’</a:t>
            </a:r>
            <a:r>
              <a:rPr lang="en-NO" dirty="0"/>
              <a:t> ‘do’ -&gt; </a:t>
            </a:r>
            <a:r>
              <a:rPr lang="en-NO" i="1" dirty="0"/>
              <a:t>pere-delat’</a:t>
            </a:r>
            <a:r>
              <a:rPr lang="en-NO" dirty="0"/>
              <a:t> ‘redo’</a:t>
            </a:r>
          </a:p>
          <a:p>
            <a:r>
              <a:rPr lang="en-NO" dirty="0"/>
              <a:t>Complex Act Perfectives: indicate a certain amoun of an activity</a:t>
            </a:r>
          </a:p>
          <a:p>
            <a:pPr lvl="1"/>
            <a:r>
              <a:rPr lang="en-NO" i="1" dirty="0"/>
              <a:t>čitat’</a:t>
            </a:r>
            <a:r>
              <a:rPr lang="en-NO" dirty="0"/>
              <a:t> ‘read’ -&gt; </a:t>
            </a:r>
            <a:r>
              <a:rPr lang="en-NO" i="1" dirty="0"/>
              <a:t>po-čitat’</a:t>
            </a:r>
            <a:r>
              <a:rPr lang="en-NO" dirty="0"/>
              <a:t> ‘read for a while’</a:t>
            </a:r>
          </a:p>
          <a:p>
            <a:r>
              <a:rPr lang="en-NO" dirty="0"/>
              <a:t>Single Act Perfectives:</a:t>
            </a:r>
          </a:p>
          <a:p>
            <a:pPr lvl="1"/>
            <a:r>
              <a:rPr lang="en-NO" i="1" dirty="0"/>
              <a:t>glupit’</a:t>
            </a:r>
            <a:r>
              <a:rPr lang="en-NO" dirty="0"/>
              <a:t> ‘act stupid’ -&gt; </a:t>
            </a:r>
            <a:r>
              <a:rPr lang="en-NO" i="1" dirty="0"/>
              <a:t>s-glupit’ </a:t>
            </a:r>
            <a:r>
              <a:rPr lang="en-NO" dirty="0"/>
              <a:t>‘do one stupid thing’</a:t>
            </a:r>
          </a:p>
        </p:txBody>
      </p:sp>
      <p:sp>
        <p:nvSpPr>
          <p:cNvPr id="5" name="Rectangle 4">
            <a:extLst>
              <a:ext uri="{FF2B5EF4-FFF2-40B4-BE49-F238E27FC236}">
                <a16:creationId xmlns:a16="http://schemas.microsoft.com/office/drawing/2014/main" id="{896FEBDD-C43D-1F47-93F8-F811E4542A72}"/>
              </a:ext>
            </a:extLst>
          </p:cNvPr>
          <p:cNvSpPr/>
          <p:nvPr/>
        </p:nvSpPr>
        <p:spPr>
          <a:xfrm>
            <a:off x="705080" y="1803591"/>
            <a:ext cx="9485522" cy="227265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6" name="Rectangle 5">
            <a:extLst>
              <a:ext uri="{FF2B5EF4-FFF2-40B4-BE49-F238E27FC236}">
                <a16:creationId xmlns:a16="http://schemas.microsoft.com/office/drawing/2014/main" id="{E2606B92-94CD-3D46-81D1-C4FC55B1670F}"/>
              </a:ext>
            </a:extLst>
          </p:cNvPr>
          <p:cNvSpPr/>
          <p:nvPr/>
        </p:nvSpPr>
        <p:spPr>
          <a:xfrm>
            <a:off x="705080" y="4098275"/>
            <a:ext cx="9485522" cy="227265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7" name="Rounded Rectangle 6">
            <a:extLst>
              <a:ext uri="{FF2B5EF4-FFF2-40B4-BE49-F238E27FC236}">
                <a16:creationId xmlns:a16="http://schemas.microsoft.com/office/drawing/2014/main" id="{794880E6-063C-814F-B416-B66DA4337363}"/>
              </a:ext>
            </a:extLst>
          </p:cNvPr>
          <p:cNvSpPr/>
          <p:nvPr/>
        </p:nvSpPr>
        <p:spPr>
          <a:xfrm>
            <a:off x="9546680" y="4191756"/>
            <a:ext cx="2645320" cy="2104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t>Procedural prefixes associated with MENSURAL classifiers</a:t>
            </a:r>
          </a:p>
        </p:txBody>
      </p:sp>
      <p:sp>
        <p:nvSpPr>
          <p:cNvPr id="8" name="Rounded Rectangle 7">
            <a:extLst>
              <a:ext uri="{FF2B5EF4-FFF2-40B4-BE49-F238E27FC236}">
                <a16:creationId xmlns:a16="http://schemas.microsoft.com/office/drawing/2014/main" id="{17B0A17A-89D1-8741-A488-3716B8E55BE2}"/>
              </a:ext>
            </a:extLst>
          </p:cNvPr>
          <p:cNvSpPr/>
          <p:nvPr/>
        </p:nvSpPr>
        <p:spPr>
          <a:xfrm>
            <a:off x="9546680" y="1887805"/>
            <a:ext cx="2645320" cy="2104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t>Resultative prefixes associated with SORTAL </a:t>
            </a:r>
          </a:p>
          <a:p>
            <a:pPr algn="ctr"/>
            <a:r>
              <a:rPr lang="en-NO" sz="2400" dirty="0"/>
              <a:t>classifiers</a:t>
            </a:r>
          </a:p>
        </p:txBody>
      </p:sp>
      <p:sp>
        <p:nvSpPr>
          <p:cNvPr id="9" name="Rounded Rectangle 8">
            <a:extLst>
              <a:ext uri="{FF2B5EF4-FFF2-40B4-BE49-F238E27FC236}">
                <a16:creationId xmlns:a16="http://schemas.microsoft.com/office/drawing/2014/main" id="{715763BB-A61F-7D4E-9171-26490EB1E64E}"/>
              </a:ext>
            </a:extLst>
          </p:cNvPr>
          <p:cNvSpPr/>
          <p:nvPr/>
        </p:nvSpPr>
        <p:spPr>
          <a:xfrm>
            <a:off x="8487224" y="123271"/>
            <a:ext cx="2645320" cy="160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O" sz="2400" dirty="0"/>
              <a:t>Prefixes on Natural Perfectives termed “empty”</a:t>
            </a:r>
          </a:p>
        </p:txBody>
      </p:sp>
    </p:spTree>
    <p:extLst>
      <p:ext uri="{BB962C8B-B14F-4D97-AF65-F5344CB8AC3E}">
        <p14:creationId xmlns:p14="http://schemas.microsoft.com/office/powerpoint/2010/main" val="284789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CF15-6D8C-144E-8759-BD5320CA4FE9}"/>
              </a:ext>
            </a:extLst>
          </p:cNvPr>
          <p:cNvSpPr>
            <a:spLocks noGrp="1"/>
          </p:cNvSpPr>
          <p:nvPr>
            <p:ph type="title"/>
          </p:nvPr>
        </p:nvSpPr>
        <p:spPr/>
        <p:txBody>
          <a:bodyPr/>
          <a:lstStyle/>
          <a:p>
            <a:r>
              <a:rPr lang="en-NO" dirty="0"/>
              <a:t>17 Perfectivizing prefixes</a:t>
            </a:r>
          </a:p>
        </p:txBody>
      </p:sp>
      <p:graphicFrame>
        <p:nvGraphicFramePr>
          <p:cNvPr id="4" name="Table 4">
            <a:extLst>
              <a:ext uri="{FF2B5EF4-FFF2-40B4-BE49-F238E27FC236}">
                <a16:creationId xmlns:a16="http://schemas.microsoft.com/office/drawing/2014/main" id="{31EBBF59-83BF-BF46-9BAB-B36E84E593C3}"/>
              </a:ext>
            </a:extLst>
          </p:cNvPr>
          <p:cNvGraphicFramePr>
            <a:graphicFrameLocks noGrp="1"/>
          </p:cNvGraphicFramePr>
          <p:nvPr>
            <p:ph idx="1"/>
            <p:extLst>
              <p:ext uri="{D42A27DB-BD31-4B8C-83A1-F6EECF244321}">
                <p14:modId xmlns:p14="http://schemas.microsoft.com/office/powerpoint/2010/main" val="2956743135"/>
              </p:ext>
            </p:extLst>
          </p:nvPr>
        </p:nvGraphicFramePr>
        <p:xfrm>
          <a:off x="838203" y="1585595"/>
          <a:ext cx="10515597" cy="4907280"/>
        </p:xfrm>
        <a:graphic>
          <a:graphicData uri="http://schemas.openxmlformats.org/drawingml/2006/table">
            <a:tbl>
              <a:tblPr firstRow="1" bandRow="1">
                <a:tableStyleId>{5C22544A-7EE6-4342-B048-85BDC9FD1C3A}</a:tableStyleId>
              </a:tblPr>
              <a:tblGrid>
                <a:gridCol w="791308">
                  <a:extLst>
                    <a:ext uri="{9D8B030D-6E8A-4147-A177-3AD203B41FA5}">
                      <a16:colId xmlns:a16="http://schemas.microsoft.com/office/drawing/2014/main" val="144421744"/>
                    </a:ext>
                  </a:extLst>
                </a:gridCol>
                <a:gridCol w="2086707">
                  <a:extLst>
                    <a:ext uri="{9D8B030D-6E8A-4147-A177-3AD203B41FA5}">
                      <a16:colId xmlns:a16="http://schemas.microsoft.com/office/drawing/2014/main" val="3841132029"/>
                    </a:ext>
                  </a:extLst>
                </a:gridCol>
                <a:gridCol w="7637582">
                  <a:extLst>
                    <a:ext uri="{9D8B030D-6E8A-4147-A177-3AD203B41FA5}">
                      <a16:colId xmlns:a16="http://schemas.microsoft.com/office/drawing/2014/main" val="1491805731"/>
                    </a:ext>
                  </a:extLst>
                </a:gridCol>
              </a:tblGrid>
              <a:tr h="237637">
                <a:tc>
                  <a:txBody>
                    <a:bodyPr/>
                    <a:lstStyle/>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Prefix</a:t>
                      </a:r>
                      <a:endParaRPr lang="en-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a:effectLst/>
                          <a:latin typeface="Times New Roman" panose="02020603050405020304" pitchFamily="18" charset="0"/>
                          <a:ea typeface="Calibri" panose="020F0502020204030204" pitchFamily="34" charset="0"/>
                          <a:cs typeface="Times New Roman" panose="02020603050405020304" pitchFamily="18" charset="0"/>
                        </a:rPr>
                        <a:t>Prototypical path meaning</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a:effectLst/>
                          <a:latin typeface="Times New Roman" panose="02020603050405020304" pitchFamily="18" charset="0"/>
                          <a:ea typeface="Calibri" panose="020F0502020204030204" pitchFamily="34" charset="0"/>
                          <a:cs typeface="Times New Roman" panose="02020603050405020304" pitchFamily="18" charset="0"/>
                        </a:rPr>
                        <a:t>Related meanings</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9892409"/>
                  </a:ext>
                </a:extLst>
              </a:tr>
              <a:tr h="175846">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do‑</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reach</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excess, add</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5595461"/>
                  </a:ext>
                </a:extLst>
              </a:tr>
              <a:tr h="370840">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iz‑</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out of a container</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empty a container, exhaustive result, exhaust a surface, negative exhaustion, make out of, decline/deviate, acquire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0615703"/>
                  </a:ext>
                </a:extLst>
              </a:tr>
              <a:tr h="137941">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na‑</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surface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accumulate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5328944"/>
                  </a:ext>
                </a:extLst>
              </a:tr>
              <a:tr h="154353">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o(b)‑</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around</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pass, overdo, mistake, affect many, affect a surface, envelop, impose/acquire a new feature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318282"/>
                  </a:ext>
                </a:extLst>
              </a:tr>
              <a:tr h="170766">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ot‑</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depart</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bounce, unstick, remove, make non-functional, stop at the endpoint</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760754"/>
                  </a:ext>
                </a:extLst>
              </a:tr>
              <a:tr h="163732">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pere‑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transfer</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superiority, overdo, redo, duration/overcome, bridge, turn over, mix, divide, seriatim, thorough</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358463"/>
                  </a:ext>
                </a:extLst>
              </a:tr>
              <a:tr h="180144">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po‑</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dirty="0">
                          <a:effectLst/>
                          <a:latin typeface="Times New Roman" panose="02020603050405020304" pitchFamily="18" charset="0"/>
                          <a:ea typeface="Calibri" panose="020F0502020204030204" pitchFamily="34" charset="0"/>
                          <a:cs typeface="Times New Roman" panose="02020603050405020304" pitchFamily="18" charset="0"/>
                        </a:rPr>
                        <a:t>set out</a:t>
                      </a:r>
                      <a:endParaRPr lang="en-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result, some, distribute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8846185"/>
                  </a:ext>
                </a:extLst>
              </a:tr>
              <a:tr h="161387">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pod‑</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apply to bottom</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horizontal approach, adjust, increment, secretly, minimal</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864639"/>
                  </a:ext>
                </a:extLst>
              </a:tr>
              <a:tr h="189523">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pri‑</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arrive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attach, add, attenuate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7713071"/>
                  </a:ext>
                </a:extLst>
              </a:tr>
              <a:tr h="187569">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pro‑</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through</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thorough, duration, distance, pass</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0132460"/>
                  </a:ext>
                </a:extLst>
              </a:tr>
              <a:tr h="187569">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raz‑</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apart</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crush, spread, swell, soften/dissolve, excitement, un‑</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6832404"/>
                  </a:ext>
                </a:extLst>
              </a:tr>
              <a:tr h="164123">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s‑</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down</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together, once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6734544"/>
                  </a:ext>
                </a:extLst>
              </a:tr>
              <a:tr h="215705">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u‑</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move away</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move downwards, control, reduce, harm, perceive, place/fit, keep/save, cover completely, depart from norm</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5146289"/>
                  </a:ext>
                </a:extLst>
              </a:tr>
              <a:tr h="175846">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v‑</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into</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 </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5562720"/>
                  </a:ext>
                </a:extLst>
              </a:tr>
              <a:tr h="180535">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v(o)z‑</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move upward</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agitate, resist, rebuild</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139920"/>
                  </a:ext>
                </a:extLst>
              </a:tr>
              <a:tr h="396240">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vy‑</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out of a container</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empty a container, exhaustive result, exhaust a surface, negative exhaustion, create an image on a surface, make out of, decline/deviate, acquire, endure</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178971"/>
                  </a:ext>
                </a:extLst>
              </a:tr>
              <a:tr h="175846">
                <a:tc>
                  <a:txBody>
                    <a:bodyPr/>
                    <a:lstStyle/>
                    <a:p>
                      <a:r>
                        <a:rPr lang="en-US" sz="1400" i="1">
                          <a:effectLst/>
                          <a:latin typeface="Times New Roman" panose="02020603050405020304" pitchFamily="18" charset="0"/>
                          <a:ea typeface="Calibri" panose="020F0502020204030204" pitchFamily="34" charset="0"/>
                          <a:cs typeface="Times New Roman" panose="02020603050405020304" pitchFamily="18" charset="0"/>
                        </a:rPr>
                        <a:t>za‑</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a:effectLst/>
                          <a:latin typeface="Times New Roman" panose="02020603050405020304" pitchFamily="18" charset="0"/>
                          <a:ea typeface="Calibri" panose="020F0502020204030204" pitchFamily="34" charset="0"/>
                          <a:cs typeface="Times New Roman" panose="02020603050405020304" pitchFamily="18" charset="0"/>
                        </a:rPr>
                        <a:t>deflect</a:t>
                      </a:r>
                      <a:endParaRPr lang="en-NO"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cap="small" dirty="0">
                          <a:effectLst/>
                          <a:latin typeface="Times New Roman" panose="02020603050405020304" pitchFamily="18" charset="0"/>
                          <a:ea typeface="Calibri" panose="020F0502020204030204" pitchFamily="34" charset="0"/>
                          <a:cs typeface="Times New Roman" panose="02020603050405020304" pitchFamily="18" charset="0"/>
                        </a:rPr>
                        <a:t>excess, begin, exchange, attachment, cover, fill, change to a fixed state</a:t>
                      </a:r>
                      <a:endParaRPr lang="en-NO"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2768744"/>
                  </a:ext>
                </a:extLst>
              </a:tr>
            </a:tbl>
          </a:graphicData>
        </a:graphic>
      </p:graphicFrame>
    </p:spTree>
    <p:extLst>
      <p:ext uri="{BB962C8B-B14F-4D97-AF65-F5344CB8AC3E}">
        <p14:creationId xmlns:p14="http://schemas.microsoft.com/office/powerpoint/2010/main" val="2646670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iT Blå_lysblå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iT Blå_lysblå">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TotalTime>
  <Words>4619</Words>
  <Application>Microsoft Macintosh PowerPoint</Application>
  <PresentationFormat>Widescreen</PresentationFormat>
  <Paragraphs>514</Paragraphs>
  <Slides>40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Cambria</vt:lpstr>
      <vt:lpstr>Open Sans</vt:lpstr>
      <vt:lpstr>Open Sans Light</vt:lpstr>
      <vt:lpstr>Times</vt:lpstr>
      <vt:lpstr>Times New Roman</vt:lpstr>
      <vt:lpstr>Verdana</vt:lpstr>
      <vt:lpstr>Office Theme</vt:lpstr>
      <vt:lpstr>Verb Classifiers in Slavic Languages </vt:lpstr>
      <vt:lpstr>Overview: The verb classifier hypothesis</vt:lpstr>
      <vt:lpstr>Part One  Collaborators and publications</vt:lpstr>
      <vt:lpstr>Parts 2, 3, and 4 Collaborator and publication</vt:lpstr>
      <vt:lpstr>Crash course in  Russian aspect</vt:lpstr>
      <vt:lpstr>Aspect in Russian</vt:lpstr>
      <vt:lpstr>Major Patterns of Russian aspectual morphology </vt:lpstr>
      <vt:lpstr>Prefixed verbs (prefix + simplex)</vt:lpstr>
      <vt:lpstr>17 Perfectivizing prefixes</vt:lpstr>
      <vt:lpstr>Part One: Russian “empty” prefixes </vt:lpstr>
      <vt:lpstr>PowerPoint Presentation</vt:lpstr>
      <vt:lpstr>The function of  sortal numeral classifiers</vt:lpstr>
      <vt:lpstr>Yucatec Maya examples of sortal numeral classifiers (Lucy 2000: 329)</vt:lpstr>
      <vt:lpstr>Verb Classifier Systems </vt:lpstr>
      <vt:lpstr>Why Prefixes in Russian Natural Perfectives are Sortal Verb Classifiers</vt:lpstr>
      <vt:lpstr>PowerPoint Presentation</vt:lpstr>
      <vt:lpstr>Comparison of Numeral Classifiers with Aspectual Prefixes</vt:lpstr>
      <vt:lpstr>Part Two: Slavic prefixes as sortal classifiers </vt:lpstr>
      <vt:lpstr>Yucatec Maya examples of sortal numeral classifiers (Lucy 2000: 329)</vt:lpstr>
      <vt:lpstr>A prefix can have different functions with different verbs </vt:lpstr>
      <vt:lpstr>Natural Perfectives ... Specialized Perfectives</vt:lpstr>
      <vt:lpstr>Classifier Variation</vt:lpstr>
      <vt:lpstr>Compare: Prefix Variation  Еxample: грузить  </vt:lpstr>
      <vt:lpstr>Natural and Specialized Perfectives in Other Slavic Languages</vt:lpstr>
      <vt:lpstr>Part Three: Mensural classifiers </vt:lpstr>
      <vt:lpstr>Sortal vs. Mensural Classifiers</vt:lpstr>
      <vt:lpstr>Sortal vs. Mensural Classifiers for Nouns and Verbs</vt:lpstr>
      <vt:lpstr>Procedural Prefixes as Mensural Classifiers</vt:lpstr>
      <vt:lpstr>A classifier can have different functions with different nouns </vt:lpstr>
      <vt:lpstr>Russian Examples for the Types of Sortal and Mensural Classifiers</vt:lpstr>
      <vt:lpstr>Part Four: Typological parallels </vt:lpstr>
      <vt:lpstr>Polysemy and Radial Category Structure for Classifiers</vt:lpstr>
      <vt:lpstr>Slavic Prefixes in Natural and Specialized Perfectives</vt:lpstr>
      <vt:lpstr>Foregrounding Effects of Numeral Classifiers Statistics from Mandarin Chinese (Sun 1988)</vt:lpstr>
      <vt:lpstr>Foregrounding Effects of Numeral Classifiers Example from Mandarin Chinese (Li 2000: 1121-1122)</vt:lpstr>
      <vt:lpstr>Foregrounding Effects of Numeral Classifiers More Examples from Mandarin Chinese (Li 2000: 1122)</vt:lpstr>
      <vt:lpstr>Foregrounding Effects of Slavic Aspectual Prefixes</vt:lpstr>
      <vt:lpstr>Weak Definiteness Effects of Numeral Classifiers </vt:lpstr>
      <vt:lpstr>Definiteness Effects of Slavic Prefixes are Strongest in Russian (Leinonen 1982, Dickey 2000)</vt:lpstr>
      <vt:lpstr>Conclusions  Verb Classifier Hypothesis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 Classifiers in Slavic Languages </dc:title>
  <dc:creator>Laura A Janda</dc:creator>
  <cp:lastModifiedBy>Laura A Janda</cp:lastModifiedBy>
  <cp:revision>1</cp:revision>
  <dcterms:created xsi:type="dcterms:W3CDTF">2020-11-27T08:46:30Z</dcterms:created>
  <dcterms:modified xsi:type="dcterms:W3CDTF">2020-11-27T08:48:13Z</dcterms:modified>
</cp:coreProperties>
</file>