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02_636CDB89.xml" ContentType="application/vnd.ms-powerpoint.comments+xml"/>
  <Override PartName="/ppt/notesSlides/notesSlide2.xml" ContentType="application/vnd.openxmlformats-officedocument.presentationml.notesSlide+xml"/>
  <Override PartName="/ppt/comments/modernComment_1FF_C3073CA4.xml" ContentType="application/vnd.ms-powerpoint.comments+xml"/>
  <Override PartName="/ppt/comments/modernComment_1FE_4CFF7939.xml" ContentType="application/vnd.ms-powerpoint.comments+xml"/>
  <Override PartName="/ppt/comments/modernComment_200_2329FDE9.xml" ContentType="application/vnd.ms-powerpoint.comments+xml"/>
  <Override PartName="/ppt/comments/modernComment_1FD_8E9367E.xml" ContentType="application/vnd.ms-powerpoint.comments+xml"/>
  <Override PartName="/ppt/comments/modernComment_20E_B8179303.xml" ContentType="application/vnd.ms-powerpoint.comments+xml"/>
  <Override PartName="/ppt/comments/modernComment_210_D8B1F168.xml" ContentType="application/vnd.ms-powerpoint.comments+xml"/>
  <Override PartName="/ppt/comments/modernComment_20F_ACEE0EC2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93" r:id="rId2"/>
    <p:sldId id="515" r:id="rId3"/>
    <p:sldId id="516" r:id="rId4"/>
    <p:sldId id="518" r:id="rId5"/>
    <p:sldId id="519" r:id="rId6"/>
    <p:sldId id="520" r:id="rId7"/>
    <p:sldId id="497" r:id="rId8"/>
    <p:sldId id="496" r:id="rId9"/>
    <p:sldId id="499" r:id="rId10"/>
    <p:sldId id="514" r:id="rId11"/>
    <p:sldId id="523" r:id="rId12"/>
    <p:sldId id="532" r:id="rId13"/>
    <p:sldId id="260" r:id="rId14"/>
    <p:sldId id="264" r:id="rId15"/>
    <p:sldId id="263" r:id="rId16"/>
    <p:sldId id="261" r:id="rId17"/>
    <p:sldId id="508" r:id="rId18"/>
    <p:sldId id="505" r:id="rId19"/>
    <p:sldId id="511" r:id="rId20"/>
    <p:sldId id="510" r:id="rId21"/>
    <p:sldId id="512" r:id="rId22"/>
    <p:sldId id="509" r:id="rId23"/>
    <p:sldId id="521" r:id="rId24"/>
    <p:sldId id="531" r:id="rId25"/>
    <p:sldId id="526" r:id="rId26"/>
    <p:sldId id="525" r:id="rId27"/>
    <p:sldId id="522" r:id="rId28"/>
    <p:sldId id="528" r:id="rId29"/>
    <p:sldId id="529" r:id="rId30"/>
    <p:sldId id="530" r:id="rId31"/>
    <p:sldId id="527" r:id="rId32"/>
    <p:sldId id="503" r:id="rId33"/>
    <p:sldId id="262" r:id="rId34"/>
  </p:sldIdLst>
  <p:sldSz cx="12192000" cy="6858000"/>
  <p:notesSz cx="9144000" cy="6858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183C78-3057-43D3-91EB-91BF0F7D0E8A}" name="Masako Fidler" initials="MF" userId="Masako Fidl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58166-B075-2343-A993-6C7F3EF8EF8D}" v="3" dt="2025-05-08T12:52:46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89"/>
    <p:restoredTop sz="95238"/>
  </p:normalViewPr>
  <p:slideViewPr>
    <p:cSldViewPr snapToGrid="0" snapToObjects="1">
      <p:cViewPr varScale="1">
        <p:scale>
          <a:sx n="85" d="100"/>
          <a:sy n="85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9A821DDE-970E-6144-BB66-B2DABAFC3BDE}"/>
    <pc:docChg chg="custSel modSld">
      <pc:chgData name="Laura Alexis Janda" userId="1f227e26-6259-47d3-b693-dce21943f79e" providerId="ADAL" clId="{9A821DDE-970E-6144-BB66-B2DABAFC3BDE}" dt="2025-05-06T13:26:49.725" v="3005" actId="20577"/>
      <pc:docMkLst>
        <pc:docMk/>
      </pc:docMkLst>
      <pc:sldChg chg="modSp mod">
        <pc:chgData name="Laura Alexis Janda" userId="1f227e26-6259-47d3-b693-dce21943f79e" providerId="ADAL" clId="{9A821DDE-970E-6144-BB66-B2DABAFC3BDE}" dt="2025-05-06T08:10:38.346" v="1523" actId="20577"/>
        <pc:sldMkLst>
          <pc:docMk/>
          <pc:sldMk cId="1257768985" sldId="260"/>
        </pc:sldMkLst>
        <pc:spChg chg="mod">
          <ac:chgData name="Laura Alexis Janda" userId="1f227e26-6259-47d3-b693-dce21943f79e" providerId="ADAL" clId="{9A821DDE-970E-6144-BB66-B2DABAFC3BDE}" dt="2025-05-06T06:37:15.829" v="1494" actId="14100"/>
          <ac:spMkLst>
            <pc:docMk/>
            <pc:sldMk cId="1257768985" sldId="260"/>
            <ac:spMk id="2" creationId="{EADA9397-B17B-4044-7E92-D768733BA6F9}"/>
          </ac:spMkLst>
        </pc:spChg>
        <pc:spChg chg="mod">
          <ac:chgData name="Laura Alexis Janda" userId="1f227e26-6259-47d3-b693-dce21943f79e" providerId="ADAL" clId="{9A821DDE-970E-6144-BB66-B2DABAFC3BDE}" dt="2025-05-06T06:38:24.772" v="1512" actId="14100"/>
          <ac:spMkLst>
            <pc:docMk/>
            <pc:sldMk cId="1257768985" sldId="260"/>
            <ac:spMk id="3" creationId="{7DB0D768-E278-F459-58ED-8F9E00E9F5A0}"/>
          </ac:spMkLst>
        </pc:spChg>
        <pc:spChg chg="mod">
          <ac:chgData name="Laura Alexis Janda" userId="1f227e26-6259-47d3-b693-dce21943f79e" providerId="ADAL" clId="{9A821DDE-970E-6144-BB66-B2DABAFC3BDE}" dt="2025-05-06T06:37:56.172" v="1502" actId="20577"/>
          <ac:spMkLst>
            <pc:docMk/>
            <pc:sldMk cId="1257768985" sldId="260"/>
            <ac:spMk id="6" creationId="{6A5A5BB3-4A5A-1AE5-7442-DDAF41097170}"/>
          </ac:spMkLst>
        </pc:spChg>
        <pc:spChg chg="mod">
          <ac:chgData name="Laura Alexis Janda" userId="1f227e26-6259-47d3-b693-dce21943f79e" providerId="ADAL" clId="{9A821DDE-970E-6144-BB66-B2DABAFC3BDE}" dt="2025-05-06T08:10:38.346" v="1523" actId="20577"/>
          <ac:spMkLst>
            <pc:docMk/>
            <pc:sldMk cId="1257768985" sldId="260"/>
            <ac:spMk id="7" creationId="{B0C81116-7041-7D6C-0FE8-D30209BC1700}"/>
          </ac:spMkLst>
        </pc:spChg>
        <pc:spChg chg="mod">
          <ac:chgData name="Laura Alexis Janda" userId="1f227e26-6259-47d3-b693-dce21943f79e" providerId="ADAL" clId="{9A821DDE-970E-6144-BB66-B2DABAFC3BDE}" dt="2025-05-06T06:36:51.807" v="1460" actId="20577"/>
          <ac:spMkLst>
            <pc:docMk/>
            <pc:sldMk cId="1257768985" sldId="260"/>
            <ac:spMk id="8" creationId="{0200125C-71C9-EAF3-B2E6-8FC07C884DE8}"/>
          </ac:spMkLst>
        </pc:spChg>
      </pc:sldChg>
      <pc:sldChg chg="modSp mod">
        <pc:chgData name="Laura Alexis Janda" userId="1f227e26-6259-47d3-b693-dce21943f79e" providerId="ADAL" clId="{9A821DDE-970E-6144-BB66-B2DABAFC3BDE}" dt="2025-05-06T08:23:24.963" v="1801" actId="20577"/>
        <pc:sldMkLst>
          <pc:docMk/>
          <pc:sldMk cId="2195068184" sldId="261"/>
        </pc:sldMkLst>
        <pc:spChg chg="mod">
          <ac:chgData name="Laura Alexis Janda" userId="1f227e26-6259-47d3-b693-dce21943f79e" providerId="ADAL" clId="{9A821DDE-970E-6144-BB66-B2DABAFC3BDE}" dt="2025-05-06T08:22:08.066" v="1703" actId="20577"/>
          <ac:spMkLst>
            <pc:docMk/>
            <pc:sldMk cId="2195068184" sldId="261"/>
            <ac:spMk id="2" creationId="{A270C3AA-D3B8-3F98-3144-957DD8471D04}"/>
          </ac:spMkLst>
        </pc:spChg>
        <pc:spChg chg="mod">
          <ac:chgData name="Laura Alexis Janda" userId="1f227e26-6259-47d3-b693-dce21943f79e" providerId="ADAL" clId="{9A821DDE-970E-6144-BB66-B2DABAFC3BDE}" dt="2025-05-06T08:23:24.963" v="1801" actId="20577"/>
          <ac:spMkLst>
            <pc:docMk/>
            <pc:sldMk cId="2195068184" sldId="261"/>
            <ac:spMk id="3" creationId="{0F6D2238-63A4-1A3E-90FF-6E940EEE4634}"/>
          </ac:spMkLst>
        </pc:spChg>
      </pc:sldChg>
      <pc:sldChg chg="modSp mod">
        <pc:chgData name="Laura Alexis Janda" userId="1f227e26-6259-47d3-b693-dce21943f79e" providerId="ADAL" clId="{9A821DDE-970E-6144-BB66-B2DABAFC3BDE}" dt="2025-05-06T08:21:39.638" v="1702" actId="20577"/>
        <pc:sldMkLst>
          <pc:docMk/>
          <pc:sldMk cId="1622546983" sldId="263"/>
        </pc:sldMkLst>
        <pc:spChg chg="mod">
          <ac:chgData name="Laura Alexis Janda" userId="1f227e26-6259-47d3-b693-dce21943f79e" providerId="ADAL" clId="{9A821DDE-970E-6144-BB66-B2DABAFC3BDE}" dt="2025-05-06T08:20:21.834" v="1612" actId="20577"/>
          <ac:spMkLst>
            <pc:docMk/>
            <pc:sldMk cId="1622546983" sldId="263"/>
            <ac:spMk id="2" creationId="{BA0BF171-C087-42C3-C936-FED5E47CDD4B}"/>
          </ac:spMkLst>
        </pc:spChg>
        <pc:spChg chg="mod">
          <ac:chgData name="Laura Alexis Janda" userId="1f227e26-6259-47d3-b693-dce21943f79e" providerId="ADAL" clId="{9A821DDE-970E-6144-BB66-B2DABAFC3BDE}" dt="2025-05-06T08:21:39.638" v="1702" actId="20577"/>
          <ac:spMkLst>
            <pc:docMk/>
            <pc:sldMk cId="1622546983" sldId="263"/>
            <ac:spMk id="3" creationId="{85826ACF-9FB9-A3ED-5DEE-0928817A0BF3}"/>
          </ac:spMkLst>
        </pc:spChg>
      </pc:sldChg>
      <pc:sldChg chg="modSp mod">
        <pc:chgData name="Laura Alexis Janda" userId="1f227e26-6259-47d3-b693-dce21943f79e" providerId="ADAL" clId="{9A821DDE-970E-6144-BB66-B2DABAFC3BDE}" dt="2025-05-06T08:19:35.061" v="1610" actId="20577"/>
        <pc:sldMkLst>
          <pc:docMk/>
          <pc:sldMk cId="4260208377" sldId="264"/>
        </pc:sldMkLst>
        <pc:spChg chg="mod">
          <ac:chgData name="Laura Alexis Janda" userId="1f227e26-6259-47d3-b693-dce21943f79e" providerId="ADAL" clId="{9A821DDE-970E-6144-BB66-B2DABAFC3BDE}" dt="2025-05-06T08:16:29.139" v="1572" actId="20577"/>
          <ac:spMkLst>
            <pc:docMk/>
            <pc:sldMk cId="4260208377" sldId="264"/>
            <ac:spMk id="2" creationId="{5D8291DB-5589-3E46-F190-E5C02F6A2D4C}"/>
          </ac:spMkLst>
        </pc:spChg>
        <pc:spChg chg="mod">
          <ac:chgData name="Laura Alexis Janda" userId="1f227e26-6259-47d3-b693-dce21943f79e" providerId="ADAL" clId="{9A821DDE-970E-6144-BB66-B2DABAFC3BDE}" dt="2025-05-06T08:19:35.061" v="1610" actId="20577"/>
          <ac:spMkLst>
            <pc:docMk/>
            <pc:sldMk cId="4260208377" sldId="264"/>
            <ac:spMk id="3" creationId="{8A93D061-A8E4-A4A1-E2CF-3D942168A1F1}"/>
          </ac:spMkLst>
        </pc:spChg>
      </pc:sldChg>
      <pc:sldChg chg="modSp mod">
        <pc:chgData name="Laura Alexis Janda" userId="1f227e26-6259-47d3-b693-dce21943f79e" providerId="ADAL" clId="{9A821DDE-970E-6144-BB66-B2DABAFC3BDE}" dt="2025-05-05T16:23:05.606" v="12" actId="20577"/>
        <pc:sldMkLst>
          <pc:docMk/>
          <pc:sldMk cId="823719426" sldId="493"/>
        </pc:sldMkLst>
        <pc:spChg chg="mod">
          <ac:chgData name="Laura Alexis Janda" userId="1f227e26-6259-47d3-b693-dce21943f79e" providerId="ADAL" clId="{9A821DDE-970E-6144-BB66-B2DABAFC3BDE}" dt="2025-05-05T16:23:05.606" v="12" actId="20577"/>
          <ac:spMkLst>
            <pc:docMk/>
            <pc:sldMk cId="823719426" sldId="493"/>
            <ac:spMk id="2" creationId="{00000000-0000-0000-0000-000000000000}"/>
          </ac:spMkLst>
        </pc:spChg>
        <pc:spChg chg="mod">
          <ac:chgData name="Laura Alexis Janda" userId="1f227e26-6259-47d3-b693-dce21943f79e" providerId="ADAL" clId="{9A821DDE-970E-6144-BB66-B2DABAFC3BDE}" dt="2025-05-05T16:22:51.455" v="10" actId="1036"/>
          <ac:spMkLst>
            <pc:docMk/>
            <pc:sldMk cId="823719426" sldId="493"/>
            <ac:spMk id="7" creationId="{A39621A3-2B83-BB40-3D05-63FD81EFC78E}"/>
          </ac:spMkLst>
        </pc:spChg>
      </pc:sldChg>
      <pc:sldChg chg="modSp mod">
        <pc:chgData name="Laura Alexis Janda" userId="1f227e26-6259-47d3-b693-dce21943f79e" providerId="ADAL" clId="{9A821DDE-970E-6144-BB66-B2DABAFC3BDE}" dt="2025-05-05T17:51:01.441" v="735" actId="20577"/>
        <pc:sldMkLst>
          <pc:docMk/>
          <pc:sldMk cId="685990864" sldId="496"/>
        </pc:sldMkLst>
        <pc:spChg chg="mod">
          <ac:chgData name="Laura Alexis Janda" userId="1f227e26-6259-47d3-b693-dce21943f79e" providerId="ADAL" clId="{9A821DDE-970E-6144-BB66-B2DABAFC3BDE}" dt="2025-05-05T17:48:13.769" v="629" actId="20577"/>
          <ac:spMkLst>
            <pc:docMk/>
            <pc:sldMk cId="685990864" sldId="496"/>
            <ac:spMk id="2" creationId="{C2BF7262-F8CB-631C-7E5C-19C764ACDA83}"/>
          </ac:spMkLst>
        </pc:spChg>
        <pc:spChg chg="mod">
          <ac:chgData name="Laura Alexis Janda" userId="1f227e26-6259-47d3-b693-dce21943f79e" providerId="ADAL" clId="{9A821DDE-970E-6144-BB66-B2DABAFC3BDE}" dt="2025-05-05T17:50:25.179" v="721" actId="20577"/>
          <ac:spMkLst>
            <pc:docMk/>
            <pc:sldMk cId="685990864" sldId="496"/>
            <ac:spMk id="3" creationId="{DC60617D-3479-9CAC-AABB-430812C4A708}"/>
          </ac:spMkLst>
        </pc:spChg>
        <pc:spChg chg="mod">
          <ac:chgData name="Laura Alexis Janda" userId="1f227e26-6259-47d3-b693-dce21943f79e" providerId="ADAL" clId="{9A821DDE-970E-6144-BB66-B2DABAFC3BDE}" dt="2025-05-05T17:50:46.740" v="730" actId="20577"/>
          <ac:spMkLst>
            <pc:docMk/>
            <pc:sldMk cId="685990864" sldId="496"/>
            <ac:spMk id="6" creationId="{F94B6366-0EFC-9927-8BD2-BBE54BB268A4}"/>
          </ac:spMkLst>
        </pc:spChg>
        <pc:spChg chg="mod">
          <ac:chgData name="Laura Alexis Janda" userId="1f227e26-6259-47d3-b693-dce21943f79e" providerId="ADAL" clId="{9A821DDE-970E-6144-BB66-B2DABAFC3BDE}" dt="2025-05-05T17:50:51.839" v="731" actId="20577"/>
          <ac:spMkLst>
            <pc:docMk/>
            <pc:sldMk cId="685990864" sldId="496"/>
            <ac:spMk id="7" creationId="{7B2B1887-6D21-5D06-C609-9BB3319DBB6A}"/>
          </ac:spMkLst>
        </pc:spChg>
        <pc:spChg chg="mod">
          <ac:chgData name="Laura Alexis Janda" userId="1f227e26-6259-47d3-b693-dce21943f79e" providerId="ADAL" clId="{9A821DDE-970E-6144-BB66-B2DABAFC3BDE}" dt="2025-05-05T17:50:56.130" v="732" actId="20577"/>
          <ac:spMkLst>
            <pc:docMk/>
            <pc:sldMk cId="685990864" sldId="496"/>
            <ac:spMk id="8" creationId="{035D7A2D-821C-636E-0BC8-448F095A6B3A}"/>
          </ac:spMkLst>
        </pc:spChg>
        <pc:spChg chg="mod">
          <ac:chgData name="Laura Alexis Janda" userId="1f227e26-6259-47d3-b693-dce21943f79e" providerId="ADAL" clId="{9A821DDE-970E-6144-BB66-B2DABAFC3BDE}" dt="2025-05-05T17:51:01.441" v="735" actId="20577"/>
          <ac:spMkLst>
            <pc:docMk/>
            <pc:sldMk cId="685990864" sldId="496"/>
            <ac:spMk id="9" creationId="{C7A28A8C-C440-913D-9853-86F5DC2F3791}"/>
          </ac:spMkLst>
        </pc:spChg>
      </pc:sldChg>
      <pc:sldChg chg="modSp mod">
        <pc:chgData name="Laura Alexis Janda" userId="1f227e26-6259-47d3-b693-dce21943f79e" providerId="ADAL" clId="{9A821DDE-970E-6144-BB66-B2DABAFC3BDE}" dt="2025-05-05T17:47:57.970" v="621" actId="20577"/>
        <pc:sldMkLst>
          <pc:docMk/>
          <pc:sldMk cId="628417287" sldId="497"/>
        </pc:sldMkLst>
        <pc:spChg chg="mod">
          <ac:chgData name="Laura Alexis Janda" userId="1f227e26-6259-47d3-b693-dce21943f79e" providerId="ADAL" clId="{9A821DDE-970E-6144-BB66-B2DABAFC3BDE}" dt="2025-05-05T17:46:39.954" v="542" actId="20577"/>
          <ac:spMkLst>
            <pc:docMk/>
            <pc:sldMk cId="628417287" sldId="497"/>
            <ac:spMk id="2" creationId="{C1AE5EBA-2C6D-CE81-8984-D8646885871E}"/>
          </ac:spMkLst>
        </pc:spChg>
        <pc:spChg chg="mod">
          <ac:chgData name="Laura Alexis Janda" userId="1f227e26-6259-47d3-b693-dce21943f79e" providerId="ADAL" clId="{9A821DDE-970E-6144-BB66-B2DABAFC3BDE}" dt="2025-05-05T17:47:57.970" v="621" actId="20577"/>
          <ac:spMkLst>
            <pc:docMk/>
            <pc:sldMk cId="628417287" sldId="497"/>
            <ac:spMk id="3" creationId="{4BF674C4-70D9-3007-EF30-BB0F5A429827}"/>
          </ac:spMkLst>
        </pc:spChg>
      </pc:sldChg>
      <pc:sldChg chg="modSp mod">
        <pc:chgData name="Laura Alexis Janda" userId="1f227e26-6259-47d3-b693-dce21943f79e" providerId="ADAL" clId="{9A821DDE-970E-6144-BB66-B2DABAFC3BDE}" dt="2025-05-06T06:13:05.889" v="1104" actId="113"/>
        <pc:sldMkLst>
          <pc:docMk/>
          <pc:sldMk cId="1551306214" sldId="499"/>
        </pc:sldMkLst>
        <pc:spChg chg="mod">
          <ac:chgData name="Laura Alexis Janda" userId="1f227e26-6259-47d3-b693-dce21943f79e" providerId="ADAL" clId="{9A821DDE-970E-6144-BB66-B2DABAFC3BDE}" dt="2025-05-06T06:13:05.889" v="1104" actId="113"/>
          <ac:spMkLst>
            <pc:docMk/>
            <pc:sldMk cId="1551306214" sldId="499"/>
            <ac:spMk id="2" creationId="{3898E98D-5939-CBED-D0C6-60E65C0D084C}"/>
          </ac:spMkLst>
        </pc:spChg>
        <pc:spChg chg="mod">
          <ac:chgData name="Laura Alexis Janda" userId="1f227e26-6259-47d3-b693-dce21943f79e" providerId="ADAL" clId="{9A821DDE-970E-6144-BB66-B2DABAFC3BDE}" dt="2025-05-06T06:12:41.621" v="1102" actId="20577"/>
          <ac:spMkLst>
            <pc:docMk/>
            <pc:sldMk cId="1551306214" sldId="499"/>
            <ac:spMk id="3" creationId="{A45506DE-A5A4-EEE9-C5AE-5D348EC01FEA}"/>
          </ac:spMkLst>
        </pc:spChg>
      </pc:sldChg>
      <pc:sldChg chg="addSp delSp modSp mod">
        <pc:chgData name="Laura Alexis Janda" userId="1f227e26-6259-47d3-b693-dce21943f79e" providerId="ADAL" clId="{9A821DDE-970E-6144-BB66-B2DABAFC3BDE}" dt="2025-05-06T08:26:17.652" v="1817" actId="1036"/>
        <pc:sldMkLst>
          <pc:docMk/>
          <pc:sldMk cId="2393076194" sldId="505"/>
        </pc:sldMkLst>
        <pc:spChg chg="mod">
          <ac:chgData name="Laura Alexis Janda" userId="1f227e26-6259-47d3-b693-dce21943f79e" providerId="ADAL" clId="{9A821DDE-970E-6144-BB66-B2DABAFC3BDE}" dt="2025-05-06T08:26:17.652" v="1817" actId="1036"/>
          <ac:spMkLst>
            <pc:docMk/>
            <pc:sldMk cId="2393076194" sldId="505"/>
            <ac:spMk id="3" creationId="{55689450-7851-C1D0-A270-417774647F1E}"/>
          </ac:spMkLst>
        </pc:spChg>
        <pc:spChg chg="add mod">
          <ac:chgData name="Laura Alexis Janda" userId="1f227e26-6259-47d3-b693-dce21943f79e" providerId="ADAL" clId="{9A821DDE-970E-6144-BB66-B2DABAFC3BDE}" dt="2025-05-06T08:24:21.208" v="1804"/>
          <ac:spMkLst>
            <pc:docMk/>
            <pc:sldMk cId="2393076194" sldId="505"/>
            <ac:spMk id="6" creationId="{1160FD20-E862-E18A-834C-2222AA4EB111}"/>
          </ac:spMkLst>
        </pc:spChg>
        <pc:spChg chg="mod">
          <ac:chgData name="Laura Alexis Janda" userId="1f227e26-6259-47d3-b693-dce21943f79e" providerId="ADAL" clId="{9A821DDE-970E-6144-BB66-B2DABAFC3BDE}" dt="2025-05-06T08:25:30.451" v="1810" actId="20577"/>
          <ac:spMkLst>
            <pc:docMk/>
            <pc:sldMk cId="2393076194" sldId="505"/>
            <ac:spMk id="8" creationId="{9DE0E7D1-38E3-DBE3-B360-CDF1F9F2A83A}"/>
          </ac:spMkLst>
        </pc:spChg>
        <pc:spChg chg="add mod">
          <ac:chgData name="Laura Alexis Janda" userId="1f227e26-6259-47d3-b693-dce21943f79e" providerId="ADAL" clId="{9A821DDE-970E-6144-BB66-B2DABAFC3BDE}" dt="2025-05-06T08:24:21.208" v="1804"/>
          <ac:spMkLst>
            <pc:docMk/>
            <pc:sldMk cId="2393076194" sldId="505"/>
            <ac:spMk id="9" creationId="{BB8C4BD3-B747-CCEA-4291-8974B40ECBFF}"/>
          </ac:spMkLst>
        </pc:spChg>
        <pc:spChg chg="add mod">
          <ac:chgData name="Laura Alexis Janda" userId="1f227e26-6259-47d3-b693-dce21943f79e" providerId="ADAL" clId="{9A821DDE-970E-6144-BB66-B2DABAFC3BDE}" dt="2025-05-06T08:24:21.208" v="1804"/>
          <ac:spMkLst>
            <pc:docMk/>
            <pc:sldMk cId="2393076194" sldId="505"/>
            <ac:spMk id="10" creationId="{674117FA-B9ED-8A84-1EA4-5BBCF77ACAE4}"/>
          </ac:spMkLst>
        </pc:spChg>
      </pc:sldChg>
      <pc:sldChg chg="modSp mod">
        <pc:chgData name="Laura Alexis Janda" userId="1f227e26-6259-47d3-b693-dce21943f79e" providerId="ADAL" clId="{9A821DDE-970E-6144-BB66-B2DABAFC3BDE}" dt="2025-05-06T08:23:48.945" v="1802"/>
        <pc:sldMkLst>
          <pc:docMk/>
          <pc:sldMk cId="2794694512" sldId="508"/>
        </pc:sldMkLst>
        <pc:spChg chg="mod">
          <ac:chgData name="Laura Alexis Janda" userId="1f227e26-6259-47d3-b693-dce21943f79e" providerId="ADAL" clId="{9A821DDE-970E-6144-BB66-B2DABAFC3BDE}" dt="2025-05-06T08:23:48.945" v="1802"/>
          <ac:spMkLst>
            <pc:docMk/>
            <pc:sldMk cId="2794694512" sldId="508"/>
            <ac:spMk id="2" creationId="{6C58462C-74A0-1A9A-A7A7-83C183B9A432}"/>
          </ac:spMkLst>
        </pc:spChg>
      </pc:sldChg>
      <pc:sldChg chg="modSp mod modCm">
        <pc:chgData name="Laura Alexis Janda" userId="1f227e26-6259-47d3-b693-dce21943f79e" providerId="ADAL" clId="{9A821DDE-970E-6144-BB66-B2DABAFC3BDE}" dt="2025-05-06T12:28:30.403" v="2552" actId="20577"/>
        <pc:sldMkLst>
          <pc:docMk/>
          <pc:sldMk cId="149501566" sldId="509"/>
        </pc:sldMkLst>
        <pc:spChg chg="mod">
          <ac:chgData name="Laura Alexis Janda" userId="1f227e26-6259-47d3-b693-dce21943f79e" providerId="ADAL" clId="{9A821DDE-970E-6144-BB66-B2DABAFC3BDE}" dt="2025-05-06T12:24:54.750" v="2513" actId="20577"/>
          <ac:spMkLst>
            <pc:docMk/>
            <pc:sldMk cId="149501566" sldId="509"/>
            <ac:spMk id="2" creationId="{A270C3AA-D3B8-3F98-3144-957DD8471D04}"/>
          </ac:spMkLst>
        </pc:spChg>
        <pc:spChg chg="mod">
          <ac:chgData name="Laura Alexis Janda" userId="1f227e26-6259-47d3-b693-dce21943f79e" providerId="ADAL" clId="{9A821DDE-970E-6144-BB66-B2DABAFC3BDE}" dt="2025-05-06T12:28:30.403" v="2552" actId="20577"/>
          <ac:spMkLst>
            <pc:docMk/>
            <pc:sldMk cId="149501566" sldId="509"/>
            <ac:spMk id="3" creationId="{0F6D2238-63A4-1A3E-90FF-6E940EEE46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Alexis Janda" userId="1f227e26-6259-47d3-b693-dce21943f79e" providerId="ADAL" clId="{9A821DDE-970E-6144-BB66-B2DABAFC3BDE}" dt="2025-05-06T12:28:30.403" v="2552" actId="20577"/>
              <pc2:cmMkLst xmlns:pc2="http://schemas.microsoft.com/office/powerpoint/2019/9/main/command">
                <pc:docMk/>
                <pc:sldMk cId="149501566" sldId="509"/>
                <pc2:cmMk id="{5BD71BFB-5FB6-D54E-948A-F68F4A95A344}"/>
              </pc2:cmMkLst>
            </pc226:cmChg>
          </p:ext>
        </pc:extLst>
      </pc:sldChg>
      <pc:sldChg chg="modSp mod modCm">
        <pc:chgData name="Laura Alexis Janda" userId="1f227e26-6259-47d3-b693-dce21943f79e" providerId="ADAL" clId="{9A821DDE-970E-6144-BB66-B2DABAFC3BDE}" dt="2025-05-06T09:37:30.433" v="2316"/>
        <pc:sldMkLst>
          <pc:docMk/>
          <pc:sldMk cId="1291811129" sldId="510"/>
        </pc:sldMkLst>
        <pc:spChg chg="mod">
          <ac:chgData name="Laura Alexis Janda" userId="1f227e26-6259-47d3-b693-dce21943f79e" providerId="ADAL" clId="{9A821DDE-970E-6144-BB66-B2DABAFC3BDE}" dt="2025-05-06T09:34:23.140" v="2126" actId="20577"/>
          <ac:spMkLst>
            <pc:docMk/>
            <pc:sldMk cId="1291811129" sldId="510"/>
            <ac:spMk id="2" creationId="{BA0BF171-C087-42C3-C936-FED5E47CDD4B}"/>
          </ac:spMkLst>
        </pc:spChg>
        <pc:spChg chg="mod">
          <ac:chgData name="Laura Alexis Janda" userId="1f227e26-6259-47d3-b693-dce21943f79e" providerId="ADAL" clId="{9A821DDE-970E-6144-BB66-B2DABAFC3BDE}" dt="2025-05-06T09:37:30.433" v="2316"/>
          <ac:spMkLst>
            <pc:docMk/>
            <pc:sldMk cId="1291811129" sldId="510"/>
            <ac:spMk id="3" creationId="{85826ACF-9FB9-A3ED-5DEE-0928817A0B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Alexis Janda" userId="1f227e26-6259-47d3-b693-dce21943f79e" providerId="ADAL" clId="{9A821DDE-970E-6144-BB66-B2DABAFC3BDE}" dt="2025-05-06T09:37:30.433" v="2316"/>
              <pc2:cmMkLst xmlns:pc2="http://schemas.microsoft.com/office/powerpoint/2019/9/main/command">
                <pc:docMk/>
                <pc:sldMk cId="1291811129" sldId="510"/>
                <pc2:cmMk id="{5221628B-B43C-004A-A2F8-F44FCECA2CB0}"/>
              </pc2:cmMkLst>
            </pc226:cmChg>
            <pc226:cmChg xmlns:pc226="http://schemas.microsoft.com/office/powerpoint/2022/06/main/command" chg="mod">
              <pc226:chgData name="Laura Alexis Janda" userId="1f227e26-6259-47d3-b693-dce21943f79e" providerId="ADAL" clId="{9A821DDE-970E-6144-BB66-B2DABAFC3BDE}" dt="2025-05-06T09:37:30.433" v="2316"/>
              <pc2:cmMkLst xmlns:pc2="http://schemas.microsoft.com/office/powerpoint/2019/9/main/command">
                <pc:docMk/>
                <pc:sldMk cId="1291811129" sldId="510"/>
                <pc2:cmMk id="{02C5BDB2-16A7-1945-8944-D114A9E50A45}"/>
              </pc2:cmMkLst>
            </pc226:cmChg>
            <pc226:cmChg xmlns:pc226="http://schemas.microsoft.com/office/powerpoint/2022/06/main/command" chg="mod">
              <pc226:chgData name="Laura Alexis Janda" userId="1f227e26-6259-47d3-b693-dce21943f79e" providerId="ADAL" clId="{9A821DDE-970E-6144-BB66-B2DABAFC3BDE}" dt="2025-05-06T09:37:30.433" v="2316"/>
              <pc2:cmMkLst xmlns:pc2="http://schemas.microsoft.com/office/powerpoint/2019/9/main/command">
                <pc:docMk/>
                <pc:sldMk cId="1291811129" sldId="510"/>
                <pc2:cmMk id="{A59D45D6-981C-AE45-A01C-90EC37DF7317}"/>
              </pc2:cmMkLst>
            </pc226:cmChg>
          </p:ext>
        </pc:extLst>
      </pc:sldChg>
      <pc:sldChg chg="modSp mod">
        <pc:chgData name="Laura Alexis Janda" userId="1f227e26-6259-47d3-b693-dce21943f79e" providerId="ADAL" clId="{9A821DDE-970E-6144-BB66-B2DABAFC3BDE}" dt="2025-05-06T09:34:14.616" v="2123" actId="20577"/>
        <pc:sldMkLst>
          <pc:docMk/>
          <pc:sldMk cId="3272031396" sldId="511"/>
        </pc:sldMkLst>
        <pc:spChg chg="mod">
          <ac:chgData name="Laura Alexis Janda" userId="1f227e26-6259-47d3-b693-dce21943f79e" providerId="ADAL" clId="{9A821DDE-970E-6144-BB66-B2DABAFC3BDE}" dt="2025-05-06T08:28:24.030" v="1824" actId="20577"/>
          <ac:spMkLst>
            <pc:docMk/>
            <pc:sldMk cId="3272031396" sldId="511"/>
            <ac:spMk id="2" creationId="{5D8291DB-5589-3E46-F190-E5C02F6A2D4C}"/>
          </ac:spMkLst>
        </pc:spChg>
        <pc:spChg chg="mod">
          <ac:chgData name="Laura Alexis Janda" userId="1f227e26-6259-47d3-b693-dce21943f79e" providerId="ADAL" clId="{9A821DDE-970E-6144-BB66-B2DABAFC3BDE}" dt="2025-05-06T09:34:14.616" v="2123" actId="20577"/>
          <ac:spMkLst>
            <pc:docMk/>
            <pc:sldMk cId="3272031396" sldId="511"/>
            <ac:spMk id="3" creationId="{8A93D061-A8E4-A4A1-E2CF-3D942168A1F1}"/>
          </ac:spMkLst>
        </pc:spChg>
      </pc:sldChg>
      <pc:sldChg chg="addSp delSp modSp mod">
        <pc:chgData name="Laura Alexis Janda" userId="1f227e26-6259-47d3-b693-dce21943f79e" providerId="ADAL" clId="{9A821DDE-970E-6144-BB66-B2DABAFC3BDE}" dt="2025-05-06T12:24:43.520" v="2512" actId="20577"/>
        <pc:sldMkLst>
          <pc:docMk/>
          <pc:sldMk cId="589954537" sldId="512"/>
        </pc:sldMkLst>
        <pc:spChg chg="mod">
          <ac:chgData name="Laura Alexis Janda" userId="1f227e26-6259-47d3-b693-dce21943f79e" providerId="ADAL" clId="{9A821DDE-970E-6144-BB66-B2DABAFC3BDE}" dt="2025-05-06T12:17:37.212" v="2371" actId="20577"/>
          <ac:spMkLst>
            <pc:docMk/>
            <pc:sldMk cId="589954537" sldId="512"/>
            <ac:spMk id="2" creationId="{BA0BF171-C087-42C3-C936-FED5E47CDD4B}"/>
          </ac:spMkLst>
        </pc:spChg>
        <pc:spChg chg="mod">
          <ac:chgData name="Laura Alexis Janda" userId="1f227e26-6259-47d3-b693-dce21943f79e" providerId="ADAL" clId="{9A821DDE-970E-6144-BB66-B2DABAFC3BDE}" dt="2025-05-06T12:24:43.520" v="2512" actId="20577"/>
          <ac:spMkLst>
            <pc:docMk/>
            <pc:sldMk cId="589954537" sldId="512"/>
            <ac:spMk id="3" creationId="{85826ACF-9FB9-A3ED-5DEE-0928817A0BF3}"/>
          </ac:spMkLst>
        </pc:spChg>
      </pc:sldChg>
      <pc:sldChg chg="modSp mod modCm">
        <pc:chgData name="Laura Alexis Janda" userId="1f227e26-6259-47d3-b693-dce21943f79e" providerId="ADAL" clId="{9A821DDE-970E-6144-BB66-B2DABAFC3BDE}" dt="2025-05-06T06:29:59.982" v="1363" actId="20577"/>
        <pc:sldMkLst>
          <pc:docMk/>
          <pc:sldMk cId="1668078473" sldId="514"/>
        </pc:sldMkLst>
        <pc:spChg chg="mod">
          <ac:chgData name="Laura Alexis Janda" userId="1f227e26-6259-47d3-b693-dce21943f79e" providerId="ADAL" clId="{9A821DDE-970E-6144-BB66-B2DABAFC3BDE}" dt="2025-05-06T06:14:47.407" v="1143" actId="20577"/>
          <ac:spMkLst>
            <pc:docMk/>
            <pc:sldMk cId="1668078473" sldId="514"/>
            <ac:spMk id="2" creationId="{441BF9E4-A5FC-770F-3B01-8DDB90397A63}"/>
          </ac:spMkLst>
        </pc:spChg>
        <pc:spChg chg="mod">
          <ac:chgData name="Laura Alexis Janda" userId="1f227e26-6259-47d3-b693-dce21943f79e" providerId="ADAL" clId="{9A821DDE-970E-6144-BB66-B2DABAFC3BDE}" dt="2025-05-06T06:29:59.982" v="1363" actId="20577"/>
          <ac:spMkLst>
            <pc:docMk/>
            <pc:sldMk cId="1668078473" sldId="514"/>
            <ac:spMk id="3" creationId="{6E6A22DF-B5AE-039E-D652-1D8BA06260B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Alexis Janda" userId="1f227e26-6259-47d3-b693-dce21943f79e" providerId="ADAL" clId="{9A821DDE-970E-6144-BB66-B2DABAFC3BDE}" dt="2025-05-06T06:29:59.982" v="1363" actId="20577"/>
              <pc2:cmMkLst xmlns:pc2="http://schemas.microsoft.com/office/powerpoint/2019/9/main/command">
                <pc:docMk/>
                <pc:sldMk cId="1668078473" sldId="514"/>
                <pc2:cmMk id="{433A3AA2-1A85-A24C-8A1E-BBACE9F7CE2C}"/>
              </pc2:cmMkLst>
            </pc226:cmChg>
          </p:ext>
        </pc:extLst>
      </pc:sldChg>
      <pc:sldChg chg="modSp mod">
        <pc:chgData name="Laura Alexis Janda" userId="1f227e26-6259-47d3-b693-dce21943f79e" providerId="ADAL" clId="{9A821DDE-970E-6144-BB66-B2DABAFC3BDE}" dt="2025-05-05T17:30:52.967" v="114" actId="20577"/>
        <pc:sldMkLst>
          <pc:docMk/>
          <pc:sldMk cId="1822036761" sldId="515"/>
        </pc:sldMkLst>
        <pc:spChg chg="mod">
          <ac:chgData name="Laura Alexis Janda" userId="1f227e26-6259-47d3-b693-dce21943f79e" providerId="ADAL" clId="{9A821DDE-970E-6144-BB66-B2DABAFC3BDE}" dt="2025-05-05T17:28:49.806" v="39" actId="20577"/>
          <ac:spMkLst>
            <pc:docMk/>
            <pc:sldMk cId="1822036761" sldId="515"/>
            <ac:spMk id="2" creationId="{CAC942BE-96D0-5CE8-B51D-CDF468F4D69C}"/>
          </ac:spMkLst>
        </pc:spChg>
        <pc:spChg chg="mod">
          <ac:chgData name="Laura Alexis Janda" userId="1f227e26-6259-47d3-b693-dce21943f79e" providerId="ADAL" clId="{9A821DDE-970E-6144-BB66-B2DABAFC3BDE}" dt="2025-05-05T17:30:52.967" v="114" actId="20577"/>
          <ac:spMkLst>
            <pc:docMk/>
            <pc:sldMk cId="1822036761" sldId="515"/>
            <ac:spMk id="3" creationId="{2056BCFB-27C8-7E89-AC66-27DBCF8DF693}"/>
          </ac:spMkLst>
        </pc:spChg>
      </pc:sldChg>
      <pc:sldChg chg="modSp mod">
        <pc:chgData name="Laura Alexis Janda" userId="1f227e26-6259-47d3-b693-dce21943f79e" providerId="ADAL" clId="{9A821DDE-970E-6144-BB66-B2DABAFC3BDE}" dt="2025-05-05T17:31:46.471" v="146" actId="14100"/>
        <pc:sldMkLst>
          <pc:docMk/>
          <pc:sldMk cId="955728143" sldId="516"/>
        </pc:sldMkLst>
        <pc:spChg chg="mod">
          <ac:chgData name="Laura Alexis Janda" userId="1f227e26-6259-47d3-b693-dce21943f79e" providerId="ADAL" clId="{9A821DDE-970E-6144-BB66-B2DABAFC3BDE}" dt="2025-05-05T17:31:46.471" v="146" actId="14100"/>
          <ac:spMkLst>
            <pc:docMk/>
            <pc:sldMk cId="955728143" sldId="516"/>
            <ac:spMk id="2" creationId="{63014929-F72B-EF1F-1D16-1EE62DC9B3B1}"/>
          </ac:spMkLst>
        </pc:spChg>
      </pc:sldChg>
      <pc:sldChg chg="addSp delSp modSp mod">
        <pc:chgData name="Laura Alexis Janda" userId="1f227e26-6259-47d3-b693-dce21943f79e" providerId="ADAL" clId="{9A821DDE-970E-6144-BB66-B2DABAFC3BDE}" dt="2025-05-05T17:32:09.314" v="151"/>
        <pc:sldMkLst>
          <pc:docMk/>
          <pc:sldMk cId="3525448038" sldId="518"/>
        </pc:sldMkLst>
        <pc:spChg chg="add mod">
          <ac:chgData name="Laura Alexis Janda" userId="1f227e26-6259-47d3-b693-dce21943f79e" providerId="ADAL" clId="{9A821DDE-970E-6144-BB66-B2DABAFC3BDE}" dt="2025-05-05T17:32:09.314" v="151"/>
          <ac:spMkLst>
            <pc:docMk/>
            <pc:sldMk cId="3525448038" sldId="518"/>
            <ac:spMk id="9" creationId="{6FF2A252-4DC5-7BF5-B785-60F45790FD9B}"/>
          </ac:spMkLst>
        </pc:spChg>
      </pc:sldChg>
      <pc:sldChg chg="addSp delSp modSp mod">
        <pc:chgData name="Laura Alexis Janda" userId="1f227e26-6259-47d3-b693-dce21943f79e" providerId="ADAL" clId="{9A821DDE-970E-6144-BB66-B2DABAFC3BDE}" dt="2025-05-05T17:34:07.143" v="191"/>
        <pc:sldMkLst>
          <pc:docMk/>
          <pc:sldMk cId="970755810" sldId="519"/>
        </pc:sldMkLst>
        <pc:spChg chg="mod">
          <ac:chgData name="Laura Alexis Janda" userId="1f227e26-6259-47d3-b693-dce21943f79e" providerId="ADAL" clId="{9A821DDE-970E-6144-BB66-B2DABAFC3BDE}" dt="2025-05-05T17:33:11.503" v="181" actId="20577"/>
          <ac:spMkLst>
            <pc:docMk/>
            <pc:sldMk cId="970755810" sldId="519"/>
            <ac:spMk id="4" creationId="{E1F37B90-62B1-026F-5FB1-E4476A6464FA}"/>
          </ac:spMkLst>
        </pc:spChg>
        <pc:spChg chg="mod">
          <ac:chgData name="Laura Alexis Janda" userId="1f227e26-6259-47d3-b693-dce21943f79e" providerId="ADAL" clId="{9A821DDE-970E-6144-BB66-B2DABAFC3BDE}" dt="2025-05-05T17:34:07.143" v="191"/>
          <ac:spMkLst>
            <pc:docMk/>
            <pc:sldMk cId="970755810" sldId="519"/>
            <ac:spMk id="5" creationId="{1AECC1BC-DB4D-CCF9-ED74-8DB9021343BC}"/>
          </ac:spMkLst>
        </pc:spChg>
        <pc:spChg chg="add mod">
          <ac:chgData name="Laura Alexis Janda" userId="1f227e26-6259-47d3-b693-dce21943f79e" providerId="ADAL" clId="{9A821DDE-970E-6144-BB66-B2DABAFC3BDE}" dt="2025-05-05T17:32:53.436" v="160" actId="20577"/>
          <ac:spMkLst>
            <pc:docMk/>
            <pc:sldMk cId="970755810" sldId="519"/>
            <ac:spMk id="7" creationId="{E7F67F1B-1DC9-9999-6A06-593943C46666}"/>
          </ac:spMkLst>
        </pc:spChg>
        <pc:picChg chg="mod">
          <ac:chgData name="Laura Alexis Janda" userId="1f227e26-6259-47d3-b693-dce21943f79e" providerId="ADAL" clId="{9A821DDE-970E-6144-BB66-B2DABAFC3BDE}" dt="2025-05-05T17:32:42.170" v="155" actId="14100"/>
          <ac:picMkLst>
            <pc:docMk/>
            <pc:sldMk cId="970755810" sldId="519"/>
            <ac:picMk id="4100" creationId="{3F34A6B4-F286-D7C4-1040-B3EECF25157C}"/>
          </ac:picMkLst>
        </pc:picChg>
      </pc:sldChg>
      <pc:sldChg chg="modSp mod">
        <pc:chgData name="Laura Alexis Janda" userId="1f227e26-6259-47d3-b693-dce21943f79e" providerId="ADAL" clId="{9A821DDE-970E-6144-BB66-B2DABAFC3BDE}" dt="2025-05-05T17:41:06.607" v="336" actId="1076"/>
        <pc:sldMkLst>
          <pc:docMk/>
          <pc:sldMk cId="2463497388" sldId="520"/>
        </pc:sldMkLst>
        <pc:spChg chg="mod">
          <ac:chgData name="Laura Alexis Janda" userId="1f227e26-6259-47d3-b693-dce21943f79e" providerId="ADAL" clId="{9A821DDE-970E-6144-BB66-B2DABAFC3BDE}" dt="2025-05-05T17:34:57.104" v="211" actId="20577"/>
          <ac:spMkLst>
            <pc:docMk/>
            <pc:sldMk cId="2463497388" sldId="520"/>
            <ac:spMk id="2" creationId="{5A4AB219-D2AF-8460-5704-A24ABC59B43E}"/>
          </ac:spMkLst>
        </pc:spChg>
        <pc:spChg chg="mod">
          <ac:chgData name="Laura Alexis Janda" userId="1f227e26-6259-47d3-b693-dce21943f79e" providerId="ADAL" clId="{9A821DDE-970E-6144-BB66-B2DABAFC3BDE}" dt="2025-05-05T17:40:52.638" v="334" actId="255"/>
          <ac:spMkLst>
            <pc:docMk/>
            <pc:sldMk cId="2463497388" sldId="520"/>
            <ac:spMk id="3" creationId="{5820EE43-D02C-50CD-17FA-91E72F6DEC18}"/>
          </ac:spMkLst>
        </pc:spChg>
        <pc:picChg chg="mod">
          <ac:chgData name="Laura Alexis Janda" userId="1f227e26-6259-47d3-b693-dce21943f79e" providerId="ADAL" clId="{9A821DDE-970E-6144-BB66-B2DABAFC3BDE}" dt="2025-05-05T17:41:06.607" v="336" actId="1076"/>
          <ac:picMkLst>
            <pc:docMk/>
            <pc:sldMk cId="2463497388" sldId="520"/>
            <ac:picMk id="5122" creationId="{EBF43249-6446-7F49-6C57-AA83506D23F9}"/>
          </ac:picMkLst>
        </pc:picChg>
      </pc:sldChg>
      <pc:sldChg chg="modSp mod">
        <pc:chgData name="Laura Alexis Janda" userId="1f227e26-6259-47d3-b693-dce21943f79e" providerId="ADAL" clId="{9A821DDE-970E-6144-BB66-B2DABAFC3BDE}" dt="2025-05-06T12:28:52.391" v="2553"/>
        <pc:sldMkLst>
          <pc:docMk/>
          <pc:sldMk cId="1586939995" sldId="521"/>
        </pc:sldMkLst>
        <pc:spChg chg="mod">
          <ac:chgData name="Laura Alexis Janda" userId="1f227e26-6259-47d3-b693-dce21943f79e" providerId="ADAL" clId="{9A821DDE-970E-6144-BB66-B2DABAFC3BDE}" dt="2025-05-06T12:28:52.391" v="2553"/>
          <ac:spMkLst>
            <pc:docMk/>
            <pc:sldMk cId="1586939995" sldId="521"/>
            <ac:spMk id="2" creationId="{B934558F-A5BE-04B1-55B6-444EA49A5362}"/>
          </ac:spMkLst>
        </pc:spChg>
      </pc:sldChg>
      <pc:sldChg chg="modSp mod">
        <pc:chgData name="Laura Alexis Janda" userId="1f227e26-6259-47d3-b693-dce21943f79e" providerId="ADAL" clId="{9A821DDE-970E-6144-BB66-B2DABAFC3BDE}" dt="2025-05-06T12:39:05.189" v="2684"/>
        <pc:sldMkLst>
          <pc:docMk/>
          <pc:sldMk cId="246404442" sldId="522"/>
        </pc:sldMkLst>
        <pc:spChg chg="mod">
          <ac:chgData name="Laura Alexis Janda" userId="1f227e26-6259-47d3-b693-dce21943f79e" providerId="ADAL" clId="{9A821DDE-970E-6144-BB66-B2DABAFC3BDE}" dt="2025-05-06T12:39:05.189" v="2684"/>
          <ac:spMkLst>
            <pc:docMk/>
            <pc:sldMk cId="246404442" sldId="522"/>
            <ac:spMk id="2" creationId="{A83AAC47-3E0A-D2C2-0B09-69007D77ECC3}"/>
          </ac:spMkLst>
        </pc:spChg>
      </pc:sldChg>
      <pc:sldChg chg="modSp mod">
        <pc:chgData name="Laura Alexis Janda" userId="1f227e26-6259-47d3-b693-dce21943f79e" providerId="ADAL" clId="{9A821DDE-970E-6144-BB66-B2DABAFC3BDE}" dt="2025-05-06T12:38:44.469" v="2683" actId="20577"/>
        <pc:sldMkLst>
          <pc:docMk/>
          <pc:sldMk cId="462235227" sldId="523"/>
        </pc:sldMkLst>
        <pc:spChg chg="mod">
          <ac:chgData name="Laura Alexis Janda" userId="1f227e26-6259-47d3-b693-dce21943f79e" providerId="ADAL" clId="{9A821DDE-970E-6144-BB66-B2DABAFC3BDE}" dt="2025-05-06T06:31:32.066" v="1399" actId="20577"/>
          <ac:spMkLst>
            <pc:docMk/>
            <pc:sldMk cId="462235227" sldId="523"/>
            <ac:spMk id="2" creationId="{99A635EF-2E5A-3F6D-4369-93D130C0973D}"/>
          </ac:spMkLst>
        </pc:spChg>
        <pc:spChg chg="mod">
          <ac:chgData name="Laura Alexis Janda" userId="1f227e26-6259-47d3-b693-dce21943f79e" providerId="ADAL" clId="{9A821DDE-970E-6144-BB66-B2DABAFC3BDE}" dt="2025-05-06T12:38:44.469" v="2683" actId="20577"/>
          <ac:spMkLst>
            <pc:docMk/>
            <pc:sldMk cId="462235227" sldId="523"/>
            <ac:spMk id="3" creationId="{141CDCC7-1681-3FFF-D519-288D5977A7E9}"/>
          </ac:spMkLst>
        </pc:spChg>
      </pc:sldChg>
      <pc:sldChg chg="modSp mod">
        <pc:chgData name="Laura Alexis Janda" userId="1f227e26-6259-47d3-b693-dce21943f79e" providerId="ADAL" clId="{9A821DDE-970E-6144-BB66-B2DABAFC3BDE}" dt="2025-05-06T12:45:26.966" v="2949" actId="20577"/>
        <pc:sldMkLst>
          <pc:docMk/>
          <pc:sldMk cId="793133229" sldId="525"/>
        </pc:sldMkLst>
        <pc:spChg chg="mod">
          <ac:chgData name="Laura Alexis Janda" userId="1f227e26-6259-47d3-b693-dce21943f79e" providerId="ADAL" clId="{9A821DDE-970E-6144-BB66-B2DABAFC3BDE}" dt="2025-05-06T12:39:27.887" v="2707" actId="20577"/>
          <ac:spMkLst>
            <pc:docMk/>
            <pc:sldMk cId="793133229" sldId="525"/>
            <ac:spMk id="2" creationId="{1C90065E-9EB6-3B8A-390C-DB7C81C52D5A}"/>
          </ac:spMkLst>
        </pc:spChg>
        <pc:spChg chg="mod">
          <ac:chgData name="Laura Alexis Janda" userId="1f227e26-6259-47d3-b693-dce21943f79e" providerId="ADAL" clId="{9A821DDE-970E-6144-BB66-B2DABAFC3BDE}" dt="2025-05-06T12:45:26.966" v="2949" actId="20577"/>
          <ac:spMkLst>
            <pc:docMk/>
            <pc:sldMk cId="793133229" sldId="525"/>
            <ac:spMk id="3" creationId="{E51DE9DC-62EB-0C4C-97B1-E01B1D9AC6B1}"/>
          </ac:spMkLst>
        </pc:spChg>
      </pc:sldChg>
      <pc:sldChg chg="modSp mod modCm">
        <pc:chgData name="Laura Alexis Janda" userId="1f227e26-6259-47d3-b693-dce21943f79e" providerId="ADAL" clId="{9A821DDE-970E-6144-BB66-B2DABAFC3BDE}" dt="2025-05-06T12:38:12.805" v="2670" actId="20577"/>
        <pc:sldMkLst>
          <pc:docMk/>
          <pc:sldMk cId="3088552707" sldId="526"/>
        </pc:sldMkLst>
        <pc:spChg chg="mod">
          <ac:chgData name="Laura Alexis Janda" userId="1f227e26-6259-47d3-b693-dce21943f79e" providerId="ADAL" clId="{9A821DDE-970E-6144-BB66-B2DABAFC3BDE}" dt="2025-05-06T12:30:03.154" v="2560" actId="14100"/>
          <ac:spMkLst>
            <pc:docMk/>
            <pc:sldMk cId="3088552707" sldId="526"/>
            <ac:spMk id="2" creationId="{B91F462E-B8DC-63EF-2E1A-6AADB9263E67}"/>
          </ac:spMkLst>
        </pc:spChg>
        <pc:spChg chg="mod">
          <ac:chgData name="Laura Alexis Janda" userId="1f227e26-6259-47d3-b693-dce21943f79e" providerId="ADAL" clId="{9A821DDE-970E-6144-BB66-B2DABAFC3BDE}" dt="2025-05-06T12:38:12.805" v="2670" actId="20577"/>
          <ac:spMkLst>
            <pc:docMk/>
            <pc:sldMk cId="3088552707" sldId="526"/>
            <ac:spMk id="3" creationId="{1D17A6BC-2918-91F0-A7BB-33AC8A63E3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Alexis Janda" userId="1f227e26-6259-47d3-b693-dce21943f79e" providerId="ADAL" clId="{9A821DDE-970E-6144-BB66-B2DABAFC3BDE}" dt="2025-05-06T12:38:12.805" v="2670" actId="20577"/>
              <pc2:cmMkLst xmlns:pc2="http://schemas.microsoft.com/office/powerpoint/2019/9/main/command">
                <pc:docMk/>
                <pc:sldMk cId="3088552707" sldId="526"/>
                <pc2:cmMk id="{FB1D98CB-F8FE-0840-B857-45AA42A9244F}"/>
              </pc2:cmMkLst>
            </pc226:cmChg>
          </p:ext>
        </pc:extLst>
      </pc:sldChg>
      <pc:sldChg chg="addSp delSp modSp mod">
        <pc:chgData name="Laura Alexis Janda" userId="1f227e26-6259-47d3-b693-dce21943f79e" providerId="ADAL" clId="{9A821DDE-970E-6144-BB66-B2DABAFC3BDE}" dt="2025-05-06T12:45:46.690" v="2951" actId="20577"/>
        <pc:sldMkLst>
          <pc:docMk/>
          <pc:sldMk cId="3635540328" sldId="528"/>
        </pc:sldMkLst>
        <pc:spChg chg="add mod">
          <ac:chgData name="Laura Alexis Janda" userId="1f227e26-6259-47d3-b693-dce21943f79e" providerId="ADAL" clId="{9A821DDE-970E-6144-BB66-B2DABAFC3BDE}" dt="2025-05-06T08:24:46.842" v="1808"/>
          <ac:spMkLst>
            <pc:docMk/>
            <pc:sldMk cId="3635540328" sldId="528"/>
            <ac:spMk id="2" creationId="{645D25A0-2F99-93C6-8C2C-035E41314507}"/>
          </ac:spMkLst>
        </pc:spChg>
        <pc:spChg chg="add mod">
          <ac:chgData name="Laura Alexis Janda" userId="1f227e26-6259-47d3-b693-dce21943f79e" providerId="ADAL" clId="{9A821DDE-970E-6144-BB66-B2DABAFC3BDE}" dt="2025-05-06T08:24:46.842" v="1808"/>
          <ac:spMkLst>
            <pc:docMk/>
            <pc:sldMk cId="3635540328" sldId="528"/>
            <ac:spMk id="6" creationId="{267DEA9C-757B-B567-8FB9-9FDEA32065C0}"/>
          </ac:spMkLst>
        </pc:spChg>
        <pc:spChg chg="mod">
          <ac:chgData name="Laura Alexis Janda" userId="1f227e26-6259-47d3-b693-dce21943f79e" providerId="ADAL" clId="{9A821DDE-970E-6144-BB66-B2DABAFC3BDE}" dt="2025-05-06T12:45:46.690" v="2951" actId="20577"/>
          <ac:spMkLst>
            <pc:docMk/>
            <pc:sldMk cId="3635540328" sldId="528"/>
            <ac:spMk id="7" creationId="{EA3E2DF0-505F-7DB1-29E1-A576D640BDA7}"/>
          </ac:spMkLst>
        </pc:spChg>
        <pc:spChg chg="add mod">
          <ac:chgData name="Laura Alexis Janda" userId="1f227e26-6259-47d3-b693-dce21943f79e" providerId="ADAL" clId="{9A821DDE-970E-6144-BB66-B2DABAFC3BDE}" dt="2025-05-06T08:24:46.842" v="1808"/>
          <ac:spMkLst>
            <pc:docMk/>
            <pc:sldMk cId="3635540328" sldId="528"/>
            <ac:spMk id="8" creationId="{C7AE5D95-40A1-0DC0-5C88-2ADBD1E95DBE}"/>
          </ac:spMkLst>
        </pc:spChg>
      </pc:sldChg>
      <pc:sldChg chg="modSp mod">
        <pc:chgData name="Laura Alexis Janda" userId="1f227e26-6259-47d3-b693-dce21943f79e" providerId="ADAL" clId="{9A821DDE-970E-6144-BB66-B2DABAFC3BDE}" dt="2025-05-06T13:26:26.481" v="3003"/>
        <pc:sldMkLst>
          <pc:docMk/>
          <pc:sldMk cId="4288913762" sldId="529"/>
        </pc:sldMkLst>
        <pc:spChg chg="mod">
          <ac:chgData name="Laura Alexis Janda" userId="1f227e26-6259-47d3-b693-dce21943f79e" providerId="ADAL" clId="{9A821DDE-970E-6144-BB66-B2DABAFC3BDE}" dt="2025-05-06T12:46:19.407" v="2955" actId="20577"/>
          <ac:spMkLst>
            <pc:docMk/>
            <pc:sldMk cId="4288913762" sldId="529"/>
            <ac:spMk id="2" creationId="{BCA8DD66-F457-81BA-9C8F-3EC14C35F378}"/>
          </ac:spMkLst>
        </pc:spChg>
        <pc:spChg chg="mod">
          <ac:chgData name="Laura Alexis Janda" userId="1f227e26-6259-47d3-b693-dce21943f79e" providerId="ADAL" clId="{9A821DDE-970E-6144-BB66-B2DABAFC3BDE}" dt="2025-05-06T13:26:26.481" v="3003"/>
          <ac:spMkLst>
            <pc:docMk/>
            <pc:sldMk cId="4288913762" sldId="529"/>
            <ac:spMk id="3" creationId="{DF0C823C-15B8-AEF1-4694-7B0FDA309C8A}"/>
          </ac:spMkLst>
        </pc:spChg>
      </pc:sldChg>
      <pc:sldChg chg="modSp mod">
        <pc:chgData name="Laura Alexis Janda" userId="1f227e26-6259-47d3-b693-dce21943f79e" providerId="ADAL" clId="{9A821DDE-970E-6144-BB66-B2DABAFC3BDE}" dt="2025-05-06T13:26:49.725" v="3005" actId="20577"/>
        <pc:sldMkLst>
          <pc:docMk/>
          <pc:sldMk cId="2371556986" sldId="530"/>
        </pc:sldMkLst>
        <pc:spChg chg="mod">
          <ac:chgData name="Laura Alexis Janda" userId="1f227e26-6259-47d3-b693-dce21943f79e" providerId="ADAL" clId="{9A821DDE-970E-6144-BB66-B2DABAFC3BDE}" dt="2025-05-06T13:26:40.175" v="3004"/>
          <ac:spMkLst>
            <pc:docMk/>
            <pc:sldMk cId="2371556986" sldId="530"/>
            <ac:spMk id="2" creationId="{C099FCF8-5354-3473-536B-E2A398E19589}"/>
          </ac:spMkLst>
        </pc:spChg>
        <pc:spChg chg="mod">
          <ac:chgData name="Laura Alexis Janda" userId="1f227e26-6259-47d3-b693-dce21943f79e" providerId="ADAL" clId="{9A821DDE-970E-6144-BB66-B2DABAFC3BDE}" dt="2025-05-06T13:26:49.725" v="3005" actId="20577"/>
          <ac:spMkLst>
            <pc:docMk/>
            <pc:sldMk cId="2371556986" sldId="530"/>
            <ac:spMk id="3" creationId="{67DADDEC-D500-B5FA-70A3-52C54F84A5DD}"/>
          </ac:spMkLst>
        </pc:spChg>
      </pc:sldChg>
      <pc:sldChg chg="addSp delSp modSp mod">
        <pc:chgData name="Laura Alexis Janda" userId="1f227e26-6259-47d3-b693-dce21943f79e" providerId="ADAL" clId="{9A821DDE-970E-6144-BB66-B2DABAFC3BDE}" dt="2025-05-06T12:29:04.807" v="2555" actId="20577"/>
        <pc:sldMkLst>
          <pc:docMk/>
          <pc:sldMk cId="2492884770" sldId="531"/>
        </pc:sldMkLst>
        <pc:spChg chg="mod">
          <ac:chgData name="Laura Alexis Janda" userId="1f227e26-6259-47d3-b693-dce21943f79e" providerId="ADAL" clId="{9A821DDE-970E-6144-BB66-B2DABAFC3BDE}" dt="2025-05-06T12:29:04.807" v="2555" actId="20577"/>
          <ac:spMkLst>
            <pc:docMk/>
            <pc:sldMk cId="2492884770" sldId="531"/>
            <ac:spMk id="2" creationId="{7AF0F011-BC74-EC5A-D5F1-0A2B4260FDC7}"/>
          </ac:spMkLst>
        </pc:spChg>
        <pc:spChg chg="add mod">
          <ac:chgData name="Laura Alexis Janda" userId="1f227e26-6259-47d3-b693-dce21943f79e" providerId="ADAL" clId="{9A821DDE-970E-6144-BB66-B2DABAFC3BDE}" dt="2025-05-06T08:24:34.721" v="1806"/>
          <ac:spMkLst>
            <pc:docMk/>
            <pc:sldMk cId="2492884770" sldId="531"/>
            <ac:spMk id="3" creationId="{CECC5412-AA0A-208A-1CF2-B27BC36F7248}"/>
          </ac:spMkLst>
        </pc:spChg>
        <pc:spChg chg="add mod">
          <ac:chgData name="Laura Alexis Janda" userId="1f227e26-6259-47d3-b693-dce21943f79e" providerId="ADAL" clId="{9A821DDE-970E-6144-BB66-B2DABAFC3BDE}" dt="2025-05-06T08:24:34.721" v="1806"/>
          <ac:spMkLst>
            <pc:docMk/>
            <pc:sldMk cId="2492884770" sldId="531"/>
            <ac:spMk id="8" creationId="{07DB256B-B3BD-CBE4-F1A2-474B37C1C954}"/>
          </ac:spMkLst>
        </pc:spChg>
        <pc:spChg chg="add mod">
          <ac:chgData name="Laura Alexis Janda" userId="1f227e26-6259-47d3-b693-dce21943f79e" providerId="ADAL" clId="{9A821DDE-970E-6144-BB66-B2DABAFC3BDE}" dt="2025-05-06T08:24:34.721" v="1806"/>
          <ac:spMkLst>
            <pc:docMk/>
            <pc:sldMk cId="2492884770" sldId="531"/>
            <ac:spMk id="9" creationId="{7EAAFF1E-961A-C0B8-8031-CA10AA5519BD}"/>
          </ac:spMkLst>
        </pc:spChg>
      </pc:sldChg>
      <pc:sldChg chg="modSp mod">
        <pc:chgData name="Laura Alexis Janda" userId="1f227e26-6259-47d3-b693-dce21943f79e" providerId="ADAL" clId="{9A821DDE-970E-6144-BB66-B2DABAFC3BDE}" dt="2025-05-06T08:16:12.423" v="1567" actId="20577"/>
        <pc:sldMkLst>
          <pc:docMk/>
          <pc:sldMk cId="3981870473" sldId="532"/>
        </pc:sldMkLst>
        <pc:spChg chg="mod">
          <ac:chgData name="Laura Alexis Janda" userId="1f227e26-6259-47d3-b693-dce21943f79e" providerId="ADAL" clId="{9A821DDE-970E-6144-BB66-B2DABAFC3BDE}" dt="2025-05-06T08:16:12.423" v="1567" actId="20577"/>
          <ac:spMkLst>
            <pc:docMk/>
            <pc:sldMk cId="3981870473" sldId="532"/>
            <ac:spMk id="2" creationId="{8BB47DC5-1DA5-D355-A9A0-B2D6A9567A58}"/>
          </ac:spMkLst>
        </pc:spChg>
      </pc:sldChg>
    </pc:docChg>
  </pc:docChgLst>
  <pc:docChgLst>
    <pc:chgData name="Laura Alexis Janda" userId="1f227e26-6259-47d3-b693-dce21943f79e" providerId="ADAL" clId="{C2686BF7-8533-0A46-B479-FE47CD4AD953}"/>
    <pc:docChg chg="custSel addSld delSld modSld">
      <pc:chgData name="Laura Alexis Janda" userId="1f227e26-6259-47d3-b693-dce21943f79e" providerId="ADAL" clId="{C2686BF7-8533-0A46-B479-FE47CD4AD953}" dt="2025-01-13T18:21:23.800" v="459"/>
      <pc:docMkLst>
        <pc:docMk/>
      </pc:docMkLst>
      <pc:sldChg chg="addSp modSp">
        <pc:chgData name="Laura Alexis Janda" userId="1f227e26-6259-47d3-b693-dce21943f79e" providerId="ADAL" clId="{C2686BF7-8533-0A46-B479-FE47CD4AD953}" dt="2025-01-13T13:45:40.903" v="343"/>
        <pc:sldMkLst>
          <pc:docMk/>
          <pc:sldMk cId="1257768985" sldId="260"/>
        </pc:sldMkLst>
      </pc:sldChg>
      <pc:sldChg chg="addSp delSp modSp mod">
        <pc:chgData name="Laura Alexis Janda" userId="1f227e26-6259-47d3-b693-dce21943f79e" providerId="ADAL" clId="{C2686BF7-8533-0A46-B479-FE47CD4AD953}" dt="2025-01-13T13:46:14.725" v="347"/>
        <pc:sldMkLst>
          <pc:docMk/>
          <pc:sldMk cId="2393076194" sldId="505"/>
        </pc:sldMkLst>
      </pc:sldChg>
      <pc:sldChg chg="modSp mod">
        <pc:chgData name="Laura Alexis Janda" userId="1f227e26-6259-47d3-b693-dce21943f79e" providerId="ADAL" clId="{C2686BF7-8533-0A46-B479-FE47CD4AD953}" dt="2025-01-13T13:46:35.813" v="349" actId="122"/>
        <pc:sldMkLst>
          <pc:docMk/>
          <pc:sldMk cId="2794694512" sldId="508"/>
        </pc:sldMkLst>
      </pc:sldChg>
      <pc:sldChg chg="modSp mod">
        <pc:chgData name="Laura Alexis Janda" userId="1f227e26-6259-47d3-b693-dce21943f79e" providerId="ADAL" clId="{C2686BF7-8533-0A46-B479-FE47CD4AD953}" dt="2025-01-12T15:25:19.544" v="101" actId="20577"/>
        <pc:sldMkLst>
          <pc:docMk/>
          <pc:sldMk cId="3272031396" sldId="511"/>
        </pc:sldMkLst>
      </pc:sldChg>
      <pc:sldChg chg="modSp mod">
        <pc:chgData name="Laura Alexis Janda" userId="1f227e26-6259-47d3-b693-dce21943f79e" providerId="ADAL" clId="{C2686BF7-8533-0A46-B479-FE47CD4AD953}" dt="2025-01-13T13:47:36.982" v="354" actId="122"/>
        <pc:sldMkLst>
          <pc:docMk/>
          <pc:sldMk cId="1586939995" sldId="521"/>
        </pc:sldMkLst>
      </pc:sldChg>
      <pc:sldChg chg="modSp mod">
        <pc:chgData name="Laura Alexis Janda" userId="1f227e26-6259-47d3-b693-dce21943f79e" providerId="ADAL" clId="{C2686BF7-8533-0A46-B479-FE47CD4AD953}" dt="2025-01-13T13:50:14.670" v="387" actId="122"/>
        <pc:sldMkLst>
          <pc:docMk/>
          <pc:sldMk cId="246404442" sldId="522"/>
        </pc:sldMkLst>
      </pc:sldChg>
      <pc:sldChg chg="del">
        <pc:chgData name="Laura Alexis Janda" userId="1f227e26-6259-47d3-b693-dce21943f79e" providerId="ADAL" clId="{C2686BF7-8533-0A46-B479-FE47CD4AD953}" dt="2025-01-13T13:49:20.654" v="370" actId="2696"/>
        <pc:sldMkLst>
          <pc:docMk/>
          <pc:sldMk cId="2238837517" sldId="524"/>
        </pc:sldMkLst>
      </pc:sldChg>
      <pc:sldChg chg="modSp mod modCm">
        <pc:chgData name="Laura Alexis Janda" userId="1f227e26-6259-47d3-b693-dce21943f79e" providerId="ADAL" clId="{C2686BF7-8533-0A46-B479-FE47CD4AD953}" dt="2025-01-12T15:28:23.340" v="108" actId="27636"/>
        <pc:sldMkLst>
          <pc:docMk/>
          <pc:sldMk cId="3088552707" sldId="5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Alexis Janda" userId="1f227e26-6259-47d3-b693-dce21943f79e" providerId="ADAL" clId="{C2686BF7-8533-0A46-B479-FE47CD4AD953}" dt="2025-01-12T15:28:09.149" v="105"/>
              <pc2:cmMkLst xmlns:pc2="http://schemas.microsoft.com/office/powerpoint/2019/9/main/command">
                <pc:docMk/>
                <pc:sldMk cId="3088552707" sldId="526"/>
                <pc2:cmMk id="{FB1D98CB-F8FE-0840-B857-45AA42A9244F}"/>
              </pc2:cmMkLst>
            </pc226:cmChg>
          </p:ext>
        </pc:extLst>
      </pc:sldChg>
      <pc:sldChg chg="addSp modSp mod">
        <pc:chgData name="Laura Alexis Janda" userId="1f227e26-6259-47d3-b693-dce21943f79e" providerId="ADAL" clId="{C2686BF7-8533-0A46-B479-FE47CD4AD953}" dt="2025-01-12T15:32:52.929" v="336" actId="1035"/>
        <pc:sldMkLst>
          <pc:docMk/>
          <pc:sldMk cId="2901282498" sldId="527"/>
        </pc:sldMkLst>
      </pc:sldChg>
      <pc:sldChg chg="addSp delSp modSp mod">
        <pc:chgData name="Laura Alexis Janda" userId="1f227e26-6259-47d3-b693-dce21943f79e" providerId="ADAL" clId="{C2686BF7-8533-0A46-B479-FE47CD4AD953}" dt="2025-01-13T13:51:56.578" v="406" actId="1036"/>
        <pc:sldMkLst>
          <pc:docMk/>
          <pc:sldMk cId="3635540328" sldId="528"/>
        </pc:sldMkLst>
      </pc:sldChg>
      <pc:sldChg chg="modSp mod">
        <pc:chgData name="Laura Alexis Janda" userId="1f227e26-6259-47d3-b693-dce21943f79e" providerId="ADAL" clId="{C2686BF7-8533-0A46-B479-FE47CD4AD953}" dt="2025-01-12T15:24:38.953" v="57" actId="20577"/>
        <pc:sldMkLst>
          <pc:docMk/>
          <pc:sldMk cId="4288913762" sldId="529"/>
        </pc:sldMkLst>
      </pc:sldChg>
      <pc:sldChg chg="addSp modSp new mod">
        <pc:chgData name="Laura Alexis Janda" userId="1f227e26-6259-47d3-b693-dce21943f79e" providerId="ADAL" clId="{C2686BF7-8533-0A46-B479-FE47CD4AD953}" dt="2025-01-13T13:49:09.245" v="369" actId="1035"/>
        <pc:sldMkLst>
          <pc:docMk/>
          <pc:sldMk cId="2492884770" sldId="531"/>
        </pc:sldMkLst>
      </pc:sldChg>
      <pc:sldChg chg="addSp delSp modSp new mod">
        <pc:chgData name="Laura Alexis Janda" userId="1f227e26-6259-47d3-b693-dce21943f79e" providerId="ADAL" clId="{C2686BF7-8533-0A46-B479-FE47CD4AD953}" dt="2025-01-13T18:21:23.800" v="459"/>
        <pc:sldMkLst>
          <pc:docMk/>
          <pc:sldMk cId="3981870473" sldId="532"/>
        </pc:sldMkLst>
      </pc:sldChg>
      <pc:sldChg chg="addSp modSp new del mod modClrScheme chgLayout">
        <pc:chgData name="Laura Alexis Janda" userId="1f227e26-6259-47d3-b693-dce21943f79e" providerId="ADAL" clId="{C2686BF7-8533-0A46-B479-FE47CD4AD953}" dt="2025-01-13T18:18:29.464" v="410" actId="2696"/>
        <pc:sldMkLst>
          <pc:docMk/>
          <pc:sldMk cId="4165033192" sldId="532"/>
        </pc:sldMkLst>
      </pc:sldChg>
    </pc:docChg>
  </pc:docChgLst>
  <pc:docChgLst>
    <pc:chgData name="Laura Alexis Janda" userId="1f227e26-6259-47d3-b693-dce21943f79e" providerId="ADAL" clId="{1DC09101-0CB4-9343-9855-47BD338CC3CB}"/>
    <pc:docChg chg="modSld">
      <pc:chgData name="Laura Alexis Janda" userId="1f227e26-6259-47d3-b693-dce21943f79e" providerId="ADAL" clId="{1DC09101-0CB4-9343-9855-47BD338CC3CB}" dt="2025-05-05T14:49:18.563" v="1"/>
      <pc:docMkLst>
        <pc:docMk/>
      </pc:docMkLst>
      <pc:sldChg chg="modSp mod">
        <pc:chgData name="Laura Alexis Janda" userId="1f227e26-6259-47d3-b693-dce21943f79e" providerId="ADAL" clId="{1DC09101-0CB4-9343-9855-47BD338CC3CB}" dt="2025-05-05T14:49:18.563" v="1"/>
        <pc:sldMkLst>
          <pc:docMk/>
          <pc:sldMk cId="823719426" sldId="493"/>
        </pc:sldMkLst>
        <pc:spChg chg="mod">
          <ac:chgData name="Laura Alexis Janda" userId="1f227e26-6259-47d3-b693-dce21943f79e" providerId="ADAL" clId="{1DC09101-0CB4-9343-9855-47BD338CC3CB}" dt="2025-05-05T14:49:18.563" v="1"/>
          <ac:spMkLst>
            <pc:docMk/>
            <pc:sldMk cId="823719426" sldId="493"/>
            <ac:spMk id="2" creationId="{00000000-0000-0000-0000-000000000000}"/>
          </ac:spMkLst>
        </pc:spChg>
      </pc:sldChg>
    </pc:docChg>
  </pc:docChgLst>
  <pc:docChgLst>
    <pc:chgData name="Laura Alexis Janda" userId="1f227e26-6259-47d3-b693-dce21943f79e" providerId="ADAL" clId="{05396C1E-C1BA-CE4A-91B4-A8A1C6B2EAFD}"/>
    <pc:docChg chg="modSld">
      <pc:chgData name="Laura Alexis Janda" userId="1f227e26-6259-47d3-b693-dce21943f79e" providerId="ADAL" clId="{05396C1E-C1BA-CE4A-91B4-A8A1C6B2EAFD}" dt="2025-05-08T16:48:29.585" v="9" actId="20577"/>
      <pc:docMkLst>
        <pc:docMk/>
      </pc:docMkLst>
      <pc:sldChg chg="modSp mod">
        <pc:chgData name="Laura Alexis Janda" userId="1f227e26-6259-47d3-b693-dce21943f79e" providerId="ADAL" clId="{05396C1E-C1BA-CE4A-91B4-A8A1C6B2EAFD}" dt="2025-05-08T16:45:42.228" v="2" actId="207"/>
        <pc:sldMkLst>
          <pc:docMk/>
          <pc:sldMk cId="2794694512" sldId="508"/>
        </pc:sldMkLst>
        <pc:spChg chg="mod">
          <ac:chgData name="Laura Alexis Janda" userId="1f227e26-6259-47d3-b693-dce21943f79e" providerId="ADAL" clId="{05396C1E-C1BA-CE4A-91B4-A8A1C6B2EAFD}" dt="2025-05-08T16:45:42.228" v="2" actId="207"/>
          <ac:spMkLst>
            <pc:docMk/>
            <pc:sldMk cId="2794694512" sldId="508"/>
            <ac:spMk id="2" creationId="{6C58462C-74A0-1A9A-A7A7-83C183B9A432}"/>
          </ac:spMkLst>
        </pc:spChg>
      </pc:sldChg>
      <pc:sldChg chg="modSp mod">
        <pc:chgData name="Laura Alexis Janda" userId="1f227e26-6259-47d3-b693-dce21943f79e" providerId="ADAL" clId="{05396C1E-C1BA-CE4A-91B4-A8A1C6B2EAFD}" dt="2025-05-08T16:45:54.149" v="3" actId="207"/>
        <pc:sldMkLst>
          <pc:docMk/>
          <pc:sldMk cId="589954537" sldId="512"/>
        </pc:sldMkLst>
        <pc:spChg chg="mod">
          <ac:chgData name="Laura Alexis Janda" userId="1f227e26-6259-47d3-b693-dce21943f79e" providerId="ADAL" clId="{05396C1E-C1BA-CE4A-91B4-A8A1C6B2EAFD}" dt="2025-05-08T16:45:54.149" v="3" actId="207"/>
          <ac:spMkLst>
            <pc:docMk/>
            <pc:sldMk cId="589954537" sldId="512"/>
            <ac:spMk id="3" creationId="{85826ACF-9FB9-A3ED-5DEE-0928817A0BF3}"/>
          </ac:spMkLst>
        </pc:spChg>
      </pc:sldChg>
      <pc:sldChg chg="modSp mod modCm">
        <pc:chgData name="Laura Alexis Janda" userId="1f227e26-6259-47d3-b693-dce21943f79e" providerId="ADAL" clId="{05396C1E-C1BA-CE4A-91B4-A8A1C6B2EAFD}" dt="2025-05-08T16:48:29.585" v="9" actId="20577"/>
        <pc:sldMkLst>
          <pc:docMk/>
          <pc:sldMk cId="1668078473" sldId="514"/>
        </pc:sldMkLst>
        <pc:spChg chg="mod">
          <ac:chgData name="Laura Alexis Janda" userId="1f227e26-6259-47d3-b693-dce21943f79e" providerId="ADAL" clId="{05396C1E-C1BA-CE4A-91B4-A8A1C6B2EAFD}" dt="2025-05-08T16:48:29.585" v="9" actId="20577"/>
          <ac:spMkLst>
            <pc:docMk/>
            <pc:sldMk cId="1668078473" sldId="514"/>
            <ac:spMk id="3" creationId="{6E6A22DF-B5AE-039E-D652-1D8BA06260B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Alexis Janda" userId="1f227e26-6259-47d3-b693-dce21943f79e" providerId="ADAL" clId="{05396C1E-C1BA-CE4A-91B4-A8A1C6B2EAFD}" dt="2025-05-08T16:48:29.585" v="9" actId="20577"/>
              <pc2:cmMkLst xmlns:pc2="http://schemas.microsoft.com/office/powerpoint/2019/9/main/command">
                <pc:docMk/>
                <pc:sldMk cId="1668078473" sldId="514"/>
                <pc2:cmMk id="{433A3AA2-1A85-A24C-8A1E-BBACE9F7CE2C}"/>
              </pc2:cmMkLst>
            </pc226:cmChg>
          </p:ext>
        </pc:extLst>
      </pc:sldChg>
      <pc:sldChg chg="modSp mod">
        <pc:chgData name="Laura Alexis Janda" userId="1f227e26-6259-47d3-b693-dce21943f79e" providerId="ADAL" clId="{05396C1E-C1BA-CE4A-91B4-A8A1C6B2EAFD}" dt="2025-05-08T16:45:21.212" v="1" actId="207"/>
        <pc:sldMkLst>
          <pc:docMk/>
          <pc:sldMk cId="462235227" sldId="523"/>
        </pc:sldMkLst>
        <pc:spChg chg="mod">
          <ac:chgData name="Laura Alexis Janda" userId="1f227e26-6259-47d3-b693-dce21943f79e" providerId="ADAL" clId="{05396C1E-C1BA-CE4A-91B4-A8A1C6B2EAFD}" dt="2025-05-08T16:45:21.212" v="1" actId="207"/>
          <ac:spMkLst>
            <pc:docMk/>
            <pc:sldMk cId="462235227" sldId="523"/>
            <ac:spMk id="3" creationId="{141CDCC7-1681-3FFF-D519-288D5977A7E9}"/>
          </ac:spMkLst>
        </pc:spChg>
      </pc:sldChg>
      <pc:sldChg chg="modSp mod">
        <pc:chgData name="Laura Alexis Janda" userId="1f227e26-6259-47d3-b693-dce21943f79e" providerId="ADAL" clId="{05396C1E-C1BA-CE4A-91B4-A8A1C6B2EAFD}" dt="2025-05-08T16:46:05.069" v="4" actId="207"/>
        <pc:sldMkLst>
          <pc:docMk/>
          <pc:sldMk cId="793133229" sldId="525"/>
        </pc:sldMkLst>
        <pc:spChg chg="mod">
          <ac:chgData name="Laura Alexis Janda" userId="1f227e26-6259-47d3-b693-dce21943f79e" providerId="ADAL" clId="{05396C1E-C1BA-CE4A-91B4-A8A1C6B2EAFD}" dt="2025-05-08T16:46:05.069" v="4" actId="207"/>
          <ac:spMkLst>
            <pc:docMk/>
            <pc:sldMk cId="793133229" sldId="525"/>
            <ac:spMk id="3" creationId="{E51DE9DC-62EB-0C4C-97B1-E01B1D9AC6B1}"/>
          </ac:spMkLst>
        </pc:spChg>
      </pc:sldChg>
      <pc:sldChg chg="modSp mod">
        <pc:chgData name="Laura Alexis Janda" userId="1f227e26-6259-47d3-b693-dce21943f79e" providerId="ADAL" clId="{05396C1E-C1BA-CE4A-91B4-A8A1C6B2EAFD}" dt="2025-05-08T16:46:20.667" v="5" actId="207"/>
        <pc:sldMkLst>
          <pc:docMk/>
          <pc:sldMk cId="2371556986" sldId="530"/>
        </pc:sldMkLst>
        <pc:spChg chg="mod">
          <ac:chgData name="Laura Alexis Janda" userId="1f227e26-6259-47d3-b693-dce21943f79e" providerId="ADAL" clId="{05396C1E-C1BA-CE4A-91B4-A8A1C6B2EAFD}" dt="2025-05-08T16:46:20.667" v="5" actId="207"/>
          <ac:spMkLst>
            <pc:docMk/>
            <pc:sldMk cId="2371556986" sldId="530"/>
            <ac:spMk id="3" creationId="{67DADDEC-D500-B5FA-70A3-52C54F84A5DD}"/>
          </ac:spMkLst>
        </pc:spChg>
      </pc:sldChg>
    </pc:docChg>
  </pc:docChgLst>
  <pc:docChgLst>
    <pc:chgData name="Tore Nesset" userId="409a0dc0-afcf-4f67-8258-c2726f6bbcdd" providerId="ADAL" clId="{21958166-B075-2343-A993-6C7F3EF8EF8D}"/>
    <pc:docChg chg="undo custSel modSld">
      <pc:chgData name="Tore Nesset" userId="409a0dc0-afcf-4f67-8258-c2726f6bbcdd" providerId="ADAL" clId="{21958166-B075-2343-A993-6C7F3EF8EF8D}" dt="2025-05-08T13:01:55.383" v="661" actId="20577"/>
      <pc:docMkLst>
        <pc:docMk/>
      </pc:docMkLst>
      <pc:sldChg chg="modSp mod">
        <pc:chgData name="Tore Nesset" userId="409a0dc0-afcf-4f67-8258-c2726f6bbcdd" providerId="ADAL" clId="{21958166-B075-2343-A993-6C7F3EF8EF8D}" dt="2025-05-08T12:44:02.635" v="4" actId="20577"/>
        <pc:sldMkLst>
          <pc:docMk/>
          <pc:sldMk cId="628417287" sldId="497"/>
        </pc:sldMkLst>
        <pc:spChg chg="mod">
          <ac:chgData name="Tore Nesset" userId="409a0dc0-afcf-4f67-8258-c2726f6bbcdd" providerId="ADAL" clId="{21958166-B075-2343-A993-6C7F3EF8EF8D}" dt="2025-05-08T12:44:02.635" v="4" actId="20577"/>
          <ac:spMkLst>
            <pc:docMk/>
            <pc:sldMk cId="628417287" sldId="497"/>
            <ac:spMk id="3" creationId="{4BF674C4-70D9-3007-EF30-BB0F5A429827}"/>
          </ac:spMkLst>
        </pc:spChg>
      </pc:sldChg>
      <pc:sldChg chg="modSp mod">
        <pc:chgData name="Tore Nesset" userId="409a0dc0-afcf-4f67-8258-c2726f6bbcdd" providerId="ADAL" clId="{21958166-B075-2343-A993-6C7F3EF8EF8D}" dt="2025-05-08T13:01:55.383" v="661" actId="20577"/>
        <pc:sldMkLst>
          <pc:docMk/>
          <pc:sldMk cId="3632074277" sldId="503"/>
        </pc:sldMkLst>
        <pc:spChg chg="mod">
          <ac:chgData name="Tore Nesset" userId="409a0dc0-afcf-4f67-8258-c2726f6bbcdd" providerId="ADAL" clId="{21958166-B075-2343-A993-6C7F3EF8EF8D}" dt="2025-05-08T12:57:41.493" v="218" actId="20577"/>
          <ac:spMkLst>
            <pc:docMk/>
            <pc:sldMk cId="3632074277" sldId="503"/>
            <ac:spMk id="2" creationId="{E9F80649-21CA-BC3C-313B-E5BD618ACDDC}"/>
          </ac:spMkLst>
        </pc:spChg>
        <pc:spChg chg="mod">
          <ac:chgData name="Tore Nesset" userId="409a0dc0-afcf-4f67-8258-c2726f6bbcdd" providerId="ADAL" clId="{21958166-B075-2343-A993-6C7F3EF8EF8D}" dt="2025-05-08T13:01:55.383" v="661" actId="20577"/>
          <ac:spMkLst>
            <pc:docMk/>
            <pc:sldMk cId="3632074277" sldId="503"/>
            <ac:spMk id="3" creationId="{DD85D136-E1F6-8EB5-7243-223CF730A3D4}"/>
          </ac:spMkLst>
        </pc:spChg>
      </pc:sldChg>
      <pc:sldChg chg="modSp mod">
        <pc:chgData name="Tore Nesset" userId="409a0dc0-afcf-4f67-8258-c2726f6bbcdd" providerId="ADAL" clId="{21958166-B075-2343-A993-6C7F3EF8EF8D}" dt="2025-05-08T12:48:42.346" v="107" actId="20577"/>
        <pc:sldMkLst>
          <pc:docMk/>
          <pc:sldMk cId="2393076194" sldId="505"/>
        </pc:sldMkLst>
        <pc:spChg chg="mod">
          <ac:chgData name="Tore Nesset" userId="409a0dc0-afcf-4f67-8258-c2726f6bbcdd" providerId="ADAL" clId="{21958166-B075-2343-A993-6C7F3EF8EF8D}" dt="2025-05-08T12:48:42.346" v="107" actId="20577"/>
          <ac:spMkLst>
            <pc:docMk/>
            <pc:sldMk cId="2393076194" sldId="505"/>
            <ac:spMk id="3" creationId="{55689450-7851-C1D0-A270-417774647F1E}"/>
          </ac:spMkLst>
        </pc:spChg>
      </pc:sldChg>
      <pc:sldChg chg="modSp mod">
        <pc:chgData name="Tore Nesset" userId="409a0dc0-afcf-4f67-8258-c2726f6bbcdd" providerId="ADAL" clId="{21958166-B075-2343-A993-6C7F3EF8EF8D}" dt="2025-05-08T12:48:16.958" v="85" actId="207"/>
        <pc:sldMkLst>
          <pc:docMk/>
          <pc:sldMk cId="2794694512" sldId="508"/>
        </pc:sldMkLst>
        <pc:spChg chg="mod">
          <ac:chgData name="Tore Nesset" userId="409a0dc0-afcf-4f67-8258-c2726f6bbcdd" providerId="ADAL" clId="{21958166-B075-2343-A993-6C7F3EF8EF8D}" dt="2025-05-08T12:48:16.958" v="85" actId="207"/>
          <ac:spMkLst>
            <pc:docMk/>
            <pc:sldMk cId="2794694512" sldId="508"/>
            <ac:spMk id="2" creationId="{6C58462C-74A0-1A9A-A7A7-83C183B9A432}"/>
          </ac:spMkLst>
        </pc:spChg>
      </pc:sldChg>
      <pc:sldChg chg="modSp mod">
        <pc:chgData name="Tore Nesset" userId="409a0dc0-afcf-4f67-8258-c2726f6bbcdd" providerId="ADAL" clId="{21958166-B075-2343-A993-6C7F3EF8EF8D}" dt="2025-05-08T12:51:11.937" v="116" actId="207"/>
        <pc:sldMkLst>
          <pc:docMk/>
          <pc:sldMk cId="589954537" sldId="512"/>
        </pc:sldMkLst>
        <pc:spChg chg="mod">
          <ac:chgData name="Tore Nesset" userId="409a0dc0-afcf-4f67-8258-c2726f6bbcdd" providerId="ADAL" clId="{21958166-B075-2343-A993-6C7F3EF8EF8D}" dt="2025-05-08T12:51:11.937" v="116" actId="207"/>
          <ac:spMkLst>
            <pc:docMk/>
            <pc:sldMk cId="589954537" sldId="512"/>
            <ac:spMk id="3" creationId="{85826ACF-9FB9-A3ED-5DEE-0928817A0BF3}"/>
          </ac:spMkLst>
        </pc:spChg>
      </pc:sldChg>
      <pc:sldChg chg="addSp modSp mod">
        <pc:chgData name="Tore Nesset" userId="409a0dc0-afcf-4f67-8258-c2726f6bbcdd" providerId="ADAL" clId="{21958166-B075-2343-A993-6C7F3EF8EF8D}" dt="2025-05-08T12:45:49.148" v="7" actId="571"/>
        <pc:sldMkLst>
          <pc:docMk/>
          <pc:sldMk cId="1668078473" sldId="514"/>
        </pc:sldMkLst>
        <pc:spChg chg="mod">
          <ac:chgData name="Tore Nesset" userId="409a0dc0-afcf-4f67-8258-c2726f6bbcdd" providerId="ADAL" clId="{21958166-B075-2343-A993-6C7F3EF8EF8D}" dt="2025-05-08T12:45:15.676" v="5" actId="13926"/>
          <ac:spMkLst>
            <pc:docMk/>
            <pc:sldMk cId="1668078473" sldId="514"/>
            <ac:spMk id="3" creationId="{6E6A22DF-B5AE-039E-D652-1D8BA06260BE}"/>
          </ac:spMkLst>
        </pc:spChg>
        <pc:spChg chg="add mod">
          <ac:chgData name="Tore Nesset" userId="409a0dc0-afcf-4f67-8258-c2726f6bbcdd" providerId="ADAL" clId="{21958166-B075-2343-A993-6C7F3EF8EF8D}" dt="2025-05-08T12:45:49.148" v="7" actId="571"/>
          <ac:spMkLst>
            <pc:docMk/>
            <pc:sldMk cId="1668078473" sldId="514"/>
            <ac:spMk id="4" creationId="{9B13CB2D-F646-BBE8-C287-00ADD958B96E}"/>
          </ac:spMkLst>
        </pc:spChg>
      </pc:sldChg>
      <pc:sldChg chg="modSp mod">
        <pc:chgData name="Tore Nesset" userId="409a0dc0-afcf-4f67-8258-c2726f6bbcdd" providerId="ADAL" clId="{21958166-B075-2343-A993-6C7F3EF8EF8D}" dt="2025-05-08T12:51:42.636" v="132" actId="20577"/>
        <pc:sldMkLst>
          <pc:docMk/>
          <pc:sldMk cId="1586939995" sldId="521"/>
        </pc:sldMkLst>
        <pc:spChg chg="mod">
          <ac:chgData name="Tore Nesset" userId="409a0dc0-afcf-4f67-8258-c2726f6bbcdd" providerId="ADAL" clId="{21958166-B075-2343-A993-6C7F3EF8EF8D}" dt="2025-05-08T12:51:42.636" v="132" actId="20577"/>
          <ac:spMkLst>
            <pc:docMk/>
            <pc:sldMk cId="1586939995" sldId="521"/>
            <ac:spMk id="2" creationId="{B934558F-A5BE-04B1-55B6-444EA49A5362}"/>
          </ac:spMkLst>
        </pc:spChg>
      </pc:sldChg>
      <pc:sldChg chg="modSp mod">
        <pc:chgData name="Tore Nesset" userId="409a0dc0-afcf-4f67-8258-c2726f6bbcdd" providerId="ADAL" clId="{21958166-B075-2343-A993-6C7F3EF8EF8D}" dt="2025-05-08T12:46:46.749" v="48"/>
        <pc:sldMkLst>
          <pc:docMk/>
          <pc:sldMk cId="462235227" sldId="523"/>
        </pc:sldMkLst>
        <pc:spChg chg="mod">
          <ac:chgData name="Tore Nesset" userId="409a0dc0-afcf-4f67-8258-c2726f6bbcdd" providerId="ADAL" clId="{21958166-B075-2343-A993-6C7F3EF8EF8D}" dt="2025-05-08T12:46:46.749" v="48"/>
          <ac:spMkLst>
            <pc:docMk/>
            <pc:sldMk cId="462235227" sldId="523"/>
            <ac:spMk id="3" creationId="{141CDCC7-1681-3FFF-D519-288D5977A7E9}"/>
          </ac:spMkLst>
        </pc:spChg>
      </pc:sldChg>
      <pc:sldChg chg="modSp mod">
        <pc:chgData name="Tore Nesset" userId="409a0dc0-afcf-4f67-8258-c2726f6bbcdd" providerId="ADAL" clId="{21958166-B075-2343-A993-6C7F3EF8EF8D}" dt="2025-05-08T12:54:02.863" v="158" actId="20577"/>
        <pc:sldMkLst>
          <pc:docMk/>
          <pc:sldMk cId="793133229" sldId="525"/>
        </pc:sldMkLst>
        <pc:spChg chg="mod">
          <ac:chgData name="Tore Nesset" userId="409a0dc0-afcf-4f67-8258-c2726f6bbcdd" providerId="ADAL" clId="{21958166-B075-2343-A993-6C7F3EF8EF8D}" dt="2025-05-08T12:54:02.863" v="158" actId="20577"/>
          <ac:spMkLst>
            <pc:docMk/>
            <pc:sldMk cId="793133229" sldId="525"/>
            <ac:spMk id="3" creationId="{E51DE9DC-62EB-0C4C-97B1-E01B1D9AC6B1}"/>
          </ac:spMkLst>
        </pc:spChg>
      </pc:sldChg>
      <pc:sldChg chg="modSp mod modCm">
        <pc:chgData name="Tore Nesset" userId="409a0dc0-afcf-4f67-8258-c2726f6bbcdd" providerId="ADAL" clId="{21958166-B075-2343-A993-6C7F3EF8EF8D}" dt="2025-05-08T12:52:57.076" v="137" actId="20577"/>
        <pc:sldMkLst>
          <pc:docMk/>
          <pc:sldMk cId="3088552707" sldId="526"/>
        </pc:sldMkLst>
        <pc:spChg chg="mod">
          <ac:chgData name="Tore Nesset" userId="409a0dc0-afcf-4f67-8258-c2726f6bbcdd" providerId="ADAL" clId="{21958166-B075-2343-A993-6C7F3EF8EF8D}" dt="2025-05-08T12:52:57.076" v="137" actId="20577"/>
          <ac:spMkLst>
            <pc:docMk/>
            <pc:sldMk cId="3088552707" sldId="526"/>
            <ac:spMk id="3" creationId="{1D17A6BC-2918-91F0-A7BB-33AC8A63E3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ore Nesset" userId="409a0dc0-afcf-4f67-8258-c2726f6bbcdd" providerId="ADAL" clId="{21958166-B075-2343-A993-6C7F3EF8EF8D}" dt="2025-05-08T12:52:57.076" v="137" actId="20577"/>
              <pc2:cmMkLst xmlns:pc2="http://schemas.microsoft.com/office/powerpoint/2019/9/main/command">
                <pc:docMk/>
                <pc:sldMk cId="3088552707" sldId="526"/>
                <pc2:cmMk id="{FB1D98CB-F8FE-0840-B857-45AA42A9244F}"/>
              </pc2:cmMkLst>
            </pc226:cmChg>
          </p:ext>
        </pc:extLst>
      </pc:sldChg>
      <pc:sldChg chg="modSp mod">
        <pc:chgData name="Tore Nesset" userId="409a0dc0-afcf-4f67-8258-c2726f6bbcdd" providerId="ADAL" clId="{21958166-B075-2343-A993-6C7F3EF8EF8D}" dt="2025-05-08T12:56:09.128" v="197" actId="20577"/>
        <pc:sldMkLst>
          <pc:docMk/>
          <pc:sldMk cId="2901282498" sldId="527"/>
        </pc:sldMkLst>
        <pc:spChg chg="mod">
          <ac:chgData name="Tore Nesset" userId="409a0dc0-afcf-4f67-8258-c2726f6bbcdd" providerId="ADAL" clId="{21958166-B075-2343-A993-6C7F3EF8EF8D}" dt="2025-05-08T12:56:09.128" v="197" actId="20577"/>
          <ac:spMkLst>
            <pc:docMk/>
            <pc:sldMk cId="2901282498" sldId="527"/>
            <ac:spMk id="13" creationId="{B014D348-28CC-50E8-2056-57C415CAF107}"/>
          </ac:spMkLst>
        </pc:spChg>
      </pc:sldChg>
      <pc:sldChg chg="modSp mod">
        <pc:chgData name="Tore Nesset" userId="409a0dc0-afcf-4f67-8258-c2726f6bbcdd" providerId="ADAL" clId="{21958166-B075-2343-A993-6C7F3EF8EF8D}" dt="2025-05-08T12:55:28.386" v="196" actId="207"/>
        <pc:sldMkLst>
          <pc:docMk/>
          <pc:sldMk cId="2371556986" sldId="530"/>
        </pc:sldMkLst>
        <pc:spChg chg="mod">
          <ac:chgData name="Tore Nesset" userId="409a0dc0-afcf-4f67-8258-c2726f6bbcdd" providerId="ADAL" clId="{21958166-B075-2343-A993-6C7F3EF8EF8D}" dt="2025-05-08T12:55:28.386" v="196" actId="207"/>
          <ac:spMkLst>
            <pc:docMk/>
            <pc:sldMk cId="2371556986" sldId="530"/>
            <ac:spMk id="3" creationId="{67DADDEC-D500-B5FA-70A3-52C54F84A5DD}"/>
          </ac:spMkLst>
        </pc:spChg>
      </pc:sldChg>
      <pc:sldChg chg="modSp mod">
        <pc:chgData name="Tore Nesset" userId="409a0dc0-afcf-4f67-8258-c2726f6bbcdd" providerId="ADAL" clId="{21958166-B075-2343-A993-6C7F3EF8EF8D}" dt="2025-05-08T12:47:06.474" v="52" actId="20577"/>
        <pc:sldMkLst>
          <pc:docMk/>
          <pc:sldMk cId="3981870473" sldId="532"/>
        </pc:sldMkLst>
        <pc:spChg chg="mod">
          <ac:chgData name="Tore Nesset" userId="409a0dc0-afcf-4f67-8258-c2726f6bbcdd" providerId="ADAL" clId="{21958166-B075-2343-A993-6C7F3EF8EF8D}" dt="2025-05-08T12:47:06.474" v="52" actId="20577"/>
          <ac:spMkLst>
            <pc:docMk/>
            <pc:sldMk cId="3981870473" sldId="532"/>
            <ac:spMk id="2" creationId="{8BB47DC5-1DA5-D355-A9A0-B2D6A9567A58}"/>
          </ac:spMkLst>
        </pc:spChg>
      </pc:sldChg>
    </pc:docChg>
  </pc:docChgLst>
</pc:chgInfo>
</file>

<file path=ppt/comments/modernComment_1FD_8E936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D71BFB-5FB6-D54E-948A-F68F4A95A344}" authorId="{28183C78-3057-43D3-91EB-91BF0F7D0E8A}" created="2025-01-12T14:46:08.2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9501566" sldId="509"/>
      <ac:spMk id="3" creationId="{0F6D2238-63A4-1A3E-90FF-6E940EEE4634}"/>
      <ac:txMk cp="247" len="8">
        <ac:context len="347" hash="4210411355"/>
      </ac:txMk>
    </ac:txMkLst>
    <p188:pos x="10885715" y="3219904"/>
    <p188:txBody>
      <a:bodyPr/>
      <a:lstStyle/>
      <a:p>
        <a:r>
          <a:rPr lang="en-US"/>
          <a:t>We will be explaining this in the paper?</a:t>
        </a:r>
      </a:p>
    </p188:txBody>
  </p188:cm>
</p188:cmLst>
</file>

<file path=ppt/comments/modernComment_1FE_4CFF79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21628B-B43C-004A-A2F8-F44FCECA2CB0}" authorId="{28183C78-3057-43D3-91EB-91BF0F7D0E8A}" created="2025-01-12T14:37:04.6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91811129" sldId="510"/>
      <ac:spMk id="3" creationId="{85826ACF-9FB9-A3ED-5DEE-0928817A0BF3}"/>
      <ac:txMk cp="105" len="21">
        <ac:context len="254" hash="2563811819"/>
      </ac:txMk>
    </ac:txMkLst>
    <p188:pos x="9024257" y="1489075"/>
    <p188:txBody>
      <a:bodyPr/>
      <a:lstStyle/>
      <a:p>
        <a:r>
          <a:rPr lang="en-US"/>
          <a:t>Perhaps we could say that this is noteworhy  in comparison to 2022?</a:t>
        </a:r>
      </a:p>
    </p188:txBody>
  </p188:cm>
  <p188:cm id="{02C5BDB2-16A7-1945-8944-D114A9E50A45}" authorId="{28183C78-3057-43D3-91EB-91BF0F7D0E8A}" created="2025-01-12T14:38:14.71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91811129" sldId="510"/>
      <ac:spMk id="3" creationId="{85826ACF-9FB9-A3ED-5DEE-0928817A0BF3}"/>
      <ac:txMk cp="127" len="24">
        <ac:context len="254" hash="2563811819"/>
      </ac:txMk>
    </ac:txMkLst>
    <p188:pos x="4811486" y="2370818"/>
    <p188:txBody>
      <a:bodyPr/>
      <a:lstStyle/>
      <a:p>
        <a:r>
          <a:rPr lang="en-US"/>
          <a:t>Excellent. This is related to ACC, which indicates that U is an easily manipulated chess piece.</a:t>
        </a:r>
      </a:p>
    </p188:txBody>
  </p188:cm>
  <p188:cm id="{A59D45D6-981C-AE45-A01C-90EC37DF7317}" authorId="{28183C78-3057-43D3-91EB-91BF0F7D0E8A}" created="2025-01-12T14:38:54.9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91811129" sldId="510"/>
      <ac:spMk id="3" creationId="{85826ACF-9FB9-A3ED-5DEE-0928817A0BF3}"/>
      <ac:txMk cp="192" len="27">
        <ac:context len="254" hash="2563811819"/>
      </ac:txMk>
    </ac:txMkLst>
    <p188:pos x="10591800" y="2828018"/>
    <p188:txBody>
      <a:bodyPr/>
      <a:lstStyle/>
      <a:p>
        <a:r>
          <a:rPr lang="en-US"/>
          <a:t>Predicate nominal? </a:t>
        </a:r>
      </a:p>
    </p188:txBody>
  </p188:cm>
</p188:cmLst>
</file>

<file path=ppt/comments/modernComment_1FF_C3073C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1C0242-F143-BF4F-BA8A-F65520BC9AB2}" authorId="{28183C78-3057-43D3-91EB-91BF0F7D0E8A}" created="2025-01-12T14:32:56.275">
    <pc:sldMkLst xmlns:pc="http://schemas.microsoft.com/office/powerpoint/2013/main/command">
      <pc:docMk/>
      <pc:sldMk cId="3272031396" sldId="511"/>
    </pc:sldMkLst>
    <p188:txBody>
      <a:bodyPr/>
      <a:lstStyle/>
      <a:p>
        <a:r>
          <a:rPr lang="en-US"/>
          <a:t>The higher DIN for NOM Russia is worth competing. But the bar graph suggests little agency for Russia. Additional info (predicates)?</a:t>
        </a:r>
      </a:p>
    </p188:txBody>
  </p188:cm>
  <p188:cm id="{DB74D7B8-EF46-9946-A628-13CE409A2E2F}" authorId="{28183C78-3057-43D3-91EB-91BF0F7D0E8A}" created="2025-01-12T14:35:44.219">
    <pc:sldMkLst xmlns:pc="http://schemas.microsoft.com/office/powerpoint/2013/main/command">
      <pc:docMk/>
      <pc:sldMk cId="3272031396" sldId="511"/>
    </pc:sldMkLst>
    <p188:txBody>
      <a:bodyPr/>
      <a:lstStyle/>
      <a:p>
        <a:r>
          <a:rPr lang="en-US"/>
          <a:t>I see a lot of growth in NATO, which may indicate that the aggressor is NATO in contrast to Russia from 2022 to 2023. I know you talk about NATO later, but it might be worthy mentioning DIN for Russia n contrast to the DIN for NATO briefly. But only if there is time…</a:t>
        </a:r>
      </a:p>
    </p188:txBody>
  </p188:cm>
</p188:cmLst>
</file>

<file path=ppt/comments/modernComment_200_2329FD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446DFC-7F02-BE42-BF80-A70F87911E28}" authorId="{28183C78-3057-43D3-91EB-91BF0F7D0E8A}" created="2025-01-12T14:39:59.491">
    <pc:sldMkLst xmlns:pc="http://schemas.microsoft.com/office/powerpoint/2013/main/command">
      <pc:docMk/>
      <pc:sldMk cId="589954537" sldId="512"/>
    </pc:sldMkLst>
    <p188:txBody>
      <a:bodyPr/>
      <a:lstStyle/>
      <a:p>
        <a:r>
          <a:rPr lang="en-US"/>
          <a:t>These are all excellent examples!</a:t>
        </a:r>
      </a:p>
    </p188:txBody>
  </p188:cm>
</p188:cmLst>
</file>

<file path=ppt/comments/modernComment_202_636CDB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3A3AA2-1A85-A24C-8A1E-BBACE9F7CE2C}" authorId="{28183C78-3057-43D3-91EB-91BF0F7D0E8A}" created="2025-01-12T14:26:48.5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8078473" sldId="514"/>
      <ac:spMk id="3" creationId="{6E6A22DF-B5AE-039E-D652-1D8BA06260BE}"/>
      <ac:txMk cp="109" len="12">
        <ac:context len="350" hash="2321220372"/>
      </ac:txMk>
    </ac:txMkLst>
    <p188:pos x="5486257" y="1456418"/>
    <p188:txBody>
      <a:bodyPr/>
      <a:lstStyle/>
      <a:p>
        <a:r>
          <a:rPr lang="en-US"/>
          <a:t>How about “agent of patient 
&gt; obfuscation of agency and patienthood”?</a:t>
        </a:r>
      </a:p>
    </p188:txBody>
  </p188:cm>
</p188:cmLst>
</file>

<file path=ppt/comments/modernComment_20E_B81793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80E807-C2EF-5541-9B86-633D829ED72F}" authorId="{28183C78-3057-43D3-91EB-91BF0F7D0E8A}" created="2025-01-12T14:43:09.7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88552707" sldId="526"/>
      <ac:spMk id="2" creationId="{B91F462E-B8DC-63EF-2E1A-6AADB9263E67}"/>
    </ac:deMkLst>
    <p188:txBody>
      <a:bodyPr/>
      <a:lstStyle/>
      <a:p>
        <a:r>
          <a:rPr lang="en-US"/>
          <a:t>This is very interesting. Gunhild could say something about the lack of references to other entiies. </a:t>
        </a:r>
      </a:p>
    </p188:txBody>
  </p188:cm>
  <p188:cm id="{FB1D98CB-F8FE-0840-B857-45AA42A9244F}" authorId="{28183C78-3057-43D3-91EB-91BF0F7D0E8A}" created="2025-01-12T14:47:12.8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88552707" sldId="526"/>
      <ac:spMk id="3" creationId="{1D17A6BC-2918-91F0-A7BB-33AC8A63E35D}"/>
      <ac:txMk cp="377">
        <ac:context len="817" hash="390106985"/>
      </ac:txMk>
    </ac:txMkLst>
    <p188:pos x="7391400" y="2580477"/>
    <p188:txBody>
      <a:bodyPr/>
      <a:lstStyle/>
      <a:p>
        <a:r>
          <a:rPr lang="en-US"/>
          <a:t>No victimization of Russia in dative use?</a:t>
        </a:r>
      </a:p>
    </p188:txBody>
  </p188:cm>
</p188:cmLst>
</file>

<file path=ppt/comments/modernComment_20F_ACEE0E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94C483-A796-1B41-91C1-FF299873CAEF}" authorId="{28183C78-3057-43D3-91EB-91BF0F7D0E8A}" created="2025-01-12T14:49:52.855">
    <pc:sldMkLst xmlns:pc="http://schemas.microsoft.com/office/powerpoint/2013/main/command">
      <pc:docMk/>
      <pc:sldMk cId="2901282498" sldId="527"/>
    </pc:sldMkLst>
    <p188:txBody>
      <a:bodyPr/>
      <a:lstStyle/>
      <a:p>
        <a:r>
          <a:rPr lang="en-US"/>
          <a:t>2024 No longer wanting to cooperate with the rest of the world? (INS)</a:t>
        </a:r>
      </a:p>
    </p188:txBody>
  </p188:cm>
</p188:cmLst>
</file>

<file path=ppt/comments/modernComment_210_D8B1F1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29BF75-231F-9742-A00E-2EA3DAACCCB6}" authorId="{28183C78-3057-43D3-91EB-91BF0F7D0E8A}" created="2025-01-12T14:48:57.696">
    <pc:sldMkLst xmlns:pc="http://schemas.microsoft.com/office/powerpoint/2013/main/command">
      <pc:docMk/>
      <pc:sldMk cId="3635540328" sldId="528"/>
    </pc:sldMkLst>
    <p188:txBody>
      <a:bodyPr/>
      <a:lstStyle/>
      <a:p>
        <a:r>
          <a:rPr lang="en-US"/>
          <a:t>The decline in INS DIN seems like an indication that Russia ceases to present itself as a collaborator.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DC5-C69F-F740-AB4D-94CBED331267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5A68-C4D5-8441-82C5-29768A50D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3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Comparison</a:t>
            </a:r>
            <a:r>
              <a:rPr lang="nb-NO" dirty="0"/>
              <a:t> is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looking</a:t>
            </a:r>
            <a:r>
              <a:rPr lang="nb-NO" dirty="0"/>
              <a:t> at </a:t>
            </a:r>
            <a:r>
              <a:rPr lang="nb-NO" dirty="0" err="1"/>
              <a:t>significant</a:t>
            </a:r>
            <a:r>
              <a:rPr lang="nb-NO" dirty="0"/>
              <a:t> </a:t>
            </a:r>
            <a:r>
              <a:rPr lang="nb-NO" dirty="0" err="1"/>
              <a:t>deviations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5A68-C4D5-8441-82C5-29768A50D50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1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9580-EEBD-4141-BFA6-8F004417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CDC9B-0C8F-A243-96DB-AD77CA10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8CBD-5547-9D4D-BDB4-4245DC32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6462-7338-CA40-AB1F-03094982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38B3-01BA-6C40-BD54-27320D2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C992-BDFE-1D43-A2EE-B45CC7FD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451B-7AA7-AC49-B255-8F5D2A04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9882-F3A0-8141-9987-111B4477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2030-F10D-3546-9E91-AD5F13F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695F-6DB6-BB4C-A2E4-B3F222A9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5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E69DA-46D7-9A43-A478-39FEDE9F8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F468-FEF7-5B41-8320-4C114FFA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C7FC-A5AA-214F-A8B6-BCC1CA45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2DD-1319-7D49-B756-DCE9763C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3443-CC7A-6B4D-98D1-C1C2D59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89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22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6DF-9A3E-3F4C-80BE-88052AD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47A7-BB5F-E54F-AFE9-7562EB42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8EB7-9C9B-8344-A27F-8709B515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1354-E7A2-7B4A-9108-51DF59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0068-4A1F-F145-985C-D4F3E7E6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C5E1-A1CB-B445-B5A5-45B809C1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A354-14AE-DA42-B971-44ED534D6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D590-F9F2-CC4C-BB36-F0F13CE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3133-DE58-A444-9127-E1E90F3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3BB8-4998-F240-ABA1-195E76DF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73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33A-0DE5-4347-94BC-0116DCD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6297-1A5F-C340-9C2D-3BBF9AF90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3505-8694-CF45-9247-2CF8E499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0A21C-AC92-764B-980A-FF7E4AB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3187-0125-BB4B-975F-054258C6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AC5A-8B8E-DB4E-A6AC-5D0955B2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18AE-EB12-0243-BD37-55033935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04EEF-6CE3-0F43-A758-EAC4D46E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2B4D-FEF2-0042-8655-667D1BF5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63969-7DC2-5E45-B353-7E09B7FCA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EDBC8-ED1A-F44B-90BB-E32E2ED49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E12C-0564-8C4A-BADE-5C1E145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05C0-16FD-C543-95F9-CAD9C55B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0ADF-299C-074D-98D4-47EBB80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8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7EFA-F4EF-3541-9DC4-A14BED6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CDB49-AC5D-2A45-872A-E91E4C11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172AB-0FC6-664D-8332-5ABB4E1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0625-4A7F-A941-B609-CB92E9C5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2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E80A2-DCFC-FE4F-B991-17140BE8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AE47-7FFE-1F47-9104-9ECB3DCD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63DB-7752-254B-A47C-DC29815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2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D5B4-8B67-7C49-9E5B-4CA8F7C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A0E6-7A7E-504B-8B96-C3CEEC9D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931EB-0320-B14D-BC6A-35A6D355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BA4C-CE51-9E42-B99A-5A412DFF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3332-25DF-F640-BB8E-D486B910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9C44-C0D9-0F44-9EC0-7B13D8A3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3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025B-20A0-CC4C-A226-E0FBF15A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9B79-688A-6041-8BAE-47D8901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66A3A-D59B-5B43-B460-601F116C0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4F990-8CB7-1747-93A2-4AE238D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25306-0940-CC4F-BCC1-FB4E086A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3F4D-36C0-5D4A-A08F-470D20A8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F0F3C-E085-6648-8F20-9D77D41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42B9-FF31-8B43-B483-E3359A3E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8057-ED77-9941-9FF9-1D43BA85F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0E85-B3B6-A942-A601-3C17BB59B83E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748-C4CB-3B4B-872C-497C08F2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FCE4F-3AE5-2C42-97C3-1CFA7B77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202_636CDB8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3.googleusercontent.com/KHuus2lRcxeQqX38cqgGPqy4Ejt7F4OzLJNOrvsTVvPvWHTpn8VWsCfDurvcO9e1O6IMsVlX-XPd8Tvqgh2TGOKbEZPmF5KSSIngvTwO34d7kb8zTei5QHRzOUUzV4pBSMADvtYAnlIHeGfZXkzPSw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FF_C3073CA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FE_4CFF793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0_2329F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FD_8E9367E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E_B817930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210_D8B1F16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F_ACEE0EC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.uit.no/clear/" TargetMode="External"/><Relationship Id="rId2" Type="http://schemas.openxmlformats.org/officeDocument/2006/relationships/hyperlink" Target="https://threat-defuser.or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652842"/>
            <a:ext cx="11126478" cy="2145775"/>
          </a:xfrm>
        </p:spPr>
        <p:txBody>
          <a:bodyPr>
            <a:noAutofit/>
          </a:bodyPr>
          <a:lstStyle/>
          <a:p>
            <a:r>
              <a:rPr lang="nb-NO" sz="4400" dirty="0"/>
              <a:t>Hvordan grammatisk kasus avslører </a:t>
            </a:r>
            <a:br>
              <a:rPr lang="nb-NO" sz="4400" dirty="0"/>
            </a:br>
            <a:r>
              <a:rPr lang="nb-NO" sz="4400" dirty="0"/>
              <a:t>ideologiske trender i Putins taler: </a:t>
            </a:r>
            <a:br>
              <a:rPr lang="nb-NO" sz="4400" dirty="0"/>
            </a:br>
            <a:r>
              <a:rPr lang="nb-NO" sz="4400" dirty="0"/>
              <a:t>En longitudinell studie 2022–2024 </a:t>
            </a:r>
            <a:endParaRPr lang="en-GB" sz="4400" b="1" dirty="0"/>
          </a:p>
        </p:txBody>
      </p:sp>
      <p:pic>
        <p:nvPicPr>
          <p:cNvPr id="4" name="Picture 3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9FD03C6C-365D-36BD-0E21-EDDA1887D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5136491"/>
            <a:ext cx="4007949" cy="121240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9621A3-2B83-BB40-3D05-63FD81EFC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313" y="2881748"/>
            <a:ext cx="6012000" cy="1935311"/>
          </a:xfrm>
        </p:spPr>
        <p:txBody>
          <a:bodyPr/>
          <a:lstStyle/>
          <a:p>
            <a:r>
              <a:rPr lang="nb-NO" sz="2000" dirty="0"/>
              <a:t>Laura A. Janda </a:t>
            </a:r>
            <a:r>
              <a:rPr lang="nb-NO" sz="2000" i="0" dirty="0"/>
              <a:t>(UiT)</a:t>
            </a:r>
            <a:endParaRPr lang="nb-NO" sz="2000" dirty="0"/>
          </a:p>
          <a:p>
            <a:r>
              <a:rPr lang="nb-NO" sz="2000" dirty="0"/>
              <a:t>Gunhild </a:t>
            </a:r>
            <a:r>
              <a:rPr lang="nb-NO" sz="2000" dirty="0" err="1"/>
              <a:t>Hoogensen</a:t>
            </a:r>
            <a:r>
              <a:rPr lang="nb-NO" sz="2000" dirty="0"/>
              <a:t> Gjørv </a:t>
            </a:r>
            <a:r>
              <a:rPr lang="nb-NO" sz="2000" i="0" dirty="0"/>
              <a:t>(UiT)</a:t>
            </a:r>
            <a:endParaRPr lang="nb-NO" sz="2000" dirty="0"/>
          </a:p>
          <a:p>
            <a:r>
              <a:rPr lang="nb-NO" sz="2000" dirty="0"/>
              <a:t>Václav </a:t>
            </a:r>
            <a:r>
              <a:rPr lang="nb-NO" sz="2000" dirty="0" err="1"/>
              <a:t>Cvrček</a:t>
            </a:r>
            <a:r>
              <a:rPr lang="nb-NO" sz="2000" i="0" dirty="0"/>
              <a:t> (</a:t>
            </a:r>
            <a:r>
              <a:rPr lang="nb-NO" sz="2000" i="0" dirty="0" err="1"/>
              <a:t>Univerzita</a:t>
            </a:r>
            <a:r>
              <a:rPr lang="nb-NO" sz="2000" i="0" dirty="0"/>
              <a:t> </a:t>
            </a:r>
            <a:r>
              <a:rPr lang="nb-NO" sz="2000" i="0" dirty="0" err="1"/>
              <a:t>Karlova</a:t>
            </a:r>
            <a:r>
              <a:rPr lang="nb-NO" sz="2000" i="0" dirty="0"/>
              <a:t>)</a:t>
            </a:r>
            <a:endParaRPr lang="nb-NO" sz="2000" dirty="0"/>
          </a:p>
          <a:p>
            <a:r>
              <a:rPr lang="nb-NO" sz="2000" dirty="0"/>
              <a:t>Masako </a:t>
            </a:r>
            <a:r>
              <a:rPr lang="nb-NO" sz="2000" dirty="0" err="1"/>
              <a:t>Fidler</a:t>
            </a:r>
            <a:r>
              <a:rPr lang="nb-NO" sz="2000" dirty="0"/>
              <a:t> </a:t>
            </a:r>
            <a:r>
              <a:rPr lang="nb-NO" sz="2000" i="0" dirty="0"/>
              <a:t>(Brown </a:t>
            </a:r>
            <a:r>
              <a:rPr lang="nb-NO" sz="2000" i="0" dirty="0" err="1"/>
              <a:t>University</a:t>
            </a:r>
            <a:r>
              <a:rPr lang="nb-NO" sz="2000" i="0" dirty="0"/>
              <a:t>)</a:t>
            </a:r>
            <a:endParaRPr lang="nb-NO" sz="2000" dirty="0"/>
          </a:p>
          <a:p>
            <a:r>
              <a:rPr lang="nb-NO" sz="2000" dirty="0"/>
              <a:t>Anna </a:t>
            </a:r>
            <a:r>
              <a:rPr lang="nb-NO" sz="2000" dirty="0" err="1"/>
              <a:t>Obukhova</a:t>
            </a:r>
            <a:endParaRPr lang="nb-NO" sz="2000" dirty="0"/>
          </a:p>
          <a:p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A49DF-DF90-03AF-DAD6-72BB92771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34" y="2166122"/>
            <a:ext cx="3901866" cy="3414132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2E09C005-2B5B-2F29-E5CA-EA9ECE895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2621" y="5580254"/>
            <a:ext cx="3901866" cy="1078607"/>
          </a:xfrm>
        </p:spPr>
        <p:txBody>
          <a:bodyPr>
            <a:normAutofit/>
          </a:bodyPr>
          <a:lstStyle/>
          <a:p>
            <a:r>
              <a:rPr lang="nb-NO" sz="3200" dirty="0" err="1"/>
              <a:t>Threat-Defuser</a:t>
            </a:r>
            <a:endParaRPr lang="nb-NO" sz="3200" dirty="0"/>
          </a:p>
          <a:p>
            <a:r>
              <a:rPr lang="nb-NO" sz="2000" dirty="0"/>
              <a:t>(Norwegian Research Council)</a:t>
            </a:r>
          </a:p>
        </p:txBody>
      </p:sp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F9E4-A5FC-770F-3B01-8DDB9039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2" y="365125"/>
            <a:ext cx="10515600" cy="1325563"/>
          </a:xfrm>
        </p:spPr>
        <p:txBody>
          <a:bodyPr/>
          <a:lstStyle/>
          <a:p>
            <a:r>
              <a:rPr lang="nb-NO" dirty="0"/>
              <a:t>Betydninger som russisk kasus uttrykker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22DF-B5AE-039E-D652-1D8BA062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2" y="1825625"/>
            <a:ext cx="9613303" cy="4351338"/>
          </a:xfrm>
        </p:spPr>
        <p:txBody>
          <a:bodyPr>
            <a:normAutofit/>
          </a:bodyPr>
          <a:lstStyle/>
          <a:p>
            <a:r>
              <a:rPr lang="nb-NO" dirty="0"/>
              <a:t>Betydninger mest relevante for analyse av Putins taler</a:t>
            </a:r>
          </a:p>
          <a:p>
            <a:pPr lvl="1"/>
            <a:r>
              <a:rPr lang="nb-NO" sz="2800" dirty="0"/>
              <a:t>Nominativ (NOM): agens (subjekt); navn</a:t>
            </a:r>
          </a:p>
          <a:p>
            <a:pPr lvl="1"/>
            <a:r>
              <a:rPr lang="nb-NO" sz="2800" dirty="0"/>
              <a:t>Genitiv (GEN): agens/patiens; eier; mål</a:t>
            </a:r>
          </a:p>
          <a:p>
            <a:pPr lvl="1"/>
            <a:r>
              <a:rPr lang="nb-NO" sz="2800" dirty="0"/>
              <a:t>Dativ (DAT): potensiell agens, den som opplever eller konkurrerer (vanligvis et </a:t>
            </a:r>
            <a:r>
              <a:rPr lang="nb-NO" sz="2800"/>
              <a:t>menneske)</a:t>
            </a:r>
          </a:p>
          <a:p>
            <a:pPr lvl="1"/>
            <a:r>
              <a:rPr lang="nb-NO" sz="2800"/>
              <a:t>Akkusativ </a:t>
            </a:r>
            <a:r>
              <a:rPr lang="nb-NO" sz="2800" dirty="0"/>
              <a:t>(ACC): patiens (direkte objekt); destinasjon</a:t>
            </a:r>
          </a:p>
          <a:p>
            <a:pPr lvl="1"/>
            <a:r>
              <a:rPr lang="nb-NO" sz="2800" dirty="0"/>
              <a:t>Instrumentalis (INS): samarbeidspartner, merkelapp</a:t>
            </a:r>
          </a:p>
          <a:p>
            <a:pPr lvl="1"/>
            <a:r>
              <a:rPr lang="nb-NO" sz="2800" dirty="0"/>
              <a:t>Lokativ (LOC): sted</a:t>
            </a:r>
          </a:p>
        </p:txBody>
      </p:sp>
      <p:pic>
        <p:nvPicPr>
          <p:cNvPr id="1026" name="Picture 2" descr="THE CASE BOOK FOR RUSSIAN (RUSSIAN EDITION) By Laura A. Janda &amp; Steven J. Clancy - Picture 1 of 1">
            <a:extLst>
              <a:ext uri="{FF2B5EF4-FFF2-40B4-BE49-F238E27FC236}">
                <a16:creationId xmlns:a16="http://schemas.microsoft.com/office/drawing/2014/main" id="{75B8EE55-A508-064F-8073-C363521A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646" y="-12506"/>
            <a:ext cx="2451711" cy="31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784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5EF-2E5A-3F6D-4369-93D130C0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Putins taler og referansekorpus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DCC7-1681-3FFF-D519-288D5977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4673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Putins</a:t>
            </a:r>
            <a:r>
              <a:rPr lang="en-US" b="1" dirty="0"/>
              <a:t> taler</a:t>
            </a:r>
          </a:p>
          <a:p>
            <a:r>
              <a:rPr lang="en-US" dirty="0" err="1"/>
              <a:t>feb</a:t>
            </a:r>
            <a:r>
              <a:rPr lang="en-US" dirty="0"/>
              <a:t>-mars 2022: alle </a:t>
            </a:r>
            <a:r>
              <a:rPr lang="en-US" dirty="0" err="1"/>
              <a:t>Putins</a:t>
            </a:r>
            <a:r>
              <a:rPr lang="en-US" dirty="0"/>
              <a:t> taler </a:t>
            </a:r>
            <a:r>
              <a:rPr lang="en-US" dirty="0" err="1"/>
              <a:t>fra</a:t>
            </a:r>
            <a:r>
              <a:rPr lang="en-US" dirty="0"/>
              <a:t> 10.02. (</a:t>
            </a:r>
            <a:r>
              <a:rPr lang="en-GB" dirty="0" err="1"/>
              <a:t>felles</a:t>
            </a:r>
            <a:r>
              <a:rPr lang="en-GB" dirty="0"/>
              <a:t> </a:t>
            </a:r>
            <a:r>
              <a:rPr lang="en-GB" dirty="0" err="1"/>
              <a:t>manøvrer</a:t>
            </a:r>
            <a:r>
              <a:rPr lang="en-GB" dirty="0"/>
              <a:t> med </a:t>
            </a:r>
            <a:r>
              <a:rPr lang="en-GB" dirty="0" err="1"/>
              <a:t>Hviterussland</a:t>
            </a:r>
            <a:r>
              <a:rPr lang="en-US" dirty="0"/>
              <a:t>)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med 02.03.2022 (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fase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invasjonen</a:t>
            </a:r>
            <a:r>
              <a:rPr lang="en-US" dirty="0"/>
              <a:t>)</a:t>
            </a:r>
          </a:p>
          <a:p>
            <a:r>
              <a:rPr lang="en-US" dirty="0" err="1"/>
              <a:t>feb</a:t>
            </a:r>
            <a:r>
              <a:rPr lang="en-US" dirty="0"/>
              <a:t> 2023: </a:t>
            </a:r>
            <a:r>
              <a:rPr lang="en-US" dirty="0" err="1"/>
              <a:t>Putins</a:t>
            </a:r>
            <a:r>
              <a:rPr lang="en-US" dirty="0"/>
              <a:t> tale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Føderasjonsrådet</a:t>
            </a:r>
            <a:r>
              <a:rPr lang="en-GB" dirty="0"/>
              <a:t> </a:t>
            </a:r>
            <a:r>
              <a:rPr lang="en-US" dirty="0"/>
              <a:t>21.02.2023</a:t>
            </a:r>
          </a:p>
          <a:p>
            <a:r>
              <a:rPr lang="en-US" dirty="0" err="1"/>
              <a:t>feb</a:t>
            </a:r>
            <a:r>
              <a:rPr lang="en-US" dirty="0"/>
              <a:t> 2024: </a:t>
            </a:r>
            <a:r>
              <a:rPr lang="en-US" dirty="0" err="1"/>
              <a:t>Putins</a:t>
            </a:r>
            <a:r>
              <a:rPr lang="en-US" dirty="0"/>
              <a:t> tale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Føderasjonsrådet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US" dirty="0"/>
              <a:t>29.02.2024</a:t>
            </a:r>
          </a:p>
          <a:p>
            <a:r>
              <a:rPr lang="en-US" dirty="0"/>
              <a:t>des 2024: </a:t>
            </a:r>
            <a:r>
              <a:rPr lang="en-US" dirty="0" err="1"/>
              <a:t>Putins</a:t>
            </a:r>
            <a:r>
              <a:rPr lang="en-US" dirty="0"/>
              <a:t> </a:t>
            </a:r>
            <a:r>
              <a:rPr lang="en-US" dirty="0" err="1"/>
              <a:t>uttalelser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GB" dirty="0" err="1"/>
              <a:t>Direkte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 / </a:t>
            </a:r>
            <a:r>
              <a:rPr lang="en-GB" dirty="0" err="1"/>
              <a:t>Årsavslutning</a:t>
            </a:r>
            <a:r>
              <a:rPr lang="en-GB" dirty="0"/>
              <a:t> </a:t>
            </a:r>
            <a:r>
              <a:rPr lang="en-US" dirty="0"/>
              <a:t>19.12.2024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Referansekorpus</a:t>
            </a:r>
            <a:endParaRPr lang="en-US" b="1" dirty="0"/>
          </a:p>
          <a:p>
            <a:r>
              <a:rPr lang="nb-NO" dirty="0"/>
              <a:t>Russian </a:t>
            </a:r>
            <a:r>
              <a:rPr lang="nb-NO" dirty="0" err="1"/>
              <a:t>InterCorp</a:t>
            </a:r>
            <a:r>
              <a:rPr lang="nb-NO" dirty="0"/>
              <a:t> (</a:t>
            </a:r>
            <a:r>
              <a:rPr lang="nb-NO" dirty="0" err="1"/>
              <a:t>Czech</a:t>
            </a:r>
            <a:r>
              <a:rPr lang="nb-NO" dirty="0"/>
              <a:t> National Corpus </a:t>
            </a:r>
            <a:r>
              <a:rPr lang="en-GB" b="0" i="0" dirty="0">
                <a:effectLst/>
                <a:latin typeface="Segoe UI" panose="020B0502040204020203" pitchFamily="34" charset="0"/>
                <a:hlinkClick r:id="rId2"/>
              </a:rPr>
              <a:t>www.korpus.cz</a:t>
            </a:r>
            <a:r>
              <a:rPr lang="nb-NO" dirty="0"/>
              <a:t>) 20.1 M tokens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7DC5-1DA5-D355-A9A0-B2D6A956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O" dirty="0"/>
              <a:t>Putin </a:t>
            </a:r>
            <a:r>
              <a:rPr lang="en-NO"/>
              <a:t>under fullskala</a:t>
            </a:r>
            <a:r>
              <a:rPr lang="nb-NO" dirty="0"/>
              <a:t>-</a:t>
            </a:r>
            <a:r>
              <a:rPr lang="en-NO"/>
              <a:t>invasjon</a:t>
            </a:r>
            <a:r>
              <a:rPr lang="nb-NO" dirty="0"/>
              <a:t>en</a:t>
            </a:r>
            <a:br>
              <a:rPr lang="en-NO" dirty="0"/>
            </a:br>
            <a:r>
              <a:rPr lang="en-NO" dirty="0"/>
              <a:t>10.02.2022 - 02.03.2022 </a:t>
            </a:r>
          </a:p>
        </p:txBody>
      </p:sp>
      <p:pic>
        <p:nvPicPr>
          <p:cNvPr id="2050" name="Picture 2" descr="No other option': Excerpts of Putin's speech declaring war | Russia-Ukraine  war News | Al Jazeera">
            <a:extLst>
              <a:ext uri="{FF2B5EF4-FFF2-40B4-BE49-F238E27FC236}">
                <a16:creationId xmlns:a16="http://schemas.microsoft.com/office/drawing/2014/main" id="{AADDFCE1-B4D8-0678-1B42-C90314E15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7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9397-B17B-4044-7E92-D768733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58" y="365126"/>
            <a:ext cx="7871856" cy="286866"/>
          </a:xfrm>
        </p:spPr>
        <p:txBody>
          <a:bodyPr>
            <a:normAutofit fontScale="90000"/>
          </a:bodyPr>
          <a:lstStyle/>
          <a:p>
            <a:r>
              <a:rPr lang="nb-NO" dirty="0"/>
              <a:t>Sammenligning med referansekorpus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25C69-17F7-FCD8-8488-388B30DE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92" y="743428"/>
            <a:ext cx="159711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7" name="Picture 1" descr="Chart, waterfall chart&#10;&#10;Description automatically generated">
            <a:extLst>
              <a:ext uri="{FF2B5EF4-FFF2-40B4-BE49-F238E27FC236}">
                <a16:creationId xmlns:a16="http://schemas.microsoft.com/office/drawing/2014/main" id="{4661F49A-4C64-CDDC-6B30-AED06DEF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1009334"/>
            <a:ext cx="8614620" cy="57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7DB0D768-E278-F459-58ED-8F9E00E9F5A0}"/>
              </a:ext>
            </a:extLst>
          </p:cNvPr>
          <p:cNvSpPr/>
          <p:nvPr/>
        </p:nvSpPr>
        <p:spPr>
          <a:xfrm>
            <a:off x="831273" y="3716979"/>
            <a:ext cx="3040083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SAMME som i korpus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A5A5BB3-4A5A-1AE5-7442-DDAF41097170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MER enn i korpus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0C81116-7041-7D6C-0FE8-D30209BC1700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MINDRE </a:t>
            </a:r>
          </a:p>
          <a:p>
            <a:pPr algn="ctr"/>
            <a:r>
              <a:rPr lang="nb-NO" sz="2400" dirty="0"/>
              <a:t>enn i korpus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F5383-06AA-62B4-BDB3-BC936E052614}"/>
              </a:ext>
            </a:extLst>
          </p:cNvPr>
          <p:cNvSpPr txBox="1"/>
          <p:nvPr/>
        </p:nvSpPr>
        <p:spPr>
          <a:xfrm>
            <a:off x="7051214" y="937065"/>
            <a:ext cx="13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0125C-71C9-EAF3-B2E6-8FC07C884DE8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28,518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ord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125776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Russland i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Russland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er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representert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endParaRPr lang="en-GB" sz="36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dynamisk agens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samarbeidspartner (INS)</a:t>
            </a:r>
          </a:p>
          <a:p>
            <a:pPr lvl="1"/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behandlet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urettferdig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(ACC)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og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trenger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derfor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sterk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leder</a:t>
            </a:r>
            <a:endParaRPr lang="en-GB" sz="36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humanisert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inspirerer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til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empati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sz="3600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0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Ukraina i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Ukraina er representert som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passiv (NOM med stative verb)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manipulert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ikke humanisert (lite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ikke samarbeidspartner (lite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bare et sted, region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LOC, GEN)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4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representert som 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bare et navn, ikke agens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trussel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destinasjon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elle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 beholder (ACC, 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ikke samarbeidspartner, ikke humanisert (lite INS og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6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462C-74A0-1A9A-A7A7-83C183B9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Putins</a:t>
            </a:r>
            <a:r>
              <a:rPr lang="en-US" dirty="0"/>
              <a:t> tale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Føderasjonsrådet</a:t>
            </a:r>
            <a:br>
              <a:rPr lang="nb-NO" dirty="0"/>
            </a:br>
            <a:r>
              <a:rPr lang="nb-NO" dirty="0" err="1"/>
              <a:t>Feb</a:t>
            </a:r>
            <a:r>
              <a:rPr lang="nb-NO" dirty="0"/>
              <a:t> 21, 2023</a:t>
            </a:r>
          </a:p>
        </p:txBody>
      </p:sp>
      <p:pic>
        <p:nvPicPr>
          <p:cNvPr id="1026" name="Picture 2" descr="Путин: США и НАТО прямо говорят о том, что их цель - нанести стратегическое  поражение России">
            <a:extLst>
              <a:ext uri="{FF2B5EF4-FFF2-40B4-BE49-F238E27FC236}">
                <a16:creationId xmlns:a16="http://schemas.microsoft.com/office/drawing/2014/main" id="{6B49C8A6-60CF-E70D-567D-AFE59D82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68" y="1825625"/>
            <a:ext cx="7733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A9C87ABD-F78D-0EB4-421E-58A83539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70" y="739928"/>
            <a:ext cx="8840360" cy="5893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689450-7851-C1D0-A270-417774647F1E}"/>
              </a:ext>
            </a:extLst>
          </p:cNvPr>
          <p:cNvSpPr txBox="1"/>
          <p:nvPr/>
        </p:nvSpPr>
        <p:spPr>
          <a:xfrm>
            <a:off x="4581936" y="201044"/>
            <a:ext cx="581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NB! </a:t>
            </a:r>
            <a:r>
              <a:rPr lang="en-GB" dirty="0" err="1"/>
              <a:t>noe</a:t>
            </a:r>
            <a:r>
              <a:rPr lang="en-GB" dirty="0"/>
              <a:t> </a:t>
            </a:r>
            <a:r>
              <a:rPr lang="en-GB" dirty="0" err="1"/>
              <a:t>forvrengning</a:t>
            </a:r>
            <a:r>
              <a:rPr lang="en-GB" dirty="0"/>
              <a:t> </a:t>
            </a:r>
            <a:r>
              <a:rPr lang="en-GB" dirty="0" err="1"/>
              <a:t>fordi</a:t>
            </a:r>
            <a:r>
              <a:rPr lang="en-GB" dirty="0"/>
              <a:t> det er et </a:t>
            </a: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datasett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0E7D1-38E3-DBE3-B360-CDF1F9F2A83A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10,538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ord</a:t>
            </a:r>
            <a:endParaRPr lang="en-NO" sz="32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160FD20-E862-E18A-834C-2222AA4EB111}"/>
              </a:ext>
            </a:extLst>
          </p:cNvPr>
          <p:cNvSpPr/>
          <p:nvPr/>
        </p:nvSpPr>
        <p:spPr>
          <a:xfrm>
            <a:off x="831273" y="3716979"/>
            <a:ext cx="3040083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SAMME som i korpus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BB8C4BD3-B747-CCEA-4291-8974B40ECBFF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MER enn i korpus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74117FA-B9ED-8A84-1EA4-5BBCF77ACAE4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MINDRE </a:t>
            </a:r>
          </a:p>
          <a:p>
            <a:pPr algn="ctr"/>
            <a:r>
              <a:rPr lang="nb-NO" sz="2400" dirty="0"/>
              <a:t>enn i korpus</a:t>
            </a:r>
          </a:p>
        </p:txBody>
      </p:sp>
    </p:spTree>
    <p:extLst>
      <p:ext uri="{BB962C8B-B14F-4D97-AF65-F5344CB8AC3E}">
        <p14:creationId xmlns:p14="http://schemas.microsoft.com/office/powerpoint/2010/main" val="239307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Russland i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4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Russland representert som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agens som hjelper andre, husker, stoler på sitt folk, åpent land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land med stort potensial og folk, urettferdig behandlet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forent (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utnyttet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men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ikke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beseires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god investeringspotensial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humanisert, offer, trenger ikke økonomisk samarbeid med vesten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sted med sterk økonomi og verdier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313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42BE-96D0-5CE8-B51D-CDF468F4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sz="5400" b="1" dirty="0"/>
              <a:t>Grammatikk: betyr det noe?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BCFB-27C8-7E89-AC66-27DBCF8DF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sz="4000" dirty="0"/>
              <a:t>Er grammatikk liksom et “</a:t>
            </a:r>
            <a:r>
              <a:rPr lang="en-GB" sz="4000" dirty="0" err="1"/>
              <a:t>rørleggeranlegg</a:t>
            </a:r>
            <a:r>
              <a:rPr lang="en-NO" sz="4000" dirty="0"/>
              <a:t>”?</a:t>
            </a:r>
          </a:p>
          <a:p>
            <a:endParaRPr lang="en-NO" sz="4000" dirty="0"/>
          </a:p>
          <a:p>
            <a:r>
              <a:rPr lang="en-NO" sz="4000" dirty="0"/>
              <a:t>Eller fungerer grammatikk mer som et lydspor?</a:t>
            </a:r>
          </a:p>
        </p:txBody>
      </p:sp>
    </p:spTree>
    <p:extLst>
      <p:ext uri="{BB962C8B-B14F-4D97-AF65-F5344CB8AC3E}">
        <p14:creationId xmlns:p14="http://schemas.microsoft.com/office/powerpoint/2010/main" val="182203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Ukraina i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Ukraina representert som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ikke-eksisterende som agens (ingen 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fullstendig manipulert, destinasjon for NATOs våpen (ACC,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dehumanisert (ingen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ikke samarbeidspartner (ingen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INS),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midlertidig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merkelapp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sted med konflikt og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neonazistisk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regime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111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08741" cy="524561"/>
          </a:xfrm>
        </p:spPr>
        <p:txBody>
          <a:bodyPr>
            <a:normAutofit fontScale="90000"/>
          </a:bodyPr>
          <a:lstStyle/>
          <a:p>
            <a:r>
              <a:rPr lang="nb-NO" dirty="0"/>
              <a:t>‘</a:t>
            </a:r>
            <a:r>
              <a:rPr lang="nb-NO" dirty="0" err="1"/>
              <a:t>Ukrain</a:t>
            </a:r>
            <a:r>
              <a:rPr lang="ru-RU" dirty="0"/>
              <a:t>а</a:t>
            </a:r>
            <a:r>
              <a:rPr lang="nb-NO" dirty="0"/>
              <a:t>’ forekommer bare 12 ganger i 2023: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7"/>
            <a:ext cx="10515600" cy="5101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Мы не воюем с народом </a:t>
            </a:r>
            <a:r>
              <a:rPr lang="ru-RU" b="0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00000"/>
                </a:solidFill>
                <a:latin typeface="Roboto" panose="02000000000000000000" pitchFamily="2" charset="0"/>
              </a:rPr>
              <a:t>‘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Vi er ikke i krig med </a:t>
            </a:r>
            <a:r>
              <a:rPr lang="nb-NO" b="1" dirty="0">
                <a:solidFill>
                  <a:srgbClr val="000000"/>
                </a:solidFill>
                <a:latin typeface="Roboto" panose="02000000000000000000" pitchFamily="2" charset="0"/>
              </a:rPr>
              <a:t>Ukrainas (GEN) 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folk...’ </a:t>
            </a:r>
          </a:p>
          <a:p>
            <a:pPr marL="0" indent="0">
              <a:buNone/>
            </a:pP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 в наше время из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они стали делать &lt;&lt;анти-Россию&gt;&gt;.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</a:t>
            </a:r>
            <a:r>
              <a:rPr lang="en-GB" dirty="0"/>
              <a:t>Og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vår</a:t>
            </a:r>
            <a:r>
              <a:rPr lang="en-GB" dirty="0"/>
              <a:t> </a:t>
            </a:r>
            <a:r>
              <a:rPr lang="en-GB" dirty="0" err="1"/>
              <a:t>tid</a:t>
            </a:r>
            <a:r>
              <a:rPr lang="en-GB" dirty="0"/>
              <a:t> </a:t>
            </a:r>
            <a:r>
              <a:rPr lang="en-GB" dirty="0" err="1"/>
              <a:t>begynte</a:t>
            </a:r>
            <a:r>
              <a:rPr lang="en-GB" dirty="0"/>
              <a:t> de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gjøre</a:t>
            </a:r>
            <a:r>
              <a:rPr lang="en-GB" dirty="0"/>
              <a:t> </a:t>
            </a:r>
            <a:r>
              <a:rPr lang="nb-NO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Ukraina (GEN)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til “Anti-Russland”.’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этот проект 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... 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 одной целью - оторвать эти исторические территории, которые сегодня называются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Украиной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, от нашей страны.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‘dette prosjektet... [har] et mål – </a:t>
            </a:r>
            <a:r>
              <a:rPr lang="en-GB" dirty="0" err="1"/>
              <a:t>å</a:t>
            </a:r>
            <a:r>
              <a:rPr lang="en-GB" dirty="0"/>
              <a:t> rive </a:t>
            </a:r>
            <a:r>
              <a:rPr lang="en-GB" dirty="0" err="1"/>
              <a:t>disse</a:t>
            </a:r>
            <a:r>
              <a:rPr lang="en-GB" dirty="0"/>
              <a:t> </a:t>
            </a:r>
            <a:r>
              <a:rPr lang="en-GB" dirty="0" err="1"/>
              <a:t>historiske</a:t>
            </a:r>
            <a:r>
              <a:rPr lang="en-GB" dirty="0"/>
              <a:t> </a:t>
            </a:r>
            <a:r>
              <a:rPr lang="en-GB" dirty="0" err="1"/>
              <a:t>territoriene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dag</a:t>
            </a:r>
            <a:r>
              <a:rPr lang="en-GB" dirty="0"/>
              <a:t> </a:t>
            </a:r>
            <a:r>
              <a:rPr lang="en-GB" dirty="0" err="1"/>
              <a:t>kalles</a:t>
            </a:r>
            <a:r>
              <a:rPr lang="en-GB" dirty="0"/>
              <a:t> </a:t>
            </a:r>
            <a:r>
              <a:rPr lang="nb-NO" b="1" dirty="0">
                <a:solidFill>
                  <a:srgbClr val="000000"/>
                </a:solidFill>
                <a:latin typeface="Roboto" panose="02000000000000000000" pitchFamily="2" charset="0"/>
              </a:rPr>
              <a:t>Ukraina (INS)</a:t>
            </a:r>
            <a:r>
              <a:rPr lang="en-GB" dirty="0"/>
              <a:t>, </a:t>
            </a:r>
            <a:r>
              <a:rPr lang="en-GB" dirty="0" err="1"/>
              <a:t>vekk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landet</a:t>
            </a:r>
            <a:r>
              <a:rPr lang="en-GB" dirty="0"/>
              <a:t> </a:t>
            </a:r>
            <a:r>
              <a:rPr lang="en-GB" dirty="0" err="1"/>
              <a:t>vårt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Запад использует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Украину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и как таран против России, и как полигон.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‘Vesten bruker </a:t>
            </a:r>
            <a:r>
              <a:rPr lang="nb-NO" b="1" dirty="0">
                <a:solidFill>
                  <a:srgbClr val="000000"/>
                </a:solidFill>
                <a:latin typeface="Roboto" panose="02000000000000000000" pitchFamily="2" charset="0"/>
              </a:rPr>
              <a:t>Ukraina (ACC)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både som en </a:t>
            </a:r>
            <a:r>
              <a:rPr lang="nb-NO" dirty="0">
                <a:latin typeface="Roboto" panose="02000000000000000000" pitchFamily="2" charset="0"/>
              </a:rPr>
              <a:t>rambukk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mot Russland og som et testområde.’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99545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0211" cy="4351338"/>
          </a:xfrm>
        </p:spPr>
        <p:txBody>
          <a:bodyPr>
            <a:normAutofit lnSpcReduction="1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representert som </a:t>
            </a:r>
          </a:p>
          <a:p>
            <a:pPr lvl="1"/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aggressor, likestilt med USA og Vesten, som plasserer våpen på Russlands grenser og sier direkte at den ønsker å beseire Russland 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(NOM)</a:t>
            </a:r>
          </a:p>
          <a:p>
            <a:pPr lvl="1"/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ekspandert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til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Russlands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grenser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og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representanter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er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løgnere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og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bedragere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(GEN, ACC)</a:t>
            </a:r>
          </a:p>
          <a:p>
            <a:pPr lvl="1"/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sted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hvor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flere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atomarsenaler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er </a:t>
            </a:r>
            <a:r>
              <a:rPr lang="en-GB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plassert</a:t>
            </a: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sterkt dehumanisert (no </a:t>
            </a:r>
            <a:r>
              <a:rPr lang="nb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INS, no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1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BB1A-BCBE-D77A-8A22-B6365A8F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558F-A5BE-04B1-55B6-444EA49A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Putins</a:t>
            </a:r>
            <a:r>
              <a:rPr lang="en-US" dirty="0"/>
              <a:t> tale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Føderasjonsrådet</a:t>
            </a:r>
            <a:br>
              <a:rPr lang="nb-NO" dirty="0"/>
            </a:br>
            <a:r>
              <a:rPr lang="nb-NO" dirty="0" err="1"/>
              <a:t>Feb</a:t>
            </a:r>
            <a:r>
              <a:rPr lang="nb-NO" dirty="0"/>
              <a:t> 29, 2024</a:t>
            </a:r>
          </a:p>
        </p:txBody>
      </p:sp>
      <p:pic>
        <p:nvPicPr>
          <p:cNvPr id="1026" name="Picture 2" descr="Путин: США и НАТО прямо говорят о том, что их цель - нанести стратегическое  поражение России">
            <a:extLst>
              <a:ext uri="{FF2B5EF4-FFF2-40B4-BE49-F238E27FC236}">
                <a16:creationId xmlns:a16="http://schemas.microsoft.com/office/drawing/2014/main" id="{9B545046-E6D4-D975-FBCB-857C331492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68" y="1825625"/>
            <a:ext cx="7733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3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F0F011-BC74-EC5A-D5F1-0A2B4260FDC7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12,660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ord</a:t>
            </a:r>
            <a:endParaRPr lang="en-NO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BD767-39F5-96F8-C941-8FF36C64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50" y="1033574"/>
            <a:ext cx="8715857" cy="5810571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CECC5412-AA0A-208A-1CF2-B27BC36F7248}"/>
              </a:ext>
            </a:extLst>
          </p:cNvPr>
          <p:cNvSpPr/>
          <p:nvPr/>
        </p:nvSpPr>
        <p:spPr>
          <a:xfrm>
            <a:off x="831273" y="3716979"/>
            <a:ext cx="3040083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SAMME som i korpus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07DB256B-B3BD-CBE4-F1A2-474B37C1C954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MER enn i korpus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EAAFF1E-961A-C0B8-8031-CA10AA5519BD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MINDRE </a:t>
            </a:r>
          </a:p>
          <a:p>
            <a:pPr algn="ctr"/>
            <a:r>
              <a:rPr lang="nb-NO" sz="2400" dirty="0"/>
              <a:t>enn i korpus</a:t>
            </a:r>
          </a:p>
        </p:txBody>
      </p:sp>
    </p:spTree>
    <p:extLst>
      <p:ext uri="{BB962C8B-B14F-4D97-AF65-F5344CB8AC3E}">
        <p14:creationId xmlns:p14="http://schemas.microsoft.com/office/powerpoint/2010/main" val="249288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462E-B8DC-63EF-2E1A-6AADB926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GB" dirty="0" err="1"/>
              <a:t>Fokus</a:t>
            </a:r>
            <a:r>
              <a:rPr lang="en-GB" dirty="0"/>
              <a:t> er bare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Russland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A6BC-2918-91F0-A7BB-33AC8A63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105509"/>
          </a:xfrm>
        </p:spPr>
        <p:txBody>
          <a:bodyPr>
            <a:normAutofit fontScale="92500" lnSpcReduction="20000"/>
          </a:bodyPr>
          <a:lstStyle/>
          <a:p>
            <a:r>
              <a:rPr lang="en-NO" dirty="0"/>
              <a:t>Russland har </a:t>
            </a:r>
            <a:r>
              <a:rPr lang="en-GB" dirty="0" err="1"/>
              <a:t>politiske</a:t>
            </a:r>
            <a:r>
              <a:rPr lang="en-GB" dirty="0"/>
              <a:t>, </a:t>
            </a:r>
            <a:r>
              <a:rPr lang="en-GB" dirty="0" err="1"/>
              <a:t>økonomiske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vitenskapelige</a:t>
            </a:r>
            <a:r>
              <a:rPr lang="en-GB" dirty="0"/>
              <a:t> </a:t>
            </a:r>
            <a:r>
              <a:rPr lang="en-GB" dirty="0" err="1"/>
              <a:t>prestasjoner</a:t>
            </a:r>
            <a:r>
              <a:rPr lang="en-GB" dirty="0"/>
              <a:t>, </a:t>
            </a:r>
            <a:r>
              <a:rPr lang="en-GB" dirty="0" err="1"/>
              <a:t>industri</a:t>
            </a:r>
            <a:r>
              <a:rPr lang="en-GB" dirty="0"/>
              <a:t>, </a:t>
            </a:r>
            <a:r>
              <a:rPr lang="en-GB" dirty="0" err="1"/>
              <a:t>ressurser</a:t>
            </a:r>
            <a:endParaRPr lang="en-NO" dirty="0"/>
          </a:p>
          <a:p>
            <a:pPr marL="457200" lvl="1" indent="0">
              <a:buNone/>
            </a:pPr>
            <a:r>
              <a:rPr lang="ru-RU" i="1" dirty="0"/>
              <a:t>У </a:t>
            </a:r>
            <a:r>
              <a:rPr lang="ru-RU" i="1" u="sng" dirty="0"/>
              <a:t>России</a:t>
            </a:r>
            <a:r>
              <a:rPr lang="ru-RU" i="1" dirty="0"/>
              <a:t> давние, хорошие отношения с арабскими государствами.</a:t>
            </a:r>
            <a:endParaRPr lang="en-NO" i="1" dirty="0"/>
          </a:p>
          <a:p>
            <a:pPr marL="457200" lvl="1" indent="0">
              <a:buNone/>
            </a:pPr>
            <a:r>
              <a:rPr lang="en-GB" b="1" dirty="0"/>
              <a:t>‘</a:t>
            </a:r>
            <a:r>
              <a:rPr lang="en-GB" b="1" dirty="0" err="1"/>
              <a:t>Russland</a:t>
            </a:r>
            <a:r>
              <a:rPr lang="en-GB" b="1" dirty="0"/>
              <a:t> (GEN)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langvarige</a:t>
            </a:r>
            <a:r>
              <a:rPr lang="en-GB" dirty="0"/>
              <a:t>,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forbindelser</a:t>
            </a:r>
            <a:r>
              <a:rPr lang="en-GB" dirty="0"/>
              <a:t> med </a:t>
            </a:r>
            <a:r>
              <a:rPr lang="en-GB" dirty="0" err="1"/>
              <a:t>arabiske</a:t>
            </a:r>
            <a:r>
              <a:rPr lang="en-GB" dirty="0"/>
              <a:t> stater.’</a:t>
            </a:r>
            <a:endParaRPr lang="en-NO" dirty="0"/>
          </a:p>
          <a:p>
            <a:pPr marL="457200" lvl="1" indent="0">
              <a:buNone/>
            </a:pPr>
            <a:r>
              <a:rPr lang="ru-RU" i="1" dirty="0"/>
              <a:t>В прошлом году экономика </a:t>
            </a:r>
            <a:r>
              <a:rPr lang="ru-RU" i="1" u="sng" dirty="0"/>
              <a:t>России</a:t>
            </a:r>
            <a:r>
              <a:rPr lang="ru-RU" i="1" dirty="0"/>
              <a:t> росла темпами выше мировой. 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‘I </a:t>
            </a:r>
            <a:r>
              <a:rPr lang="en-GB" dirty="0" err="1"/>
              <a:t>fjor</a:t>
            </a:r>
            <a:r>
              <a:rPr lang="en-GB" dirty="0"/>
              <a:t> </a:t>
            </a:r>
            <a:r>
              <a:rPr lang="en-GB" dirty="0" err="1"/>
              <a:t>vokste</a:t>
            </a:r>
            <a:r>
              <a:rPr lang="en-GB" dirty="0"/>
              <a:t> </a:t>
            </a:r>
            <a:r>
              <a:rPr lang="en-GB" b="1" dirty="0" err="1"/>
              <a:t>Russlands</a:t>
            </a:r>
            <a:r>
              <a:rPr lang="en-GB" dirty="0"/>
              <a:t> </a:t>
            </a:r>
            <a:r>
              <a:rPr lang="en-GB" b="1" dirty="0"/>
              <a:t>(GEN)</a:t>
            </a:r>
            <a:r>
              <a:rPr lang="en-GB" dirty="0"/>
              <a:t>  </a:t>
            </a:r>
            <a:r>
              <a:rPr lang="en-GB" dirty="0" err="1"/>
              <a:t>økonomi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hastighet</a:t>
            </a:r>
            <a:r>
              <a:rPr lang="en-GB" dirty="0"/>
              <a:t> </a:t>
            </a:r>
            <a:r>
              <a:rPr lang="en-GB" dirty="0" err="1"/>
              <a:t>høyere</a:t>
            </a:r>
            <a:r>
              <a:rPr lang="en-GB" dirty="0"/>
              <a:t> </a:t>
            </a:r>
            <a:r>
              <a:rPr lang="en-GB" dirty="0" err="1"/>
              <a:t>enn</a:t>
            </a:r>
            <a:r>
              <a:rPr lang="en-GB" dirty="0"/>
              <a:t> det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gjennomsnittet</a:t>
            </a:r>
            <a:r>
              <a:rPr lang="en-GB" dirty="0"/>
              <a:t>.’</a:t>
            </a:r>
            <a:endParaRPr lang="en-NO" dirty="0"/>
          </a:p>
          <a:p>
            <a:r>
              <a:rPr lang="en-GB" dirty="0"/>
              <a:t>Ting </a:t>
            </a:r>
            <a:r>
              <a:rPr lang="en-GB" dirty="0" err="1"/>
              <a:t>skjer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Russland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over hele </a:t>
            </a:r>
            <a:r>
              <a:rPr lang="en-GB" dirty="0" err="1"/>
              <a:t>Russland</a:t>
            </a:r>
            <a:endParaRPr lang="en-GB" dirty="0"/>
          </a:p>
          <a:p>
            <a:pPr marL="457200" lvl="1" indent="0">
              <a:buNone/>
            </a:pPr>
            <a:r>
              <a:rPr lang="ru-RU" i="1" dirty="0"/>
              <a:t>В прошлом году в </a:t>
            </a:r>
            <a:r>
              <a:rPr lang="ru-RU" i="1" u="sng" dirty="0"/>
              <a:t>России</a:t>
            </a:r>
            <a:r>
              <a:rPr lang="ru-RU" i="1" dirty="0"/>
              <a:t> было построено свыше 110 миллионов квадратных метров жилья. 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‘I </a:t>
            </a:r>
            <a:r>
              <a:rPr lang="en-GB" dirty="0" err="1"/>
              <a:t>fjor</a:t>
            </a:r>
            <a:r>
              <a:rPr lang="en-GB" dirty="0"/>
              <a:t> </a:t>
            </a:r>
            <a:r>
              <a:rPr lang="en-GB" dirty="0" err="1"/>
              <a:t>ble</a:t>
            </a:r>
            <a:r>
              <a:rPr lang="en-GB" dirty="0"/>
              <a:t> det </a:t>
            </a:r>
            <a:r>
              <a:rPr lang="en-GB" dirty="0" err="1"/>
              <a:t>bygget</a:t>
            </a:r>
            <a:r>
              <a:rPr lang="en-GB" dirty="0"/>
              <a:t> over 110 </a:t>
            </a:r>
            <a:r>
              <a:rPr lang="en-GB" dirty="0" err="1"/>
              <a:t>millioner</a:t>
            </a:r>
            <a:r>
              <a:rPr lang="en-GB" dirty="0"/>
              <a:t> </a:t>
            </a:r>
            <a:r>
              <a:rPr lang="en-GB" dirty="0" err="1"/>
              <a:t>kvadratmeter</a:t>
            </a:r>
            <a:r>
              <a:rPr lang="en-GB" dirty="0"/>
              <a:t> </a:t>
            </a:r>
            <a:r>
              <a:rPr lang="en-GB" dirty="0" err="1"/>
              <a:t>boliger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 err="1"/>
              <a:t>Russland</a:t>
            </a:r>
            <a:r>
              <a:rPr lang="en-GB" b="1" dirty="0"/>
              <a:t> (LOC)</a:t>
            </a:r>
            <a:r>
              <a:rPr lang="en-GB" dirty="0"/>
              <a:t>.’</a:t>
            </a:r>
            <a:endParaRPr lang="en-NO" dirty="0"/>
          </a:p>
          <a:p>
            <a:pPr marL="457200" lvl="1" indent="0">
              <a:buNone/>
            </a:pPr>
            <a:r>
              <a:rPr lang="ru-RU" i="1" dirty="0"/>
              <a:t>В целом по </a:t>
            </a:r>
            <a:r>
              <a:rPr lang="ru-RU" i="1" u="sng" dirty="0"/>
              <a:t>России</a:t>
            </a:r>
            <a:r>
              <a:rPr lang="ru-RU" i="1" dirty="0"/>
              <a:t> за шесть лет благоустроим более 30 тысяч общественных пространств.</a:t>
            </a:r>
            <a:r>
              <a:rPr lang="ru-RU" dirty="0"/>
              <a:t> </a:t>
            </a:r>
            <a:endParaRPr lang="nb-NO" dirty="0"/>
          </a:p>
          <a:p>
            <a:pPr marL="457200" lvl="1" indent="0">
              <a:buNone/>
            </a:pPr>
            <a:r>
              <a:rPr lang="en-GB" dirty="0"/>
              <a:t>‘I </a:t>
            </a:r>
            <a:r>
              <a:rPr lang="en-GB" b="1" dirty="0" err="1"/>
              <a:t>Russland</a:t>
            </a:r>
            <a:r>
              <a:rPr lang="en-GB" b="1" dirty="0"/>
              <a:t> (DAT)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helhet</a:t>
            </a:r>
            <a:r>
              <a:rPr lang="en-GB" dirty="0"/>
              <a:t> </a:t>
            </a:r>
            <a:r>
              <a:rPr lang="en-GB" dirty="0" err="1"/>
              <a:t>vil</a:t>
            </a:r>
            <a:r>
              <a:rPr lang="en-GB" dirty="0"/>
              <a:t> vi </a:t>
            </a:r>
            <a:r>
              <a:rPr lang="en-GB" dirty="0" err="1"/>
              <a:t>forbedre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enn</a:t>
            </a:r>
            <a:r>
              <a:rPr lang="en-GB" dirty="0"/>
              <a:t> 30 </a:t>
            </a:r>
            <a:r>
              <a:rPr lang="en-GB" dirty="0" err="1"/>
              <a:t>tusen</a:t>
            </a:r>
            <a:r>
              <a:rPr lang="en-GB" dirty="0"/>
              <a:t> </a:t>
            </a:r>
            <a:r>
              <a:rPr lang="en-GB" dirty="0" err="1"/>
              <a:t>offentlige</a:t>
            </a:r>
            <a:r>
              <a:rPr lang="en-GB" dirty="0"/>
              <a:t> rom over </a:t>
            </a:r>
            <a:r>
              <a:rPr lang="en-GB" dirty="0" err="1"/>
              <a:t>seks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.’</a:t>
            </a:r>
            <a:endParaRPr lang="ru-RU" dirty="0"/>
          </a:p>
          <a:p>
            <a:r>
              <a:rPr lang="en-GB" dirty="0" err="1"/>
              <a:t>Nevner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Russland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rolle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samarbeidspartner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0885527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AC34-DBA9-051D-36E3-48DDDC5D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065E-9EB6-3B8A-390C-DB7C81C5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Fokus er bare på Russland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E9DC-62EB-0C4C-97B1-E01B1D9A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Nevner ‘NATO’ bare én gang (+ 1 adjektiv, se nede):</a:t>
            </a:r>
          </a:p>
          <a:p>
            <a:pPr lvl="1"/>
            <a:r>
              <a:rPr lang="ru-RU" i="1" dirty="0"/>
              <a:t>угрозы, связанные с очередным расширением </a:t>
            </a:r>
            <a:r>
              <a:rPr lang="ru-RU" i="1" u="sng" dirty="0"/>
              <a:t>НАТО</a:t>
            </a:r>
            <a:r>
              <a:rPr lang="ru-RU" i="1" dirty="0"/>
              <a:t> на восток</a:t>
            </a:r>
            <a:endParaRPr lang="en-NO" i="1" dirty="0"/>
          </a:p>
          <a:p>
            <a:pPr lvl="1"/>
            <a:r>
              <a:rPr lang="en-NO" dirty="0"/>
              <a:t>‘trusler knyttet til </a:t>
            </a:r>
            <a:r>
              <a:rPr lang="en-NO" b="1" dirty="0"/>
              <a:t>NATOs</a:t>
            </a:r>
            <a:r>
              <a:rPr lang="en-NO" dirty="0"/>
              <a:t> (GEN) kontinuerlig</a:t>
            </a:r>
            <a:r>
              <a:rPr lang="nb-NO" dirty="0"/>
              <a:t>e</a:t>
            </a:r>
            <a:r>
              <a:rPr lang="en-NO" dirty="0"/>
              <a:t> ekspansjon østover’ </a:t>
            </a:r>
          </a:p>
          <a:p>
            <a:pPr lvl="1"/>
            <a:endParaRPr lang="en-NO" dirty="0"/>
          </a:p>
          <a:p>
            <a:r>
              <a:rPr lang="en-NO" dirty="0"/>
              <a:t>Nevner ‘Ukraina’ bare fem ganger, alltid med preposisjon </a:t>
            </a:r>
            <a:r>
              <a:rPr lang="ru-RU" i="1" dirty="0"/>
              <a:t>на</a:t>
            </a:r>
            <a:r>
              <a:rPr lang="ru-RU" dirty="0"/>
              <a:t> </a:t>
            </a:r>
            <a:r>
              <a:rPr lang="nb-NO" dirty="0"/>
              <a:t>‘på’</a:t>
            </a:r>
            <a:r>
              <a:rPr lang="en-NO" dirty="0"/>
              <a:t>:</a:t>
            </a:r>
          </a:p>
          <a:p>
            <a:pPr lvl="1"/>
            <a:r>
              <a:rPr lang="en-NO" dirty="0"/>
              <a:t>4 ganger bare som et sted hvor det er konflikter:</a:t>
            </a:r>
          </a:p>
          <a:p>
            <a:pPr lvl="2"/>
            <a:r>
              <a:rPr lang="ru-RU" i="1" dirty="0"/>
              <a:t>Запад спровоцировал конфликты на </a:t>
            </a:r>
            <a:r>
              <a:rPr lang="ru-RU" i="1" u="sng" dirty="0"/>
              <a:t>Украине</a:t>
            </a:r>
            <a:endParaRPr lang="nb-NO" i="1" u="sng" dirty="0"/>
          </a:p>
          <a:p>
            <a:pPr lvl="2"/>
            <a:r>
              <a:rPr lang="nb-NO" dirty="0"/>
              <a:t>‘Vesten fremprovoserte konflikter i </a:t>
            </a:r>
            <a:r>
              <a:rPr lang="nb-NO" b="1" dirty="0"/>
              <a:t>Ukraina</a:t>
            </a:r>
            <a:r>
              <a:rPr lang="nb-NO" dirty="0"/>
              <a:t> (LOC)’</a:t>
            </a:r>
          </a:p>
          <a:p>
            <a:pPr lvl="1"/>
            <a:r>
              <a:rPr lang="nb-NO" dirty="0"/>
              <a:t>1 gang som en destinasjon</a:t>
            </a:r>
          </a:p>
          <a:p>
            <a:pPr lvl="2"/>
            <a:r>
              <a:rPr lang="ru-RU" i="1" dirty="0"/>
              <a:t>Заговорили о возможности отправки на </a:t>
            </a:r>
            <a:r>
              <a:rPr lang="ru-RU" i="1" u="sng" dirty="0"/>
              <a:t>Украину</a:t>
            </a:r>
            <a:r>
              <a:rPr lang="ru-RU" i="1" dirty="0"/>
              <a:t> натовских военных контингентов.</a:t>
            </a:r>
            <a:endParaRPr lang="en-GB" i="1" dirty="0"/>
          </a:p>
          <a:p>
            <a:pPr lvl="2"/>
            <a:r>
              <a:rPr lang="en-GB" dirty="0"/>
              <a:t>‘Det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snakket</a:t>
            </a:r>
            <a:r>
              <a:rPr lang="en-GB" dirty="0"/>
              <a:t> om </a:t>
            </a:r>
            <a:r>
              <a:rPr lang="en-GB" dirty="0" err="1"/>
              <a:t>muligheten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sende</a:t>
            </a:r>
            <a:r>
              <a:rPr lang="en-GB" dirty="0"/>
              <a:t> NATO-</a:t>
            </a:r>
            <a:r>
              <a:rPr lang="en-GB" dirty="0" err="1"/>
              <a:t>styrker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b="1" dirty="0" err="1"/>
              <a:t>Ukraina</a:t>
            </a:r>
            <a:r>
              <a:rPr lang="en-GB" dirty="0"/>
              <a:t> (ACC).’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9313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AC47-3E0A-D2C2-0B09-69007D77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7355" cy="1325563"/>
          </a:xfrm>
        </p:spPr>
        <p:txBody>
          <a:bodyPr/>
          <a:lstStyle/>
          <a:p>
            <a:pPr algn="ctr"/>
            <a:r>
              <a:rPr lang="en-US" dirty="0" err="1"/>
              <a:t>Putins</a:t>
            </a:r>
            <a:r>
              <a:rPr lang="en-US" dirty="0"/>
              <a:t> </a:t>
            </a:r>
            <a:r>
              <a:rPr lang="en-US" dirty="0" err="1"/>
              <a:t>uttalelser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GB" dirty="0" err="1"/>
              <a:t>Direkte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 / </a:t>
            </a:r>
            <a:r>
              <a:rPr lang="en-GB" dirty="0" err="1"/>
              <a:t>Årsavslutning</a:t>
            </a:r>
            <a:br>
              <a:rPr lang="nb-NO" dirty="0"/>
            </a:br>
            <a:r>
              <a:rPr lang="nb-NO" dirty="0" err="1"/>
              <a:t>Dec</a:t>
            </a:r>
            <a:r>
              <a:rPr lang="nb-NO" dirty="0"/>
              <a:t> 19, 2024</a:t>
            </a:r>
            <a:endParaRPr lang="en-NO" dirty="0"/>
          </a:p>
        </p:txBody>
      </p:sp>
      <p:pic>
        <p:nvPicPr>
          <p:cNvPr id="6146" name="Picture 2" descr="О чем говорил Путин на прямой линии. Главное | РИА «Европейско-Азиатские  Новости» от 19.12.2024">
            <a:extLst>
              <a:ext uri="{FF2B5EF4-FFF2-40B4-BE49-F238E27FC236}">
                <a16:creationId xmlns:a16="http://schemas.microsoft.com/office/drawing/2014/main" id="{AAD191D2-5597-96CC-EACE-2F5E59969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56" y="1825625"/>
            <a:ext cx="65310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3E2DF0-505F-7DB1-29E1-A576D640BDA7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20,930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ord</a:t>
            </a:r>
            <a:endParaRPr lang="en-NO" sz="3200" dirty="0"/>
          </a:p>
        </p:txBody>
      </p:sp>
      <p:pic>
        <p:nvPicPr>
          <p:cNvPr id="9" name="Picture 8" descr="A graph with red and green rectangles&#10;&#10;Description automatically generated">
            <a:extLst>
              <a:ext uri="{FF2B5EF4-FFF2-40B4-BE49-F238E27FC236}">
                <a16:creationId xmlns:a16="http://schemas.microsoft.com/office/drawing/2014/main" id="{67E1A4D9-9359-5D80-8CDB-D8C40010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81" y="1008269"/>
            <a:ext cx="8725019" cy="5816679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645D25A0-2F99-93C6-8C2C-035E41314507}"/>
              </a:ext>
            </a:extLst>
          </p:cNvPr>
          <p:cNvSpPr/>
          <p:nvPr/>
        </p:nvSpPr>
        <p:spPr>
          <a:xfrm>
            <a:off x="831273" y="3716979"/>
            <a:ext cx="3040083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SAMME som i korpus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67DEA9C-757B-B567-8FB9-9FDEA32065C0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MER enn i korpus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7AE5D95-40A1-0DC0-5C88-2ADBD1E95DBE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MINDRE </a:t>
            </a:r>
          </a:p>
          <a:p>
            <a:pPr algn="ctr"/>
            <a:r>
              <a:rPr lang="nb-NO" sz="2400" dirty="0"/>
              <a:t>enn i korpus</a:t>
            </a:r>
          </a:p>
        </p:txBody>
      </p:sp>
    </p:spTree>
    <p:extLst>
      <p:ext uri="{BB962C8B-B14F-4D97-AF65-F5344CB8AC3E}">
        <p14:creationId xmlns:p14="http://schemas.microsoft.com/office/powerpoint/2010/main" val="36355403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DD66-F457-81BA-9C8F-3EC14C35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Direkte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 / </a:t>
            </a:r>
            <a:r>
              <a:rPr lang="en-GB" dirty="0" err="1"/>
              <a:t>Årsavslutning</a:t>
            </a:r>
            <a:r>
              <a:rPr lang="en-GB" dirty="0"/>
              <a:t> </a:t>
            </a:r>
            <a:r>
              <a:rPr lang="en-NO" dirty="0"/>
              <a:t>des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823C-15B8-AEF1-4694-7B0FDA30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dirty="0"/>
              <a:t>Russland humanisert</a:t>
            </a:r>
          </a:p>
          <a:p>
            <a:pPr marL="457200" lvl="1" indent="0">
              <a:buNone/>
            </a:pPr>
            <a:r>
              <a:rPr lang="ru-RU" i="1" dirty="0"/>
              <a:t>Я сказал сейчас про то, что отношусь к </a:t>
            </a:r>
            <a:r>
              <a:rPr lang="ru-RU" i="1" u="sng" dirty="0"/>
              <a:t>России</a:t>
            </a:r>
            <a:r>
              <a:rPr lang="ru-RU" i="1" dirty="0"/>
              <a:t>, как к своей семье.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‘Jeg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nettopp</a:t>
            </a:r>
            <a:r>
              <a:rPr lang="en-GB" dirty="0"/>
              <a:t> at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behandler</a:t>
            </a:r>
            <a:r>
              <a:rPr lang="en-GB" dirty="0"/>
              <a:t> </a:t>
            </a:r>
            <a:r>
              <a:rPr lang="en-GB" b="1" dirty="0" err="1"/>
              <a:t>Russland</a:t>
            </a:r>
            <a:r>
              <a:rPr lang="en-GB" dirty="0"/>
              <a:t> </a:t>
            </a:r>
            <a:r>
              <a:rPr lang="en-GB" b="1" dirty="0"/>
              <a:t>(DAT)</a:t>
            </a:r>
            <a:r>
              <a:rPr lang="en-GB" dirty="0"/>
              <a:t>  </a:t>
            </a:r>
            <a:r>
              <a:rPr lang="en-GB" dirty="0" err="1"/>
              <a:t>som</a:t>
            </a:r>
            <a:r>
              <a:rPr lang="en-GB" dirty="0"/>
              <a:t> min </a:t>
            </a:r>
            <a:r>
              <a:rPr lang="en-GB" dirty="0" err="1"/>
              <a:t>familie</a:t>
            </a:r>
            <a:r>
              <a:rPr lang="en-GB" dirty="0"/>
              <a:t>.’</a:t>
            </a:r>
          </a:p>
          <a:p>
            <a:r>
              <a:rPr lang="en-GB" dirty="0"/>
              <a:t>Russia rated highly by experts, a desirable destination</a:t>
            </a:r>
          </a:p>
          <a:p>
            <a:pPr marL="457200" lvl="1" indent="0">
              <a:buNone/>
            </a:pPr>
            <a:r>
              <a:rPr lang="ru-RU" i="1" dirty="0"/>
              <a:t>Международные финансово-экономические институты поставили </a:t>
            </a:r>
            <a:r>
              <a:rPr lang="ru-RU" i="1" u="sng" dirty="0"/>
              <a:t>Россию</a:t>
            </a:r>
            <a:r>
              <a:rPr lang="ru-RU" i="1" dirty="0"/>
              <a:t> на первое место в Европе</a:t>
            </a:r>
            <a:endParaRPr lang="en-GB" i="1" dirty="0"/>
          </a:p>
          <a:p>
            <a:pPr marL="457200" lvl="1" indent="0">
              <a:buNone/>
            </a:pPr>
            <a:r>
              <a:rPr lang="en-GB" dirty="0"/>
              <a:t>‘</a:t>
            </a:r>
            <a:r>
              <a:rPr lang="en-GB" dirty="0" err="1"/>
              <a:t>Internasjonale</a:t>
            </a:r>
            <a:r>
              <a:rPr lang="en-GB" dirty="0"/>
              <a:t> </a:t>
            </a:r>
            <a:r>
              <a:rPr lang="en-GB" dirty="0" err="1"/>
              <a:t>finansielle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økonomiske</a:t>
            </a:r>
            <a:r>
              <a:rPr lang="en-GB" dirty="0"/>
              <a:t> </a:t>
            </a:r>
            <a:r>
              <a:rPr lang="en-GB" dirty="0" err="1"/>
              <a:t>institusjoner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plassert</a:t>
            </a:r>
            <a:r>
              <a:rPr lang="en-GB" dirty="0"/>
              <a:t> </a:t>
            </a:r>
            <a:r>
              <a:rPr lang="en-GB" b="1" dirty="0" err="1"/>
              <a:t>Russland</a:t>
            </a:r>
            <a:r>
              <a:rPr lang="en-GB" b="1" dirty="0"/>
              <a:t> (ACC)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førsteplass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Europa’</a:t>
            </a:r>
          </a:p>
          <a:p>
            <a:pPr marL="457200" lvl="1" indent="0">
              <a:buNone/>
            </a:pPr>
            <a:r>
              <a:rPr lang="ru-RU" i="1" dirty="0"/>
              <a:t>И мы заинтересованы в привлечении именно высококвалифицированных специалистов в </a:t>
            </a:r>
            <a:r>
              <a:rPr lang="ru-RU" i="1" u="sng" dirty="0"/>
              <a:t>Россию</a:t>
            </a:r>
            <a:endParaRPr lang="en-GB" i="1" u="sng" dirty="0"/>
          </a:p>
          <a:p>
            <a:pPr marL="457200" lvl="1" indent="0">
              <a:buNone/>
            </a:pPr>
            <a:r>
              <a:rPr lang="en-GB" dirty="0"/>
              <a:t>‘Og vi er </a:t>
            </a:r>
            <a:r>
              <a:rPr lang="en-GB" dirty="0" err="1"/>
              <a:t>interessert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tiltrekke</a:t>
            </a:r>
            <a:r>
              <a:rPr lang="en-GB" dirty="0"/>
              <a:t> </a:t>
            </a:r>
            <a:r>
              <a:rPr lang="en-GB" dirty="0" err="1"/>
              <a:t>høyt</a:t>
            </a:r>
            <a:r>
              <a:rPr lang="en-GB" dirty="0"/>
              <a:t> </a:t>
            </a:r>
            <a:r>
              <a:rPr lang="en-GB" dirty="0" err="1"/>
              <a:t>kvalifiserte</a:t>
            </a:r>
            <a:r>
              <a:rPr lang="en-GB" dirty="0"/>
              <a:t> </a:t>
            </a:r>
            <a:r>
              <a:rPr lang="en-GB" dirty="0" err="1"/>
              <a:t>spesialister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b="1" dirty="0"/>
              <a:t>Russ</a:t>
            </a:r>
            <a:r>
              <a:rPr lang="nb-NO" b="1" dirty="0"/>
              <a:t>land</a:t>
            </a:r>
            <a:r>
              <a:rPr lang="en-GB" b="1" dirty="0"/>
              <a:t> (ACC)’</a:t>
            </a:r>
          </a:p>
          <a:p>
            <a:r>
              <a:rPr lang="en-GB" dirty="0"/>
              <a:t>Ikke </a:t>
            </a:r>
            <a:r>
              <a:rPr lang="en-GB" dirty="0" err="1"/>
              <a:t>nevner</a:t>
            </a:r>
            <a:r>
              <a:rPr lang="en-GB" dirty="0"/>
              <a:t> </a:t>
            </a:r>
            <a:r>
              <a:rPr lang="en-GB" dirty="0" err="1"/>
              <a:t>Russland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rolle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samarbeidspartner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28891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4929-F72B-EF1F-1D16-1EE62DC9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6029121" cy="1325563"/>
          </a:xfrm>
        </p:spPr>
        <p:txBody>
          <a:bodyPr/>
          <a:lstStyle/>
          <a:p>
            <a:r>
              <a:rPr lang="en-NO" dirty="0"/>
              <a:t>Hvordan vi oppfatter arkitektur</a:t>
            </a:r>
          </a:p>
        </p:txBody>
      </p:sp>
      <p:pic>
        <p:nvPicPr>
          <p:cNvPr id="1030" name="Picture 6" descr="Oslo Opera House / Snøhetta | ArchDaily">
            <a:extLst>
              <a:ext uri="{FF2B5EF4-FFF2-40B4-BE49-F238E27FC236}">
                <a16:creationId xmlns:a16="http://schemas.microsoft.com/office/drawing/2014/main" id="{E06F6D07-8C43-CD1F-4AD7-B79F951CD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"/>
          <a:stretch/>
        </p:blipFill>
        <p:spPr bwMode="auto">
          <a:xfrm>
            <a:off x="-471073" y="1780042"/>
            <a:ext cx="6648182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slo Opera House: please walk on the roof - Visit Norway">
            <a:extLst>
              <a:ext uri="{FF2B5EF4-FFF2-40B4-BE49-F238E27FC236}">
                <a16:creationId xmlns:a16="http://schemas.microsoft.com/office/drawing/2014/main" id="{CCF13D45-DE41-A226-6313-B8B226F37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2" b="15928"/>
          <a:stretch/>
        </p:blipFill>
        <p:spPr bwMode="auto">
          <a:xfrm>
            <a:off x="6235699" y="0"/>
            <a:ext cx="5956299" cy="17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arge auditorium with rows of seats&#10;&#10;Description automatically generated">
            <a:extLst>
              <a:ext uri="{FF2B5EF4-FFF2-40B4-BE49-F238E27FC236}">
                <a16:creationId xmlns:a16="http://schemas.microsoft.com/office/drawing/2014/main" id="{2DA1A661-FEFC-BFF3-485D-AEBAAB1ED5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38" b="11334"/>
          <a:stretch/>
        </p:blipFill>
        <p:spPr>
          <a:xfrm>
            <a:off x="6162879" y="1780043"/>
            <a:ext cx="6029121" cy="44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70A6F-E56C-3FB6-B98B-92D6B189F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FCF8-5354-3473-536B-E2A398E1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Direkte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 / </a:t>
            </a:r>
            <a:r>
              <a:rPr lang="en-GB" dirty="0" err="1"/>
              <a:t>Årsavslutning</a:t>
            </a:r>
            <a:r>
              <a:rPr lang="en-GB" dirty="0"/>
              <a:t> </a:t>
            </a:r>
            <a:r>
              <a:rPr lang="en-NO" dirty="0"/>
              <a:t>des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DDEC-D500-B5FA-70A3-52C54F84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dirty="0"/>
              <a:t>Ukraina er bare et sted</a:t>
            </a:r>
          </a:p>
          <a:p>
            <a:pPr marL="457200" lvl="1" indent="0">
              <a:buNone/>
            </a:pPr>
            <a:r>
              <a:rPr lang="ru-RU" i="1" dirty="0"/>
              <a:t>Примерно то же самое сейчас происходит на </a:t>
            </a:r>
            <a:r>
              <a:rPr lang="ru-RU" i="1" u="sng" dirty="0"/>
              <a:t>Украине</a:t>
            </a:r>
            <a:r>
              <a:rPr lang="ru-RU" i="1" dirty="0"/>
              <a:t> по линии этого жульничества. 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</a:t>
            </a:r>
            <a:r>
              <a:rPr lang="en-GB" dirty="0" err="1"/>
              <a:t>Omtrent</a:t>
            </a:r>
            <a:r>
              <a:rPr lang="en-GB" dirty="0"/>
              <a:t> det </a:t>
            </a:r>
            <a:r>
              <a:rPr lang="en-GB" dirty="0" err="1"/>
              <a:t>samme</a:t>
            </a:r>
            <a:r>
              <a:rPr lang="en-GB" dirty="0"/>
              <a:t> </a:t>
            </a:r>
            <a:r>
              <a:rPr lang="en-GB" dirty="0" err="1"/>
              <a:t>skjer</a:t>
            </a:r>
            <a:r>
              <a:rPr lang="en-GB" dirty="0"/>
              <a:t> </a:t>
            </a:r>
            <a:r>
              <a:rPr lang="en-GB" dirty="0" err="1"/>
              <a:t>nå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 err="1"/>
              <a:t>Ukraina</a:t>
            </a:r>
            <a:r>
              <a:rPr lang="en-GB" b="1" dirty="0"/>
              <a:t> (LOC)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 med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svindelen</a:t>
            </a:r>
            <a:r>
              <a:rPr lang="en-GB" dirty="0"/>
              <a:t>.’</a:t>
            </a:r>
            <a:endParaRPr lang="en-NO" dirty="0"/>
          </a:p>
          <a:p>
            <a:r>
              <a:rPr lang="en-NO" dirty="0"/>
              <a:t>Ukrain</a:t>
            </a:r>
            <a:r>
              <a:rPr lang="nb-NO" dirty="0"/>
              <a:t>a</a:t>
            </a:r>
            <a:r>
              <a:rPr lang="en-NO" dirty="0"/>
              <a:t> </a:t>
            </a:r>
            <a:r>
              <a:rPr lang="nb-NO" dirty="0"/>
              <a:t>kan bebreides for </a:t>
            </a:r>
            <a:r>
              <a:rPr lang="en-NO" dirty="0"/>
              <a:t>negative </a:t>
            </a:r>
            <a:r>
              <a:rPr lang="nb-NO" dirty="0"/>
              <a:t>handlinger</a:t>
            </a:r>
            <a:endParaRPr lang="en-NO" dirty="0"/>
          </a:p>
          <a:p>
            <a:pPr marL="457200" lvl="1" indent="0">
              <a:buNone/>
            </a:pPr>
            <a:r>
              <a:rPr lang="ru-RU" i="1" dirty="0"/>
              <a:t>Но это не наша проблема, это </a:t>
            </a:r>
            <a:r>
              <a:rPr lang="ru-RU" i="1" u="sng" dirty="0"/>
              <a:t>Украина</a:t>
            </a:r>
            <a:r>
              <a:rPr lang="ru-RU" i="1" dirty="0"/>
              <a:t> перекрыла поставки нашего газа европейским потребителям</a:t>
            </a:r>
            <a:r>
              <a:rPr lang="nb-NO" i="1" dirty="0"/>
              <a:t>.</a:t>
            </a:r>
            <a:endParaRPr lang="en-GB" i="1" dirty="0"/>
          </a:p>
          <a:p>
            <a:pPr marL="457200" lvl="1" indent="0">
              <a:buNone/>
            </a:pPr>
            <a:r>
              <a:rPr lang="en-GB" dirty="0"/>
              <a:t>‘Men </a:t>
            </a:r>
            <a:r>
              <a:rPr lang="en-GB" dirty="0" err="1"/>
              <a:t>dette</a:t>
            </a:r>
            <a:r>
              <a:rPr lang="en-GB" dirty="0"/>
              <a:t> er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vårt</a:t>
            </a:r>
            <a:r>
              <a:rPr lang="en-GB" dirty="0"/>
              <a:t> problem, det er </a:t>
            </a:r>
            <a:r>
              <a:rPr lang="en-GB" b="1" dirty="0" err="1"/>
              <a:t>Ukraina</a:t>
            </a:r>
            <a:r>
              <a:rPr lang="en-GB" dirty="0"/>
              <a:t> </a:t>
            </a:r>
            <a:r>
              <a:rPr lang="en-GB" b="1" dirty="0"/>
              <a:t>(NOM)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kuttet</a:t>
            </a:r>
            <a:r>
              <a:rPr lang="en-GB" dirty="0"/>
              <a:t> </a:t>
            </a:r>
            <a:r>
              <a:rPr lang="en-GB" dirty="0" err="1"/>
              <a:t>gassforsyningen</a:t>
            </a:r>
            <a:r>
              <a:rPr lang="en-GB" dirty="0"/>
              <a:t> </a:t>
            </a:r>
            <a:r>
              <a:rPr lang="en-GB" dirty="0" err="1"/>
              <a:t>vår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europeiske</a:t>
            </a:r>
            <a:r>
              <a:rPr lang="en-GB" dirty="0"/>
              <a:t> </a:t>
            </a:r>
            <a:r>
              <a:rPr lang="en-GB" dirty="0" err="1"/>
              <a:t>forbrukere</a:t>
            </a:r>
            <a:r>
              <a:rPr lang="ru-RU" i="1" dirty="0"/>
              <a:t>.</a:t>
            </a:r>
            <a:r>
              <a:rPr lang="nb-NO" i="1" dirty="0"/>
              <a:t>’</a:t>
            </a:r>
            <a:r>
              <a:rPr lang="ru-RU" i="1" dirty="0"/>
              <a:t> </a:t>
            </a:r>
            <a:endParaRPr lang="en-NO" i="1" dirty="0"/>
          </a:p>
          <a:p>
            <a:r>
              <a:rPr lang="en-NO" dirty="0"/>
              <a:t>NATO nevnes bare to ganger: </a:t>
            </a:r>
            <a:r>
              <a:rPr lang="ru-RU" i="1" dirty="0"/>
              <a:t>страны </a:t>
            </a:r>
            <a:r>
              <a:rPr lang="ru-RU" i="1" u="sng" dirty="0"/>
              <a:t>НАТО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b="1" dirty="0"/>
              <a:t>NATO (GEN) </a:t>
            </a:r>
            <a:r>
              <a:rPr lang="nb-NO" dirty="0"/>
              <a:t>land’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371556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59ECAF-A56C-7725-A98D-3C3A69D8818B}"/>
              </a:ext>
            </a:extLst>
          </p:cNvPr>
          <p:cNvGrpSpPr/>
          <p:nvPr/>
        </p:nvGrpSpPr>
        <p:grpSpPr>
          <a:xfrm>
            <a:off x="677321" y="1702679"/>
            <a:ext cx="10589173" cy="1103582"/>
            <a:chOff x="551196" y="4298735"/>
            <a:chExt cx="10589173" cy="110358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9F8DCE2-2F08-0786-9CB5-C39FB3D6BC30}"/>
                </a:ext>
              </a:extLst>
            </p:cNvPr>
            <p:cNvCxnSpPr>
              <a:cxnSpLocks/>
            </p:cNvCxnSpPr>
            <p:nvPr/>
          </p:nvCxnSpPr>
          <p:spPr>
            <a:xfrm>
              <a:off x="551196" y="5402317"/>
              <a:ext cx="10589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Down Arrow Callout 3">
              <a:extLst>
                <a:ext uri="{FF2B5EF4-FFF2-40B4-BE49-F238E27FC236}">
                  <a16:creationId xmlns:a16="http://schemas.microsoft.com/office/drawing/2014/main" id="{88771794-6DBF-AF85-E8D1-CD0CA9A34430}"/>
                </a:ext>
              </a:extLst>
            </p:cNvPr>
            <p:cNvSpPr/>
            <p:nvPr/>
          </p:nvSpPr>
          <p:spPr>
            <a:xfrm>
              <a:off x="551196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r>
                <a:rPr lang="nb-NO" sz="2800" dirty="0"/>
                <a:t>-mars 2022</a:t>
              </a:r>
              <a:endParaRPr lang="en-NO" sz="2800" dirty="0"/>
            </a:p>
          </p:txBody>
        </p:sp>
        <p:sp>
          <p:nvSpPr>
            <p:cNvPr id="5" name="Down Arrow Callout 4">
              <a:extLst>
                <a:ext uri="{FF2B5EF4-FFF2-40B4-BE49-F238E27FC236}">
                  <a16:creationId xmlns:a16="http://schemas.microsoft.com/office/drawing/2014/main" id="{E98C7ADF-7ADF-13A6-949C-68B35977ED0B}"/>
                </a:ext>
              </a:extLst>
            </p:cNvPr>
            <p:cNvSpPr/>
            <p:nvPr/>
          </p:nvSpPr>
          <p:spPr>
            <a:xfrm>
              <a:off x="3320672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r>
                <a:rPr lang="nb-NO" sz="2800" dirty="0"/>
                <a:t> </a:t>
              </a:r>
            </a:p>
            <a:p>
              <a:pPr algn="ctr"/>
              <a:r>
                <a:rPr lang="nb-NO" sz="2800" dirty="0"/>
                <a:t>2023</a:t>
              </a:r>
              <a:endParaRPr lang="en-NO" sz="2800" dirty="0"/>
            </a:p>
          </p:txBody>
        </p:sp>
        <p:sp>
          <p:nvSpPr>
            <p:cNvPr id="6" name="Down Arrow Callout 5">
              <a:extLst>
                <a:ext uri="{FF2B5EF4-FFF2-40B4-BE49-F238E27FC236}">
                  <a16:creationId xmlns:a16="http://schemas.microsoft.com/office/drawing/2014/main" id="{48FCDCEF-2C8C-7822-DEE3-2A81D96D8151}"/>
                </a:ext>
              </a:extLst>
            </p:cNvPr>
            <p:cNvSpPr/>
            <p:nvPr/>
          </p:nvSpPr>
          <p:spPr>
            <a:xfrm>
              <a:off x="6090148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endParaRPr lang="nb-NO" sz="2800" dirty="0"/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  <p:sp>
          <p:nvSpPr>
            <p:cNvPr id="7" name="Down Arrow Callout 6">
              <a:extLst>
                <a:ext uri="{FF2B5EF4-FFF2-40B4-BE49-F238E27FC236}">
                  <a16:creationId xmlns:a16="http://schemas.microsoft.com/office/drawing/2014/main" id="{9701A74E-2EC7-F9A2-E8C8-84274C5AB618}"/>
                </a:ext>
              </a:extLst>
            </p:cNvPr>
            <p:cNvSpPr/>
            <p:nvPr/>
          </p:nvSpPr>
          <p:spPr>
            <a:xfrm>
              <a:off x="8859624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/>
                <a:t>des</a:t>
              </a:r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D5EFF8B-ECD5-916E-D681-CE961AAB652D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3538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Putin 2022 vs. 2023 vs. 2024: Hva har skjedd?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9B583-AD57-7558-592D-7B86133BBED8}"/>
              </a:ext>
            </a:extLst>
          </p:cNvPr>
          <p:cNvSpPr txBox="1"/>
          <p:nvPr/>
        </p:nvSpPr>
        <p:spPr>
          <a:xfrm>
            <a:off x="606077" y="2906171"/>
            <a:ext cx="2423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Russland: dynamisk samarbeidspartner, humanisert, offer</a:t>
            </a:r>
          </a:p>
          <a:p>
            <a:r>
              <a:rPr lang="en-NO" b="1" dirty="0"/>
              <a:t>Ukraina: manipulert, sted</a:t>
            </a:r>
          </a:p>
          <a:p>
            <a:r>
              <a:rPr lang="en-NO" b="1" dirty="0"/>
              <a:t>NATO: trussel, destinasjon for Ukraina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85520-4C79-068F-D8D4-6AEBFB4C373D}"/>
              </a:ext>
            </a:extLst>
          </p:cNvPr>
          <p:cNvSpPr txBox="1"/>
          <p:nvPr/>
        </p:nvSpPr>
        <p:spPr>
          <a:xfrm>
            <a:off x="3375553" y="2894180"/>
            <a:ext cx="2423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Russland: stor potensiel, humanisert, offer, sterke økonomi &amp; verdier</a:t>
            </a:r>
          </a:p>
          <a:p>
            <a:r>
              <a:rPr lang="en-NO" dirty="0"/>
              <a:t>Ukraina: manipulert, sted</a:t>
            </a:r>
          </a:p>
          <a:p>
            <a:r>
              <a:rPr lang="en-NO" dirty="0"/>
              <a:t>NATO: ekspanderende trussel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D99E3-A0C2-C07A-F252-1EB6755198FB}"/>
              </a:ext>
            </a:extLst>
          </p:cNvPr>
          <p:cNvSpPr txBox="1"/>
          <p:nvPr/>
        </p:nvSpPr>
        <p:spPr>
          <a:xfrm>
            <a:off x="6145029" y="2911486"/>
            <a:ext cx="242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Russland: stor potensiel, sted hvor ting skjer</a:t>
            </a:r>
          </a:p>
          <a:p>
            <a:r>
              <a:rPr lang="en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Ukraina: sted</a:t>
            </a:r>
          </a:p>
          <a:p>
            <a:r>
              <a:rPr lang="en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NATO: ekspanderende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9B759-3607-0569-0DBB-069D14F66A0F}"/>
              </a:ext>
            </a:extLst>
          </p:cNvPr>
          <p:cNvSpPr txBox="1"/>
          <p:nvPr/>
        </p:nvSpPr>
        <p:spPr>
          <a:xfrm>
            <a:off x="8914505" y="2906171"/>
            <a:ext cx="2423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Russland: høyt rangert, tiltrekkende destinasjon</a:t>
            </a:r>
            <a:r>
              <a:rPr lang="ru-RU" b="1" dirty="0"/>
              <a:t>,</a:t>
            </a:r>
            <a:r>
              <a:rPr lang="en-NO" b="1" dirty="0"/>
              <a:t> humanisert</a:t>
            </a:r>
          </a:p>
          <a:p>
            <a:r>
              <a:rPr lang="en-NO" dirty="0"/>
              <a:t>Ukraina: sted, negative handlinger</a:t>
            </a:r>
          </a:p>
          <a:p>
            <a:r>
              <a:rPr lang="en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NATO: gruppe fiendtlige 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D348-28CC-50E8-2056-57C415CAF107}"/>
              </a:ext>
            </a:extLst>
          </p:cNvPr>
          <p:cNvSpPr txBox="1"/>
          <p:nvPr/>
        </p:nvSpPr>
        <p:spPr>
          <a:xfrm>
            <a:off x="677321" y="5054143"/>
            <a:ext cx="11126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Over tid: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Russlands</a:t>
            </a:r>
            <a:r>
              <a:rPr lang="en-GB" sz="2400" dirty="0"/>
              <a:t> </a:t>
            </a:r>
            <a:r>
              <a:rPr lang="en-GB" sz="2400" dirty="0" err="1"/>
              <a:t>rolle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samarbeidspartner</a:t>
            </a:r>
            <a:r>
              <a:rPr lang="en-GB" sz="2400" dirty="0"/>
              <a:t> </a:t>
            </a:r>
            <a:r>
              <a:rPr lang="en-GB" sz="2400" dirty="0" err="1"/>
              <a:t>reduseres</a:t>
            </a:r>
            <a:r>
              <a:rPr lang="en-GB" sz="2400" dirty="0"/>
              <a:t>, </a:t>
            </a:r>
            <a:r>
              <a:rPr lang="en-GB" sz="2400" dirty="0" err="1"/>
              <a:t>mens</a:t>
            </a:r>
            <a:r>
              <a:rPr lang="en-GB" sz="2400" dirty="0"/>
              <a:t> </a:t>
            </a:r>
            <a:r>
              <a:rPr lang="en-GB" sz="2400" dirty="0" err="1"/>
              <a:t>fokuset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dets </a:t>
            </a:r>
            <a:r>
              <a:rPr lang="en-GB" sz="2400" dirty="0" err="1"/>
              <a:t>eiendeler</a:t>
            </a:r>
            <a:r>
              <a:rPr lang="en-GB" sz="2400" dirty="0"/>
              <a:t> </a:t>
            </a:r>
            <a:r>
              <a:rPr lang="en-GB" sz="2400" dirty="0" err="1"/>
              <a:t>øker</a:t>
            </a:r>
            <a:r>
              <a:rPr lang="en-GB" sz="2400" dirty="0"/>
              <a:t>, </a:t>
            </a:r>
            <a:r>
              <a:rPr lang="en-GB" sz="2400" dirty="0" err="1"/>
              <a:t>utsatthet</a:t>
            </a:r>
            <a:r>
              <a:rPr lang="en-GB" sz="2400" dirty="0"/>
              <a:t> </a:t>
            </a:r>
            <a:r>
              <a:rPr lang="en-GB" sz="2400" dirty="0" err="1"/>
              <a:t>redusert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februar</a:t>
            </a:r>
            <a:r>
              <a:rPr lang="en-GB" sz="2400" dirty="0"/>
              <a:t> 2024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Ukraina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NATO </a:t>
            </a:r>
            <a:r>
              <a:rPr lang="en-GB" sz="2400" dirty="0" err="1"/>
              <a:t>blir</a:t>
            </a:r>
            <a:r>
              <a:rPr lang="en-GB" sz="2400" dirty="0"/>
              <a:t> </a:t>
            </a:r>
            <a:r>
              <a:rPr lang="en-GB" sz="2400" dirty="0" err="1"/>
              <a:t>stadig</a:t>
            </a:r>
            <a:r>
              <a:rPr lang="en-GB" sz="2400" dirty="0"/>
              <a:t> </a:t>
            </a:r>
            <a:r>
              <a:rPr lang="en-GB" sz="2400" dirty="0" err="1"/>
              <a:t>mer</a:t>
            </a:r>
            <a:r>
              <a:rPr lang="en-GB" sz="2400" dirty="0"/>
              <a:t> </a:t>
            </a:r>
            <a:r>
              <a:rPr lang="en-GB" sz="2400" dirty="0" err="1"/>
              <a:t>marginalisert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29012824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0649-21CA-BC3C-313B-E5BD618A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mer gir dette oss?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D136-E1F6-8EB5-7243-223CF730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</a:t>
            </a:r>
            <a:r>
              <a:rPr lang="nb-NO" dirty="0" err="1"/>
              <a:t>Proof-of-concept</a:t>
            </a:r>
            <a:r>
              <a:rPr lang="nb-NO" dirty="0"/>
              <a:t>» for </a:t>
            </a:r>
            <a:r>
              <a:rPr lang="nb-NO" dirty="0" err="1"/>
              <a:t>Keymorph</a:t>
            </a:r>
            <a:r>
              <a:rPr lang="nb-NO" dirty="0"/>
              <a:t>-analyse anvendt på russiske data</a:t>
            </a:r>
          </a:p>
          <a:p>
            <a:r>
              <a:rPr lang="nb-NO" dirty="0" err="1"/>
              <a:t>Keymorph</a:t>
            </a:r>
            <a:r>
              <a:rPr lang="nb-NO" dirty="0"/>
              <a:t>-analyse er et supplement til </a:t>
            </a:r>
            <a:r>
              <a:rPr lang="nb-NO" dirty="0" err="1"/>
              <a:t>Keyword</a:t>
            </a:r>
            <a:r>
              <a:rPr lang="nb-NO" dirty="0"/>
              <a:t>-analyse og andre tradisjonelle metoder i diskursanalyse</a:t>
            </a:r>
          </a:p>
          <a:p>
            <a:r>
              <a:rPr lang="nb-NO" dirty="0"/>
              <a:t>Analyse </a:t>
            </a:r>
            <a:r>
              <a:rPr lang="nb-NO" dirty="0" err="1"/>
              <a:t>of</a:t>
            </a:r>
            <a:r>
              <a:rPr lang="nb-NO" dirty="0"/>
              <a:t> grammatisk kasus viser rollene til sosiale aktører i diskurs</a:t>
            </a:r>
          </a:p>
          <a:p>
            <a:r>
              <a:rPr lang="nb-NO" dirty="0"/>
              <a:t>Konsistente avvik fra </a:t>
            </a:r>
            <a:r>
              <a:rPr lang="nb-NO" dirty="0" err="1"/>
              <a:t>norme</a:t>
            </a:r>
            <a:r>
              <a:rPr lang="nb-NO" dirty="0"/>
              <a:t> har trolig effekt på adressatene</a:t>
            </a:r>
          </a:p>
          <a:p>
            <a:r>
              <a:rPr lang="nb-NO" dirty="0"/>
              <a:t>Nyttig for samfunnsfaglige disipliner</a:t>
            </a:r>
          </a:p>
          <a:p>
            <a:r>
              <a:rPr lang="nb-NO" dirty="0"/>
              <a:t>Gir grunnlag for nye sammenligninger (f.eks. Putin vs. andre politikere)</a:t>
            </a:r>
          </a:p>
          <a:p>
            <a:r>
              <a:rPr lang="nb-NO" dirty="0"/>
              <a:t>Metoden kan brukes til å analysere andre manipulerende tekster</a:t>
            </a:r>
          </a:p>
        </p:txBody>
      </p:sp>
    </p:spTree>
    <p:extLst>
      <p:ext uri="{BB962C8B-B14F-4D97-AF65-F5344CB8AC3E}">
        <p14:creationId xmlns:p14="http://schemas.microsoft.com/office/powerpoint/2010/main" val="3632074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CAB1-CF0D-BC49-B1D9-01E2235E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Takk!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78E5-C416-88AD-7030-406B45BE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474"/>
            <a:ext cx="7159388" cy="4052488"/>
          </a:xfrm>
        </p:spPr>
        <p:txBody>
          <a:bodyPr>
            <a:normAutofit/>
          </a:bodyPr>
          <a:lstStyle/>
          <a:p>
            <a:r>
              <a:rPr lang="nb-NO" dirty="0" err="1"/>
              <a:t>Threat-Defuser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https://threat-defuser.org/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finansiering fra </a:t>
            </a:r>
            <a:r>
              <a:rPr lang="nb-NO"/>
              <a:t>Norges forskningsråd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CLEAR: </a:t>
            </a:r>
            <a:r>
              <a:rPr lang="nb-NO" dirty="0" err="1"/>
              <a:t>Cognitive</a:t>
            </a:r>
            <a:r>
              <a:rPr lang="nb-NO" dirty="0"/>
              <a:t> </a:t>
            </a:r>
            <a:r>
              <a:rPr lang="nb-NO" dirty="0" err="1"/>
              <a:t>Linguistics</a:t>
            </a:r>
            <a:r>
              <a:rPr lang="nb-NO" dirty="0"/>
              <a:t>: </a:t>
            </a:r>
            <a:r>
              <a:rPr lang="nb-NO" dirty="0" err="1"/>
              <a:t>Empirical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 to Russian: </a:t>
            </a:r>
            <a:r>
              <a:rPr lang="nb-NO" dirty="0">
                <a:hlinkClick r:id="rId3"/>
              </a:rPr>
              <a:t>https://site.uit.no/clear/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CA666-6F5D-9FD7-222E-F48CE9133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777" y="1213338"/>
            <a:ext cx="2532186" cy="2215662"/>
          </a:xfrm>
          <a:prstGeom prst="rect">
            <a:avLst/>
          </a:prstGeom>
        </p:spPr>
      </p:pic>
      <p:pic>
        <p:nvPicPr>
          <p:cNvPr id="5" name="Picture 4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30C27A6D-CB36-F17B-4F5F-AD40AD206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91" y="3649601"/>
            <a:ext cx="4697809" cy="1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156C4-8834-057C-8547-A88B8386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slo Opera House / Snøhetta | ArchDaily">
            <a:extLst>
              <a:ext uri="{FF2B5EF4-FFF2-40B4-BE49-F238E27FC236}">
                <a16:creationId xmlns:a16="http://schemas.microsoft.com/office/drawing/2014/main" id="{4DC27B34-A55A-83F4-4269-2727F8B02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"/>
          <a:stretch/>
        </p:blipFill>
        <p:spPr bwMode="auto">
          <a:xfrm>
            <a:off x="-471073" y="1780042"/>
            <a:ext cx="6648182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slo Opera House: please walk on the roof - Visit Norway">
            <a:extLst>
              <a:ext uri="{FF2B5EF4-FFF2-40B4-BE49-F238E27FC236}">
                <a16:creationId xmlns:a16="http://schemas.microsoft.com/office/drawing/2014/main" id="{9754D337-4A35-35E8-9180-3AE67B1C3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2" b="15928"/>
          <a:stretch/>
        </p:blipFill>
        <p:spPr bwMode="auto">
          <a:xfrm>
            <a:off x="6235699" y="0"/>
            <a:ext cx="5956299" cy="17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arge auditorium with rows of seats&#10;&#10;Description automatically generated">
            <a:extLst>
              <a:ext uri="{FF2B5EF4-FFF2-40B4-BE49-F238E27FC236}">
                <a16:creationId xmlns:a16="http://schemas.microsoft.com/office/drawing/2014/main" id="{F3E80578-53F8-C52E-B231-B6958570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38" b="11334"/>
          <a:stretch/>
        </p:blipFill>
        <p:spPr>
          <a:xfrm>
            <a:off x="6162879" y="1780043"/>
            <a:ext cx="6029121" cy="4437062"/>
          </a:xfrm>
          <a:prstGeom prst="rect">
            <a:avLst/>
          </a:prstGeom>
        </p:spPr>
      </p:pic>
      <p:pic>
        <p:nvPicPr>
          <p:cNvPr id="3" name="Picture 2" descr="Rørleggerfaget - Polarsirkelen vgs">
            <a:extLst>
              <a:ext uri="{FF2B5EF4-FFF2-40B4-BE49-F238E27FC236}">
                <a16:creationId xmlns:a16="http://schemas.microsoft.com/office/drawing/2014/main" id="{176560B1-A7D0-9809-BFB7-B7F70419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40" y="2029346"/>
            <a:ext cx="5984764" cy="39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6BE3B498-035A-EB5B-15FF-D081BC078EFA}"/>
              </a:ext>
            </a:extLst>
          </p:cNvPr>
          <p:cNvSpPr/>
          <p:nvPr/>
        </p:nvSpPr>
        <p:spPr>
          <a:xfrm>
            <a:off x="3877875" y="2003653"/>
            <a:ext cx="4496261" cy="3964148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F2A252-4DC5-7BF5-B785-60F45790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6029121" cy="1325563"/>
          </a:xfrm>
        </p:spPr>
        <p:txBody>
          <a:bodyPr/>
          <a:lstStyle/>
          <a:p>
            <a:r>
              <a:rPr lang="en-NO" dirty="0"/>
              <a:t>Hvordan vi oppfatter arkitektur</a:t>
            </a:r>
          </a:p>
        </p:txBody>
      </p:sp>
    </p:spTree>
    <p:extLst>
      <p:ext uri="{BB962C8B-B14F-4D97-AF65-F5344CB8AC3E}">
        <p14:creationId xmlns:p14="http://schemas.microsoft.com/office/powerpoint/2010/main" val="35254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coded sound from optical audio track (16mm &amp; 35mm film) - YouTube">
            <a:extLst>
              <a:ext uri="{FF2B5EF4-FFF2-40B4-BE49-F238E27FC236}">
                <a16:creationId xmlns:a16="http://schemas.microsoft.com/office/drawing/2014/main" id="{3F34A6B4-F286-D7C4-1040-B3EECF251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8" y="1"/>
            <a:ext cx="7135091" cy="40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37B90-62B1-026F-5FB1-E4476A6464FA}"/>
              </a:ext>
            </a:extLst>
          </p:cNvPr>
          <p:cNvSpPr txBox="1"/>
          <p:nvPr/>
        </p:nvSpPr>
        <p:spPr>
          <a:xfrm>
            <a:off x="417443" y="188324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000" dirty="0"/>
              <a:t>Stemmer</a:t>
            </a:r>
          </a:p>
          <a:p>
            <a:r>
              <a:rPr lang="en-NO" sz="4000" dirty="0"/>
              <a:t>	+</a:t>
            </a:r>
          </a:p>
          <a:p>
            <a:r>
              <a:rPr lang="en-NO" sz="4000" dirty="0"/>
              <a:t>Lydspor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CC1BC-DB4D-CCF9-ED74-8DB9021343BC}"/>
              </a:ext>
            </a:extLst>
          </p:cNvPr>
          <p:cNvSpPr txBox="1"/>
          <p:nvPr/>
        </p:nvSpPr>
        <p:spPr>
          <a:xfrm>
            <a:off x="769545" y="4590107"/>
            <a:ext cx="1071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dirty="0"/>
              <a:t>“Bakgrunnsmusikk” </a:t>
            </a:r>
          </a:p>
          <a:p>
            <a:pPr algn="ctr"/>
            <a:r>
              <a:rPr lang="en-GB" sz="4000" dirty="0"/>
              <a:t>er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viktig</a:t>
            </a:r>
            <a:r>
              <a:rPr lang="en-GB" sz="4000" dirty="0"/>
              <a:t> del </a:t>
            </a:r>
            <a:r>
              <a:rPr lang="en-GB" sz="4000" dirty="0" err="1"/>
              <a:t>av</a:t>
            </a:r>
            <a:r>
              <a:rPr lang="en-GB" sz="4000" dirty="0"/>
              <a:t> </a:t>
            </a:r>
            <a:r>
              <a:rPr lang="en-GB" sz="4000" dirty="0" err="1"/>
              <a:t>budskapet</a:t>
            </a:r>
            <a:endParaRPr lang="en-NO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F67F1B-1DC9-9999-6A06-593943C4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6029121" cy="1325563"/>
          </a:xfrm>
        </p:spPr>
        <p:txBody>
          <a:bodyPr/>
          <a:lstStyle/>
          <a:p>
            <a:r>
              <a:rPr lang="en-NO" dirty="0"/>
              <a:t>Hvordan vi oppfatter </a:t>
            </a:r>
            <a:br>
              <a:rPr lang="en-NO" dirty="0"/>
            </a:br>
            <a:r>
              <a:rPr lang="en-NO" dirty="0"/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97075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219-D2AF-8460-5704-A24ABC59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6861" cy="1325563"/>
          </a:xfrm>
        </p:spPr>
        <p:txBody>
          <a:bodyPr/>
          <a:lstStyle/>
          <a:p>
            <a:r>
              <a:rPr lang="en-NO" dirty="0"/>
              <a:t>Grammatikk som trommeslag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0EE43-D02C-50CD-17FA-91E72F6D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39" y="2054845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 err="1"/>
              <a:t>Grammatikk</a:t>
            </a:r>
            <a:r>
              <a:rPr lang="en-GB" sz="3200" dirty="0"/>
              <a:t> er </a:t>
            </a:r>
            <a:r>
              <a:rPr lang="en-GB" sz="3200" dirty="0" err="1"/>
              <a:t>obligatorisk</a:t>
            </a:r>
            <a:r>
              <a:rPr lang="en-GB" sz="3200" dirty="0"/>
              <a:t>, </a:t>
            </a:r>
            <a:r>
              <a:rPr lang="en-GB" sz="3200" dirty="0" err="1"/>
              <a:t>systematisk</a:t>
            </a:r>
            <a:endParaRPr lang="en-GB" sz="3200" dirty="0"/>
          </a:p>
          <a:p>
            <a:r>
              <a:rPr lang="en-GB" sz="3200" dirty="0" err="1"/>
              <a:t>Grammatikk</a:t>
            </a:r>
            <a:r>
              <a:rPr lang="en-GB" sz="3200" dirty="0"/>
              <a:t> </a:t>
            </a:r>
            <a:r>
              <a:rPr lang="en-GB" sz="3200" dirty="0" err="1"/>
              <a:t>avslører</a:t>
            </a:r>
            <a:r>
              <a:rPr lang="en-GB" sz="3200" dirty="0"/>
              <a:t> </a:t>
            </a:r>
            <a:r>
              <a:rPr lang="en-GB" sz="3200" dirty="0" err="1"/>
              <a:t>diskursens</a:t>
            </a:r>
            <a:r>
              <a:rPr lang="en-GB" sz="3200" dirty="0"/>
              <a:t> </a:t>
            </a:r>
            <a:r>
              <a:rPr lang="en-GB" sz="3200" dirty="0" err="1"/>
              <a:t>konseptuelle</a:t>
            </a:r>
            <a:r>
              <a:rPr lang="en-GB" sz="3200" dirty="0"/>
              <a:t> </a:t>
            </a:r>
            <a:r>
              <a:rPr lang="en-GB" sz="3200" dirty="0" err="1"/>
              <a:t>landskap</a:t>
            </a:r>
            <a:endParaRPr lang="en-GB" sz="3200" dirty="0"/>
          </a:p>
          <a:p>
            <a:r>
              <a:rPr lang="en-NO" sz="3200" dirty="0"/>
              <a:t>Grammatisk kasus uttrykker abstrakte betydninger</a:t>
            </a:r>
          </a:p>
          <a:p>
            <a:r>
              <a:rPr lang="en-GB" sz="3200" dirty="0"/>
              <a:t>Vi </a:t>
            </a:r>
            <a:r>
              <a:rPr lang="en-GB" sz="3200" dirty="0" err="1"/>
              <a:t>sammenligner</a:t>
            </a:r>
            <a:r>
              <a:rPr lang="en-GB" sz="3200" dirty="0"/>
              <a:t> </a:t>
            </a:r>
            <a:r>
              <a:rPr lang="en-GB" sz="3200" dirty="0" err="1"/>
              <a:t>Putins</a:t>
            </a:r>
            <a:r>
              <a:rPr lang="en-GB" sz="3200" dirty="0"/>
              <a:t> bruk </a:t>
            </a:r>
            <a:r>
              <a:rPr lang="en-GB" sz="3200" dirty="0" err="1"/>
              <a:t>av</a:t>
            </a:r>
            <a:r>
              <a:rPr lang="en-GB" sz="3200" dirty="0"/>
              <a:t> </a:t>
            </a:r>
            <a:r>
              <a:rPr lang="en-GB" sz="3200" dirty="0" err="1"/>
              <a:t>grammatisk</a:t>
            </a:r>
            <a:r>
              <a:rPr lang="en-GB" sz="3200" dirty="0"/>
              <a:t> </a:t>
            </a:r>
            <a:r>
              <a:rPr lang="en-GB" sz="3200" dirty="0" err="1"/>
              <a:t>kasus</a:t>
            </a:r>
            <a:r>
              <a:rPr lang="en-GB" sz="3200" dirty="0"/>
              <a:t> med </a:t>
            </a:r>
            <a:r>
              <a:rPr lang="en-GB" sz="3200" dirty="0" err="1"/>
              <a:t>vanlig</a:t>
            </a:r>
            <a:r>
              <a:rPr lang="en-GB" sz="3200" dirty="0"/>
              <a:t> </a:t>
            </a:r>
            <a:r>
              <a:rPr lang="en-GB" sz="3200" dirty="0" err="1"/>
              <a:t>fordeling</a:t>
            </a:r>
            <a:r>
              <a:rPr lang="en-GB" sz="3200" dirty="0"/>
              <a:t> </a:t>
            </a:r>
            <a:r>
              <a:rPr lang="en-GB" sz="3200" dirty="0" err="1"/>
              <a:t>av</a:t>
            </a:r>
            <a:r>
              <a:rPr lang="en-GB" sz="3200" dirty="0"/>
              <a:t> </a:t>
            </a:r>
            <a:r>
              <a:rPr lang="en-GB" sz="3200" dirty="0" err="1"/>
              <a:t>kasus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russisk</a:t>
            </a:r>
            <a:r>
              <a:rPr lang="en-GB" sz="3200" dirty="0"/>
              <a:t> </a:t>
            </a:r>
            <a:r>
              <a:rPr lang="en-NO" sz="3200" dirty="0"/>
              <a:t>(referansekorpus)</a:t>
            </a:r>
          </a:p>
          <a:p>
            <a:pPr lvl="1"/>
            <a:r>
              <a:rPr lang="en-NO" sz="3200" b="1" dirty="0"/>
              <a:t>3 ord: </a:t>
            </a:r>
            <a:r>
              <a:rPr lang="ru-RU" sz="3200" b="1" dirty="0"/>
              <a:t>Россия </a:t>
            </a:r>
            <a:r>
              <a:rPr lang="en-NO" sz="3200" b="1" dirty="0"/>
              <a:t>‘Russ</a:t>
            </a:r>
            <a:r>
              <a:rPr lang="nb-NO" sz="3200" b="1" dirty="0"/>
              <a:t>land</a:t>
            </a:r>
            <a:r>
              <a:rPr lang="en-NO" sz="3200" b="1" dirty="0"/>
              <a:t>’, </a:t>
            </a:r>
            <a:r>
              <a:rPr lang="ru-RU" sz="3200" b="1" dirty="0"/>
              <a:t>Украина </a:t>
            </a:r>
            <a:r>
              <a:rPr lang="en-NO" sz="3200" b="1" dirty="0"/>
              <a:t>‘Ukraina’, </a:t>
            </a:r>
            <a:r>
              <a:rPr lang="ru-RU" sz="3200" b="1" dirty="0"/>
              <a:t>НАТО </a:t>
            </a:r>
            <a:r>
              <a:rPr lang="en-NO" sz="3200" b="1" dirty="0"/>
              <a:t>‘NATO’</a:t>
            </a:r>
          </a:p>
        </p:txBody>
      </p:sp>
      <p:pic>
        <p:nvPicPr>
          <p:cNvPr id="5122" name="Picture 2" descr="Drum Transparent PNG Clip Art Image">
            <a:extLst>
              <a:ext uri="{FF2B5EF4-FFF2-40B4-BE49-F238E27FC236}">
                <a16:creationId xmlns:a16="http://schemas.microsoft.com/office/drawing/2014/main" id="{EBF43249-6446-7F49-6C57-AA83506D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48" y="-291640"/>
            <a:ext cx="3029712" cy="28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9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098BE-BAAF-4AF0-71C0-DD997838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42632" y="-135893"/>
            <a:ext cx="8742979" cy="66287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74C4-70D9-3007-EF30-BB0F5A42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82673"/>
            <a:ext cx="10639567" cy="4351338"/>
          </a:xfrm>
        </p:spPr>
        <p:txBody>
          <a:bodyPr>
            <a:normAutofit/>
          </a:bodyPr>
          <a:lstStyle/>
          <a:p>
            <a:r>
              <a:rPr lang="nb-NO" sz="3600" dirty="0"/>
              <a:t>Referansekorpus gir indikasjoner på morsmålsbrukeres forventninger basert på erfaring </a:t>
            </a:r>
          </a:p>
          <a:p>
            <a:r>
              <a:rPr lang="nb-NO" sz="3600" dirty="0"/>
              <a:t>Morsmålsbrukere er følsomme for avvik fra normer</a:t>
            </a:r>
          </a:p>
          <a:p>
            <a:r>
              <a:rPr lang="nb-NO" sz="3600" dirty="0"/>
              <a:t>Man kan velge ord med vilje, men man kan ikke styre grammatikk bevisst, og grammatikk er mer systematisk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E5EBA-2C6D-CE81-8984-D8646885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048"/>
            <a:ext cx="10515600" cy="1325563"/>
          </a:xfrm>
        </p:spPr>
        <p:txBody>
          <a:bodyPr/>
          <a:lstStyle/>
          <a:p>
            <a:pPr algn="ctr"/>
            <a:r>
              <a:rPr lang="nb-NO" b="1" dirty="0"/>
              <a:t>normer, betydning, grammatikk</a:t>
            </a:r>
          </a:p>
        </p:txBody>
      </p:sp>
    </p:spTree>
    <p:extLst>
      <p:ext uri="{BB962C8B-B14F-4D97-AF65-F5344CB8AC3E}">
        <p14:creationId xmlns:p14="http://schemas.microsoft.com/office/powerpoint/2010/main" val="62841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7262-F8CB-631C-7E5C-19C764AC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Oversikt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617D-3479-9CAC-AABB-430812C4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2605" cy="2861989"/>
          </a:xfrm>
        </p:spPr>
        <p:txBody>
          <a:bodyPr>
            <a:normAutofit/>
          </a:bodyPr>
          <a:lstStyle/>
          <a:p>
            <a:r>
              <a:rPr lang="nb-NO" sz="3600" dirty="0" err="1"/>
              <a:t>Keymorph</a:t>
            </a:r>
            <a:r>
              <a:rPr lang="nb-NO" sz="3600" dirty="0"/>
              <a:t>-analyse bygger på </a:t>
            </a:r>
            <a:r>
              <a:rPr lang="nb-NO" sz="3600" dirty="0" err="1"/>
              <a:t>Keyword</a:t>
            </a:r>
            <a:r>
              <a:rPr lang="nb-NO" sz="3600" dirty="0"/>
              <a:t>-analyse</a:t>
            </a:r>
          </a:p>
          <a:p>
            <a:r>
              <a:rPr lang="nb-NO" sz="3600" dirty="0"/>
              <a:t>Betydninger som grammatisk kasus uttrykker</a:t>
            </a:r>
          </a:p>
          <a:p>
            <a:r>
              <a:rPr lang="nb-NO" sz="3600" dirty="0"/>
              <a:t>Longitudinell studie av Putins bruk av kasus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96ACDF-384D-EBC8-76AF-8E9A43805112}"/>
              </a:ext>
            </a:extLst>
          </p:cNvPr>
          <p:cNvGrpSpPr/>
          <p:nvPr/>
        </p:nvGrpSpPr>
        <p:grpSpPr>
          <a:xfrm>
            <a:off x="551196" y="4298735"/>
            <a:ext cx="10589173" cy="1103582"/>
            <a:chOff x="551196" y="4298735"/>
            <a:chExt cx="10589173" cy="11035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FC321C-5FF2-FC5B-D659-C17FBFB1B13D}"/>
                </a:ext>
              </a:extLst>
            </p:cNvPr>
            <p:cNvCxnSpPr>
              <a:cxnSpLocks/>
            </p:cNvCxnSpPr>
            <p:nvPr/>
          </p:nvCxnSpPr>
          <p:spPr>
            <a:xfrm>
              <a:off x="551196" y="5402317"/>
              <a:ext cx="10589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wn Arrow Callout 5">
              <a:extLst>
                <a:ext uri="{FF2B5EF4-FFF2-40B4-BE49-F238E27FC236}">
                  <a16:creationId xmlns:a16="http://schemas.microsoft.com/office/drawing/2014/main" id="{F94B6366-0EFC-9927-8BD2-BBE54BB268A4}"/>
                </a:ext>
              </a:extLst>
            </p:cNvPr>
            <p:cNvSpPr/>
            <p:nvPr/>
          </p:nvSpPr>
          <p:spPr>
            <a:xfrm>
              <a:off x="551196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r>
                <a:rPr lang="nb-NO" sz="2800" dirty="0"/>
                <a:t>-mars</a:t>
              </a:r>
            </a:p>
            <a:p>
              <a:pPr algn="ctr"/>
              <a:r>
                <a:rPr lang="nb-NO" sz="2800" dirty="0"/>
                <a:t>2022</a:t>
              </a:r>
              <a:endParaRPr lang="en-NO" sz="2800" dirty="0"/>
            </a:p>
          </p:txBody>
        </p:sp>
        <p:sp>
          <p:nvSpPr>
            <p:cNvPr id="7" name="Down Arrow Callout 6">
              <a:extLst>
                <a:ext uri="{FF2B5EF4-FFF2-40B4-BE49-F238E27FC236}">
                  <a16:creationId xmlns:a16="http://schemas.microsoft.com/office/drawing/2014/main" id="{7B2B1887-6D21-5D06-C609-9BB3319DBB6A}"/>
                </a:ext>
              </a:extLst>
            </p:cNvPr>
            <p:cNvSpPr/>
            <p:nvPr/>
          </p:nvSpPr>
          <p:spPr>
            <a:xfrm>
              <a:off x="3320672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r>
                <a:rPr lang="nb-NO" sz="2800" dirty="0"/>
                <a:t> </a:t>
              </a:r>
            </a:p>
            <a:p>
              <a:pPr algn="ctr"/>
              <a:r>
                <a:rPr lang="nb-NO" sz="2800" dirty="0"/>
                <a:t>2023</a:t>
              </a:r>
              <a:endParaRPr lang="en-NO" sz="2800" dirty="0"/>
            </a:p>
          </p:txBody>
        </p:sp>
        <p:sp>
          <p:nvSpPr>
            <p:cNvPr id="8" name="Down Arrow Callout 7">
              <a:extLst>
                <a:ext uri="{FF2B5EF4-FFF2-40B4-BE49-F238E27FC236}">
                  <a16:creationId xmlns:a16="http://schemas.microsoft.com/office/drawing/2014/main" id="{035D7A2D-821C-636E-0BC8-448F095A6B3A}"/>
                </a:ext>
              </a:extLst>
            </p:cNvPr>
            <p:cNvSpPr/>
            <p:nvPr/>
          </p:nvSpPr>
          <p:spPr>
            <a:xfrm>
              <a:off x="6090148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endParaRPr lang="nb-NO" sz="2800" dirty="0"/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  <p:sp>
          <p:nvSpPr>
            <p:cNvPr id="9" name="Down Arrow Callout 8">
              <a:extLst>
                <a:ext uri="{FF2B5EF4-FFF2-40B4-BE49-F238E27FC236}">
                  <a16:creationId xmlns:a16="http://schemas.microsoft.com/office/drawing/2014/main" id="{C7A28A8C-C440-913D-9853-86F5DC2F3791}"/>
                </a:ext>
              </a:extLst>
            </p:cNvPr>
            <p:cNvSpPr/>
            <p:nvPr/>
          </p:nvSpPr>
          <p:spPr>
            <a:xfrm>
              <a:off x="8859624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/>
                <a:t>des</a:t>
              </a:r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59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E98D-5939-CBED-D0C6-60E65C0D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Key</a:t>
            </a:r>
            <a:r>
              <a:rPr lang="nb-NO" b="1" dirty="0" err="1"/>
              <a:t>word</a:t>
            </a:r>
            <a:r>
              <a:rPr lang="nb-NO" dirty="0"/>
              <a:t>-analyse &gt;&gt; </a:t>
            </a:r>
            <a:r>
              <a:rPr lang="nb-NO" dirty="0" err="1"/>
              <a:t>Key</a:t>
            </a:r>
            <a:r>
              <a:rPr lang="nb-NO" b="1" dirty="0" err="1"/>
              <a:t>morph</a:t>
            </a:r>
            <a:r>
              <a:rPr lang="nb-NO" dirty="0"/>
              <a:t>-analyse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06DE-A5A4-EEE9-C5AE-5D348EC0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Key</a:t>
            </a:r>
            <a:r>
              <a:rPr lang="nb-NO" b="1" dirty="0" err="1"/>
              <a:t>word</a:t>
            </a:r>
            <a:r>
              <a:rPr lang="nb-NO" dirty="0"/>
              <a:t>-analyse (KWA, cf. Egbert &amp; </a:t>
            </a:r>
            <a:r>
              <a:rPr lang="nb-NO" dirty="0" err="1"/>
              <a:t>Biber</a:t>
            </a:r>
            <a:r>
              <a:rPr lang="nb-NO" dirty="0"/>
              <a:t> 2023):</a:t>
            </a:r>
          </a:p>
          <a:p>
            <a:pPr lvl="1"/>
            <a:r>
              <a:rPr lang="nb-NO" dirty="0"/>
              <a:t>setter fokus på fordeling av </a:t>
            </a:r>
            <a:r>
              <a:rPr lang="nb-NO" b="1" dirty="0"/>
              <a:t>ord</a:t>
            </a:r>
            <a:r>
              <a:rPr lang="nb-NO" dirty="0"/>
              <a:t>; “</a:t>
            </a:r>
            <a:r>
              <a:rPr lang="nb-NO" dirty="0" err="1"/>
              <a:t>keywords</a:t>
            </a:r>
            <a:r>
              <a:rPr lang="nb-NO" dirty="0"/>
              <a:t>”= ord som forekommer hyppigere enn i referansekorpus</a:t>
            </a:r>
          </a:p>
          <a:p>
            <a:pPr lvl="1"/>
            <a:r>
              <a:rPr lang="en-GB" dirty="0" err="1"/>
              <a:t>mye</a:t>
            </a:r>
            <a:r>
              <a:rPr lang="en-GB" dirty="0"/>
              <a:t> </a:t>
            </a:r>
            <a:r>
              <a:rPr lang="en-GB" dirty="0" err="1"/>
              <a:t>brukt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korpusassistert</a:t>
            </a:r>
            <a:r>
              <a:rPr lang="en-GB" dirty="0"/>
              <a:t> </a:t>
            </a:r>
            <a:r>
              <a:rPr lang="en-GB" dirty="0" err="1"/>
              <a:t>diskursanalyse</a:t>
            </a:r>
            <a:endParaRPr lang="en-GB" dirty="0"/>
          </a:p>
          <a:p>
            <a:pPr lvl="1"/>
            <a:r>
              <a:rPr lang="nb-NO" dirty="0"/>
              <a:t>mest brukt på engelsk, som mangler kasus</a:t>
            </a:r>
          </a:p>
          <a:p>
            <a:r>
              <a:rPr lang="nb-NO" dirty="0" err="1"/>
              <a:t>Key</a:t>
            </a:r>
            <a:r>
              <a:rPr lang="nb-NO" b="1" dirty="0" err="1"/>
              <a:t>morph</a:t>
            </a:r>
            <a:r>
              <a:rPr lang="nb-NO" dirty="0"/>
              <a:t>-analyse (KMA, cf. </a:t>
            </a:r>
            <a:r>
              <a:rPr lang="nb-NO" dirty="0" err="1"/>
              <a:t>Fidler</a:t>
            </a:r>
            <a:r>
              <a:rPr lang="nb-NO" dirty="0"/>
              <a:t> &amp; </a:t>
            </a:r>
            <a:r>
              <a:rPr lang="nb-NO" dirty="0" err="1"/>
              <a:t>Cvrček</a:t>
            </a:r>
            <a:r>
              <a:rPr lang="nb-NO" dirty="0"/>
              <a:t> 2017, 2018, </a:t>
            </a:r>
            <a:r>
              <a:rPr lang="nb-NO" dirty="0" err="1"/>
              <a:t>Cvrček</a:t>
            </a:r>
            <a:r>
              <a:rPr lang="nb-NO" dirty="0"/>
              <a:t> &amp; </a:t>
            </a:r>
            <a:r>
              <a:rPr lang="nb-NO" dirty="0" err="1"/>
              <a:t>Fidler</a:t>
            </a:r>
            <a:r>
              <a:rPr lang="nb-NO" dirty="0"/>
              <a:t> 2019):</a:t>
            </a:r>
          </a:p>
          <a:p>
            <a:pPr lvl="1"/>
            <a:r>
              <a:rPr lang="nb-NO" dirty="0"/>
              <a:t>setter fokus på fordeling av grammatiske kategorier som kasus, uttrykt av </a:t>
            </a:r>
            <a:r>
              <a:rPr lang="nb-NO" b="1" dirty="0" err="1"/>
              <a:t>morph</a:t>
            </a:r>
            <a:r>
              <a:rPr lang="nb-NO" dirty="0" err="1"/>
              <a:t>emer</a:t>
            </a:r>
            <a:endParaRPr lang="nb-NO" dirty="0"/>
          </a:p>
          <a:p>
            <a:pPr lvl="1"/>
            <a:r>
              <a:rPr lang="nb-NO" dirty="0"/>
              <a:t>utviklet i forhold til tsjekkisk</a:t>
            </a:r>
          </a:p>
          <a:p>
            <a:pPr lvl="1"/>
            <a:r>
              <a:rPr lang="nb-NO" dirty="0"/>
              <a:t>vi presenterer første KMA for russiske data</a:t>
            </a:r>
          </a:p>
        </p:txBody>
      </p:sp>
    </p:spTree>
    <p:extLst>
      <p:ext uri="{BB962C8B-B14F-4D97-AF65-F5344CB8AC3E}">
        <p14:creationId xmlns:p14="http://schemas.microsoft.com/office/powerpoint/2010/main" val="155130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1738</Words>
  <Application>Microsoft Macintosh PowerPoint</Application>
  <PresentationFormat>Widescreen</PresentationFormat>
  <Paragraphs>230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Roboto</vt:lpstr>
      <vt:lpstr>Segoe UI</vt:lpstr>
      <vt:lpstr>Office Theme</vt:lpstr>
      <vt:lpstr>Hvordan grammatisk kasus avslører  ideologiske trender i Putins taler:  En longitudinell studie 2022–2024 </vt:lpstr>
      <vt:lpstr>Grammatikk: betyr det noe?</vt:lpstr>
      <vt:lpstr>Hvordan vi oppfatter arkitektur</vt:lpstr>
      <vt:lpstr>Hvordan vi oppfatter arkitektur</vt:lpstr>
      <vt:lpstr>Hvordan vi oppfatter  film</vt:lpstr>
      <vt:lpstr>Grammatikk som trommeslag</vt:lpstr>
      <vt:lpstr>normer, betydning, grammatikk</vt:lpstr>
      <vt:lpstr>Oversikt</vt:lpstr>
      <vt:lpstr>Keyword-analyse &gt;&gt; Keymorph-analyse</vt:lpstr>
      <vt:lpstr>Betydninger som russisk kasus uttrykker</vt:lpstr>
      <vt:lpstr>Putins taler og referansekorpus</vt:lpstr>
      <vt:lpstr>Putin under fullskala-invasjonen 10.02.2022 - 02.03.2022 </vt:lpstr>
      <vt:lpstr>Sammenligning med referansekorpus</vt:lpstr>
      <vt:lpstr>Russland i 2022</vt:lpstr>
      <vt:lpstr>Ukraina i 2022</vt:lpstr>
      <vt:lpstr>NATO i 2022</vt:lpstr>
      <vt:lpstr>Putins tale til Føderasjonsrådet Feb 21, 2023</vt:lpstr>
      <vt:lpstr>PowerPoint Presentation</vt:lpstr>
      <vt:lpstr>Russland i 2023</vt:lpstr>
      <vt:lpstr>Ukraina i 2023</vt:lpstr>
      <vt:lpstr>‘Ukrainа’ forekommer bare 12 ganger i 2023: </vt:lpstr>
      <vt:lpstr>NATO i 2023</vt:lpstr>
      <vt:lpstr>Putins tale til Føderasjonsrådet Feb 29, 2024</vt:lpstr>
      <vt:lpstr>PowerPoint Presentation</vt:lpstr>
      <vt:lpstr>Fokus er bare på Russland</vt:lpstr>
      <vt:lpstr>Fokus er bare på Russland</vt:lpstr>
      <vt:lpstr>Putins uttalelser på Direkte linje / Årsavslutning Dec 19, 2024</vt:lpstr>
      <vt:lpstr>PowerPoint Presentation</vt:lpstr>
      <vt:lpstr>Direkte linje / Årsavslutning des 2024</vt:lpstr>
      <vt:lpstr>Direkte linje / Årsavslutning des 2024</vt:lpstr>
      <vt:lpstr>PowerPoint Presentation</vt:lpstr>
      <vt:lpstr>Hva mer gir dette oss?</vt:lpstr>
      <vt:lpstr>Takk!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Russian’s ICONic constructICON </dc:title>
  <dc:creator>Laura A Janda</dc:creator>
  <cp:lastModifiedBy>Laura Alexis Janda</cp:lastModifiedBy>
  <cp:revision>4</cp:revision>
  <cp:lastPrinted>2023-02-28T18:12:38Z</cp:lastPrinted>
  <dcterms:created xsi:type="dcterms:W3CDTF">2021-10-15T08:12:02Z</dcterms:created>
  <dcterms:modified xsi:type="dcterms:W3CDTF">2025-05-08T16:48:33Z</dcterms:modified>
</cp:coreProperties>
</file>