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 id="2147483662" r:id="rId6"/>
    <p:sldMasterId id="2147483668" r:id="rId7"/>
  </p:sldMasterIdLst>
  <p:handoutMasterIdLst>
    <p:handoutMasterId r:id="rId44"/>
  </p:handoutMasterIdLst>
  <p:sldIdLst>
    <p:sldId id="256" r:id="rId8"/>
    <p:sldId id="257" r:id="rId9"/>
    <p:sldId id="307" r:id="rId10"/>
    <p:sldId id="258" r:id="rId11"/>
    <p:sldId id="259" r:id="rId12"/>
    <p:sldId id="261" r:id="rId13"/>
    <p:sldId id="260" r:id="rId14"/>
    <p:sldId id="265" r:id="rId15"/>
    <p:sldId id="269" r:id="rId16"/>
    <p:sldId id="267" r:id="rId17"/>
    <p:sldId id="266" r:id="rId18"/>
    <p:sldId id="271" r:id="rId19"/>
    <p:sldId id="272" r:id="rId20"/>
    <p:sldId id="308" r:id="rId21"/>
    <p:sldId id="273" r:id="rId22"/>
    <p:sldId id="309" r:id="rId23"/>
    <p:sldId id="310" r:id="rId24"/>
    <p:sldId id="276" r:id="rId25"/>
    <p:sldId id="275" r:id="rId26"/>
    <p:sldId id="274" r:id="rId27"/>
    <p:sldId id="311" r:id="rId28"/>
    <p:sldId id="312" r:id="rId29"/>
    <p:sldId id="313" r:id="rId30"/>
    <p:sldId id="262" r:id="rId31"/>
    <p:sldId id="268" r:id="rId32"/>
    <p:sldId id="270" r:id="rId33"/>
    <p:sldId id="314" r:id="rId34"/>
    <p:sldId id="315" r:id="rId35"/>
    <p:sldId id="316" r:id="rId36"/>
    <p:sldId id="317" r:id="rId37"/>
    <p:sldId id="264" r:id="rId38"/>
    <p:sldId id="318" r:id="rId39"/>
    <p:sldId id="319" r:id="rId40"/>
    <p:sldId id="320" r:id="rId41"/>
    <p:sldId id="321" r:id="rId42"/>
    <p:sldId id="322" r:id="rId4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DE5F7A-BF49-3C4A-8810-1185499AAD55}" v="158" dt="2025-09-26T18:05:51.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57" autoAdjust="0"/>
    <p:restoredTop sz="94660"/>
  </p:normalViewPr>
  <p:slideViewPr>
    <p:cSldViewPr snapToGrid="0">
      <p:cViewPr varScale="1">
        <p:scale>
          <a:sx n="109" d="100"/>
          <a:sy n="109" d="100"/>
        </p:scale>
        <p:origin x="576" y="19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18" d="100"/>
          <a:sy n="118" d="100"/>
        </p:scale>
        <p:origin x="764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Alexis Janda" userId="1f227e26-6259-47d3-b693-dce21943f79e" providerId="ADAL" clId="{AC126249-B622-5691-8DDC-0CA2049A161D}"/>
    <pc:docChg chg="undo custSel addSld delSld modSld sldOrd">
      <pc:chgData name="Laura Alexis Janda" userId="1f227e26-6259-47d3-b693-dce21943f79e" providerId="ADAL" clId="{AC126249-B622-5691-8DDC-0CA2049A161D}" dt="2025-09-26T18:06:56.296" v="3927" actId="14100"/>
      <pc:docMkLst>
        <pc:docMk/>
      </pc:docMkLst>
      <pc:sldChg chg="modSp mod">
        <pc:chgData name="Laura Alexis Janda" userId="1f227e26-6259-47d3-b693-dce21943f79e" providerId="ADAL" clId="{AC126249-B622-5691-8DDC-0CA2049A161D}" dt="2025-09-25T17:35:04.338" v="9" actId="20577"/>
        <pc:sldMkLst>
          <pc:docMk/>
          <pc:sldMk cId="68082197" sldId="256"/>
        </pc:sldMkLst>
        <pc:spChg chg="mod">
          <ac:chgData name="Laura Alexis Janda" userId="1f227e26-6259-47d3-b693-dce21943f79e" providerId="ADAL" clId="{AC126249-B622-5691-8DDC-0CA2049A161D}" dt="2025-09-25T17:35:04.338" v="9" actId="20577"/>
          <ac:spMkLst>
            <pc:docMk/>
            <pc:sldMk cId="68082197" sldId="256"/>
            <ac:spMk id="5" creationId="{00000000-0000-0000-0000-000000000000}"/>
          </ac:spMkLst>
        </pc:spChg>
      </pc:sldChg>
      <pc:sldChg chg="addSp delSp modSp mod">
        <pc:chgData name="Laura Alexis Janda" userId="1f227e26-6259-47d3-b693-dce21943f79e" providerId="ADAL" clId="{AC126249-B622-5691-8DDC-0CA2049A161D}" dt="2025-09-26T14:30:05.310" v="1745" actId="255"/>
        <pc:sldMkLst>
          <pc:docMk/>
          <pc:sldMk cId="705901875" sldId="257"/>
        </pc:sldMkLst>
        <pc:spChg chg="add del mod">
          <ac:chgData name="Laura Alexis Janda" userId="1f227e26-6259-47d3-b693-dce21943f79e" providerId="ADAL" clId="{AC126249-B622-5691-8DDC-0CA2049A161D}" dt="2025-09-26T14:28:56.634" v="1740" actId="26606"/>
          <ac:spMkLst>
            <pc:docMk/>
            <pc:sldMk cId="705901875" sldId="257"/>
            <ac:spMk id="4" creationId="{9FD7B00E-CC40-9E2B-960E-E9BEF1C6A56F}"/>
          </ac:spMkLst>
        </pc:spChg>
        <pc:spChg chg="mod">
          <ac:chgData name="Laura Alexis Janda" userId="1f227e26-6259-47d3-b693-dce21943f79e" providerId="ADAL" clId="{AC126249-B622-5691-8DDC-0CA2049A161D}" dt="2025-09-26T14:30:05.310" v="1745" actId="255"/>
          <ac:spMkLst>
            <pc:docMk/>
            <pc:sldMk cId="705901875" sldId="257"/>
            <ac:spMk id="6" creationId="{B8ED8406-09F3-78C9-3CE1-159DF8541D1F}"/>
          </ac:spMkLst>
        </pc:spChg>
        <pc:picChg chg="del mod">
          <ac:chgData name="Laura Alexis Janda" userId="1f227e26-6259-47d3-b693-dce21943f79e" providerId="ADAL" clId="{AC126249-B622-5691-8DDC-0CA2049A161D}" dt="2025-09-26T14:23:13.186" v="1734" actId="478"/>
          <ac:picMkLst>
            <pc:docMk/>
            <pc:sldMk cId="705901875" sldId="257"/>
            <ac:picMk id="5" creationId="{8F45C910-D46D-EA1A-F62A-A51F5A9D7D6C}"/>
          </ac:picMkLst>
        </pc:picChg>
        <pc:picChg chg="add mod">
          <ac:chgData name="Laura Alexis Janda" userId="1f227e26-6259-47d3-b693-dce21943f79e" providerId="ADAL" clId="{AC126249-B622-5691-8DDC-0CA2049A161D}" dt="2025-09-26T14:29:57.633" v="1744" actId="1076"/>
          <ac:picMkLst>
            <pc:docMk/>
            <pc:sldMk cId="705901875" sldId="257"/>
            <ac:picMk id="2050" creationId="{B91FEA89-0689-967B-AA0F-81F8C468A0F3}"/>
          </ac:picMkLst>
        </pc:picChg>
      </pc:sldChg>
      <pc:sldChg chg="addSp modSp mod">
        <pc:chgData name="Laura Alexis Janda" userId="1f227e26-6259-47d3-b693-dce21943f79e" providerId="ADAL" clId="{AC126249-B622-5691-8DDC-0CA2049A161D}" dt="2025-09-26T18:06:23.311" v="3882" actId="20577"/>
        <pc:sldMkLst>
          <pc:docMk/>
          <pc:sldMk cId="2582052781" sldId="259"/>
        </pc:sldMkLst>
        <pc:spChg chg="mod">
          <ac:chgData name="Laura Alexis Janda" userId="1f227e26-6259-47d3-b693-dce21943f79e" providerId="ADAL" clId="{AC126249-B622-5691-8DDC-0CA2049A161D}" dt="2025-09-26T18:06:23.311" v="3882" actId="20577"/>
          <ac:spMkLst>
            <pc:docMk/>
            <pc:sldMk cId="2582052781" sldId="259"/>
            <ac:spMk id="3" creationId="{5A78B512-BDDB-240A-4594-AE516C28F44C}"/>
          </ac:spMkLst>
        </pc:spChg>
        <pc:spChg chg="add mod">
          <ac:chgData name="Laura Alexis Janda" userId="1f227e26-6259-47d3-b693-dce21943f79e" providerId="ADAL" clId="{AC126249-B622-5691-8DDC-0CA2049A161D}" dt="2025-09-26T17:33:58.754" v="3506" actId="1076"/>
          <ac:spMkLst>
            <pc:docMk/>
            <pc:sldMk cId="2582052781" sldId="259"/>
            <ac:spMk id="4" creationId="{ABEA87D4-2BEE-1C40-00C0-0A0248492468}"/>
          </ac:spMkLst>
        </pc:spChg>
      </pc:sldChg>
      <pc:sldChg chg="addSp delSp modSp new mod ord modClrScheme chgLayout">
        <pc:chgData name="Laura Alexis Janda" userId="1f227e26-6259-47d3-b693-dce21943f79e" providerId="ADAL" clId="{AC126249-B622-5691-8DDC-0CA2049A161D}" dt="2025-09-26T15:20:56.743" v="2735" actId="20577"/>
        <pc:sldMkLst>
          <pc:docMk/>
          <pc:sldMk cId="719032504" sldId="260"/>
        </pc:sldMkLst>
        <pc:spChg chg="del mod ord">
          <ac:chgData name="Laura Alexis Janda" userId="1f227e26-6259-47d3-b693-dce21943f79e" providerId="ADAL" clId="{AC126249-B622-5691-8DDC-0CA2049A161D}" dt="2025-09-25T17:51:47.466" v="216" actId="700"/>
          <ac:spMkLst>
            <pc:docMk/>
            <pc:sldMk cId="719032504" sldId="260"/>
            <ac:spMk id="2" creationId="{3296D895-BD54-8A5E-E20D-10CC512063CD}"/>
          </ac:spMkLst>
        </pc:spChg>
        <pc:spChg chg="mod ord">
          <ac:chgData name="Laura Alexis Janda" userId="1f227e26-6259-47d3-b693-dce21943f79e" providerId="ADAL" clId="{AC126249-B622-5691-8DDC-0CA2049A161D}" dt="2025-09-25T17:58:46.396" v="401" actId="20577"/>
          <ac:spMkLst>
            <pc:docMk/>
            <pc:sldMk cId="719032504" sldId="260"/>
            <ac:spMk id="3" creationId="{3A2810DB-F5BF-13F0-E585-B32BCE4B2896}"/>
          </ac:spMkLst>
        </pc:spChg>
        <pc:spChg chg="add mod ord">
          <ac:chgData name="Laura Alexis Janda" userId="1f227e26-6259-47d3-b693-dce21943f79e" providerId="ADAL" clId="{AC126249-B622-5691-8DDC-0CA2049A161D}" dt="2025-09-25T17:52:02.189" v="219" actId="122"/>
          <ac:spMkLst>
            <pc:docMk/>
            <pc:sldMk cId="719032504" sldId="260"/>
            <ac:spMk id="4" creationId="{CECD29F2-75D6-263C-70D8-8602AC467F90}"/>
          </ac:spMkLst>
        </pc:spChg>
        <pc:spChg chg="add mod ord">
          <ac:chgData name="Laura Alexis Janda" userId="1f227e26-6259-47d3-b693-dce21943f79e" providerId="ADAL" clId="{AC126249-B622-5691-8DDC-0CA2049A161D}" dt="2025-09-26T15:20:56.743" v="2735" actId="20577"/>
          <ac:spMkLst>
            <pc:docMk/>
            <pc:sldMk cId="719032504" sldId="260"/>
            <ac:spMk id="5" creationId="{2B6834FB-B1B0-F013-688D-F5F7C9895F4D}"/>
          </ac:spMkLst>
        </pc:spChg>
      </pc:sldChg>
      <pc:sldChg chg="modSp new mod">
        <pc:chgData name="Laura Alexis Janda" userId="1f227e26-6259-47d3-b693-dce21943f79e" providerId="ADAL" clId="{AC126249-B622-5691-8DDC-0CA2049A161D}" dt="2025-09-25T17:47:09.674" v="204" actId="122"/>
        <pc:sldMkLst>
          <pc:docMk/>
          <pc:sldMk cId="3505087299" sldId="261"/>
        </pc:sldMkLst>
        <pc:spChg chg="mod">
          <ac:chgData name="Laura Alexis Janda" userId="1f227e26-6259-47d3-b693-dce21943f79e" providerId="ADAL" clId="{AC126249-B622-5691-8DDC-0CA2049A161D}" dt="2025-09-25T17:47:09.674" v="204" actId="122"/>
          <ac:spMkLst>
            <pc:docMk/>
            <pc:sldMk cId="3505087299" sldId="261"/>
            <ac:spMk id="2" creationId="{4AE25E79-4670-C9CA-765A-7D0F9BEBCF9B}"/>
          </ac:spMkLst>
        </pc:spChg>
      </pc:sldChg>
      <pc:sldChg chg="modSp add mod">
        <pc:chgData name="Laura Alexis Janda" userId="1f227e26-6259-47d3-b693-dce21943f79e" providerId="ADAL" clId="{AC126249-B622-5691-8DDC-0CA2049A161D}" dt="2025-09-26T18:06:07.802" v="3881" actId="20577"/>
        <pc:sldMkLst>
          <pc:docMk/>
          <pc:sldMk cId="740241494" sldId="262"/>
        </pc:sldMkLst>
        <pc:spChg chg="mod">
          <ac:chgData name="Laura Alexis Janda" userId="1f227e26-6259-47d3-b693-dce21943f79e" providerId="ADAL" clId="{AC126249-B622-5691-8DDC-0CA2049A161D}" dt="2025-09-26T18:06:07.802" v="3881" actId="20577"/>
          <ac:spMkLst>
            <pc:docMk/>
            <pc:sldMk cId="740241494" sldId="262"/>
            <ac:spMk id="2" creationId="{1C328D06-5D3B-BF15-026E-82D76C8C942D}"/>
          </ac:spMkLst>
        </pc:spChg>
      </pc:sldChg>
      <pc:sldChg chg="add del">
        <pc:chgData name="Laura Alexis Janda" userId="1f227e26-6259-47d3-b693-dce21943f79e" providerId="ADAL" clId="{AC126249-B622-5691-8DDC-0CA2049A161D}" dt="2025-09-25T17:47:36.942" v="206"/>
        <pc:sldMkLst>
          <pc:docMk/>
          <pc:sldMk cId="4169582501" sldId="262"/>
        </pc:sldMkLst>
      </pc:sldChg>
      <pc:sldChg chg="modSp add del mod">
        <pc:chgData name="Laura Alexis Janda" userId="1f227e26-6259-47d3-b693-dce21943f79e" providerId="ADAL" clId="{AC126249-B622-5691-8DDC-0CA2049A161D}" dt="2025-09-26T17:33:23.277" v="3489" actId="2696"/>
        <pc:sldMkLst>
          <pc:docMk/>
          <pc:sldMk cId="434973045" sldId="263"/>
        </pc:sldMkLst>
        <pc:spChg chg="mod">
          <ac:chgData name="Laura Alexis Janda" userId="1f227e26-6259-47d3-b693-dce21943f79e" providerId="ADAL" clId="{AC126249-B622-5691-8DDC-0CA2049A161D}" dt="2025-09-25T17:49:04.814" v="212" actId="122"/>
          <ac:spMkLst>
            <pc:docMk/>
            <pc:sldMk cId="434973045" sldId="263"/>
            <ac:spMk id="2" creationId="{A22699BB-A3A6-166D-5481-A9982B608518}"/>
          </ac:spMkLst>
        </pc:spChg>
      </pc:sldChg>
      <pc:sldChg chg="modSp add mod">
        <pc:chgData name="Laura Alexis Janda" userId="1f227e26-6259-47d3-b693-dce21943f79e" providerId="ADAL" clId="{AC126249-B622-5691-8DDC-0CA2049A161D}" dt="2025-09-25T17:49:32.222" v="214" actId="122"/>
        <pc:sldMkLst>
          <pc:docMk/>
          <pc:sldMk cId="3984455987" sldId="264"/>
        </pc:sldMkLst>
        <pc:spChg chg="mod">
          <ac:chgData name="Laura Alexis Janda" userId="1f227e26-6259-47d3-b693-dce21943f79e" providerId="ADAL" clId="{AC126249-B622-5691-8DDC-0CA2049A161D}" dt="2025-09-25T17:49:32.222" v="214" actId="122"/>
          <ac:spMkLst>
            <pc:docMk/>
            <pc:sldMk cId="3984455987" sldId="264"/>
            <ac:spMk id="2" creationId="{5E6CF873-28F7-F8EA-568B-0BC137E95CCE}"/>
          </ac:spMkLst>
        </pc:spChg>
      </pc:sldChg>
      <pc:sldChg chg="modSp new mod">
        <pc:chgData name="Laura Alexis Janda" userId="1f227e26-6259-47d3-b693-dce21943f79e" providerId="ADAL" clId="{AC126249-B622-5691-8DDC-0CA2049A161D}" dt="2025-09-25T18:44:25.249" v="1019" actId="20577"/>
        <pc:sldMkLst>
          <pc:docMk/>
          <pc:sldMk cId="1791375230" sldId="265"/>
        </pc:sldMkLst>
        <pc:spChg chg="mod">
          <ac:chgData name="Laura Alexis Janda" userId="1f227e26-6259-47d3-b693-dce21943f79e" providerId="ADAL" clId="{AC126249-B622-5691-8DDC-0CA2049A161D}" dt="2025-09-25T18:44:25.249" v="1019" actId="20577"/>
          <ac:spMkLst>
            <pc:docMk/>
            <pc:sldMk cId="1791375230" sldId="265"/>
            <ac:spMk id="2" creationId="{5AEF6A56-2B13-72FF-C6D0-E7E3186C8D56}"/>
          </ac:spMkLst>
        </pc:spChg>
        <pc:spChg chg="mod">
          <ac:chgData name="Laura Alexis Janda" userId="1f227e26-6259-47d3-b693-dce21943f79e" providerId="ADAL" clId="{AC126249-B622-5691-8DDC-0CA2049A161D}" dt="2025-09-25T18:40:43.012" v="998" actId="20577"/>
          <ac:spMkLst>
            <pc:docMk/>
            <pc:sldMk cId="1791375230" sldId="265"/>
            <ac:spMk id="3" creationId="{F7CA84B4-33F5-5D7F-6076-C4BA38BC2FB3}"/>
          </ac:spMkLst>
        </pc:spChg>
      </pc:sldChg>
      <pc:sldChg chg="addSp modSp new mod modAnim">
        <pc:chgData name="Laura Alexis Janda" userId="1f227e26-6259-47d3-b693-dce21943f79e" providerId="ADAL" clId="{AC126249-B622-5691-8DDC-0CA2049A161D}" dt="2025-09-25T18:17:54.513" v="633"/>
        <pc:sldMkLst>
          <pc:docMk/>
          <pc:sldMk cId="3092040424" sldId="266"/>
        </pc:sldMkLst>
        <pc:spChg chg="mod">
          <ac:chgData name="Laura Alexis Janda" userId="1f227e26-6259-47d3-b693-dce21943f79e" providerId="ADAL" clId="{AC126249-B622-5691-8DDC-0CA2049A161D}" dt="2025-09-25T18:12:52.506" v="580" actId="14100"/>
          <ac:spMkLst>
            <pc:docMk/>
            <pc:sldMk cId="3092040424" sldId="266"/>
            <ac:spMk id="2" creationId="{3F28CF90-DFF6-16FB-69C5-6CDA52A4091F}"/>
          </ac:spMkLst>
        </pc:spChg>
        <pc:picChg chg="add mod">
          <ac:chgData name="Laura Alexis Janda" userId="1f227e26-6259-47d3-b693-dce21943f79e" providerId="ADAL" clId="{AC126249-B622-5691-8DDC-0CA2049A161D}" dt="2025-09-25T18:17:37.414" v="629" actId="1076"/>
          <ac:picMkLst>
            <pc:docMk/>
            <pc:sldMk cId="3092040424" sldId="266"/>
            <ac:picMk id="4" creationId="{A711798A-2DAA-CAE5-D969-05F6BF6746F2}"/>
          </ac:picMkLst>
        </pc:picChg>
        <pc:picChg chg="add mod">
          <ac:chgData name="Laura Alexis Janda" userId="1f227e26-6259-47d3-b693-dce21943f79e" providerId="ADAL" clId="{AC126249-B622-5691-8DDC-0CA2049A161D}" dt="2025-09-25T18:16:36.945" v="611" actId="14100"/>
          <ac:picMkLst>
            <pc:docMk/>
            <pc:sldMk cId="3092040424" sldId="266"/>
            <ac:picMk id="6" creationId="{8C8C5839-5C2E-33FC-27AA-E23DC875FB76}"/>
          </ac:picMkLst>
        </pc:picChg>
        <pc:picChg chg="add mod">
          <ac:chgData name="Laura Alexis Janda" userId="1f227e26-6259-47d3-b693-dce21943f79e" providerId="ADAL" clId="{AC126249-B622-5691-8DDC-0CA2049A161D}" dt="2025-09-25T18:17:35.002" v="628" actId="1076"/>
          <ac:picMkLst>
            <pc:docMk/>
            <pc:sldMk cId="3092040424" sldId="266"/>
            <ac:picMk id="8" creationId="{3B083B39-4C83-D4C1-D429-C60DC45685E9}"/>
          </ac:picMkLst>
        </pc:picChg>
        <pc:picChg chg="add mod">
          <ac:chgData name="Laura Alexis Janda" userId="1f227e26-6259-47d3-b693-dce21943f79e" providerId="ADAL" clId="{AC126249-B622-5691-8DDC-0CA2049A161D}" dt="2025-09-25T18:17:15.945" v="623" actId="14100"/>
          <ac:picMkLst>
            <pc:docMk/>
            <pc:sldMk cId="3092040424" sldId="266"/>
            <ac:picMk id="10" creationId="{43CAB1B3-2A8E-95F5-AD96-7EC571723074}"/>
          </ac:picMkLst>
        </pc:picChg>
      </pc:sldChg>
      <pc:sldChg chg="addSp delSp modSp add mod ord delAnim">
        <pc:chgData name="Laura Alexis Janda" userId="1f227e26-6259-47d3-b693-dce21943f79e" providerId="ADAL" clId="{AC126249-B622-5691-8DDC-0CA2049A161D}" dt="2025-09-25T18:54:30.085" v="1168" actId="20578"/>
        <pc:sldMkLst>
          <pc:docMk/>
          <pc:sldMk cId="1827380883" sldId="267"/>
        </pc:sldMkLst>
        <pc:spChg chg="add mod">
          <ac:chgData name="Laura Alexis Janda" userId="1f227e26-6259-47d3-b693-dce21943f79e" providerId="ADAL" clId="{AC126249-B622-5691-8DDC-0CA2049A161D}" dt="2025-09-25T18:52:24.802" v="1164" actId="113"/>
          <ac:spMkLst>
            <pc:docMk/>
            <pc:sldMk cId="1827380883" sldId="267"/>
            <ac:spMk id="3" creationId="{7C44F1FB-FA96-BB91-1FBE-BB0D119CBF7D}"/>
          </ac:spMkLst>
        </pc:spChg>
        <pc:picChg chg="del">
          <ac:chgData name="Laura Alexis Janda" userId="1f227e26-6259-47d3-b693-dce21943f79e" providerId="ADAL" clId="{AC126249-B622-5691-8DDC-0CA2049A161D}" dt="2025-09-25T18:32:06.840" v="739" actId="478"/>
          <ac:picMkLst>
            <pc:docMk/>
            <pc:sldMk cId="1827380883" sldId="267"/>
            <ac:picMk id="4" creationId="{A89DB58D-A67B-AD43-4AC6-91BD42F6BC62}"/>
          </ac:picMkLst>
        </pc:picChg>
        <pc:picChg chg="del">
          <ac:chgData name="Laura Alexis Janda" userId="1f227e26-6259-47d3-b693-dce21943f79e" providerId="ADAL" clId="{AC126249-B622-5691-8DDC-0CA2049A161D}" dt="2025-09-25T18:32:07.689" v="740" actId="478"/>
          <ac:picMkLst>
            <pc:docMk/>
            <pc:sldMk cId="1827380883" sldId="267"/>
            <ac:picMk id="6" creationId="{5F4922CE-523B-2BD2-1984-310346BB28B0}"/>
          </ac:picMkLst>
        </pc:picChg>
        <pc:picChg chg="del">
          <ac:chgData name="Laura Alexis Janda" userId="1f227e26-6259-47d3-b693-dce21943f79e" providerId="ADAL" clId="{AC126249-B622-5691-8DDC-0CA2049A161D}" dt="2025-09-25T18:32:04.893" v="737" actId="478"/>
          <ac:picMkLst>
            <pc:docMk/>
            <pc:sldMk cId="1827380883" sldId="267"/>
            <ac:picMk id="8" creationId="{5DE8B9D8-ED1C-9514-9DD9-D76D207DD40A}"/>
          </ac:picMkLst>
        </pc:picChg>
        <pc:picChg chg="del">
          <ac:chgData name="Laura Alexis Janda" userId="1f227e26-6259-47d3-b693-dce21943f79e" providerId="ADAL" clId="{AC126249-B622-5691-8DDC-0CA2049A161D}" dt="2025-09-25T18:32:05.937" v="738" actId="478"/>
          <ac:picMkLst>
            <pc:docMk/>
            <pc:sldMk cId="1827380883" sldId="267"/>
            <ac:picMk id="10" creationId="{F94101AF-AD08-00E5-C7D3-6A23ED05C29F}"/>
          </ac:picMkLst>
        </pc:picChg>
      </pc:sldChg>
      <pc:sldChg chg="addSp delSp modSp new mod ord modClrScheme chgLayout">
        <pc:chgData name="Laura Alexis Janda" userId="1f227e26-6259-47d3-b693-dce21943f79e" providerId="ADAL" clId="{AC126249-B622-5691-8DDC-0CA2049A161D}" dt="2025-09-26T17:25:26.299" v="3362" actId="20578"/>
        <pc:sldMkLst>
          <pc:docMk/>
          <pc:sldMk cId="2040685101" sldId="268"/>
        </pc:sldMkLst>
        <pc:spChg chg="del mod ord">
          <ac:chgData name="Laura Alexis Janda" userId="1f227e26-6259-47d3-b693-dce21943f79e" providerId="ADAL" clId="{AC126249-B622-5691-8DDC-0CA2049A161D}" dt="2025-09-25T18:42:12.389" v="1000" actId="700"/>
          <ac:spMkLst>
            <pc:docMk/>
            <pc:sldMk cId="2040685101" sldId="268"/>
            <ac:spMk id="2" creationId="{32663D00-5621-2CA8-5FCE-A0D0D30CC904}"/>
          </ac:spMkLst>
        </pc:spChg>
        <pc:spChg chg="add mod ord">
          <ac:chgData name="Laura Alexis Janda" userId="1f227e26-6259-47d3-b693-dce21943f79e" providerId="ADAL" clId="{AC126249-B622-5691-8DDC-0CA2049A161D}" dt="2025-09-25T18:42:20.572" v="1012" actId="20577"/>
          <ac:spMkLst>
            <pc:docMk/>
            <pc:sldMk cId="2040685101" sldId="268"/>
            <ac:spMk id="3" creationId="{51692C6C-7A46-C487-E658-D4E36849A320}"/>
          </ac:spMkLst>
        </pc:spChg>
        <pc:spChg chg="add mod ord">
          <ac:chgData name="Laura Alexis Janda" userId="1f227e26-6259-47d3-b693-dce21943f79e" providerId="ADAL" clId="{AC126249-B622-5691-8DDC-0CA2049A161D}" dt="2025-09-25T18:42:27.181" v="1014" actId="5793"/>
          <ac:spMkLst>
            <pc:docMk/>
            <pc:sldMk cId="2040685101" sldId="268"/>
            <ac:spMk id="4" creationId="{3D8DA5D6-95EC-0F9F-01CB-181DB0C2EECF}"/>
          </ac:spMkLst>
        </pc:spChg>
      </pc:sldChg>
      <pc:sldChg chg="modSp new mod">
        <pc:chgData name="Laura Alexis Janda" userId="1f227e26-6259-47d3-b693-dce21943f79e" providerId="ADAL" clId="{AC126249-B622-5691-8DDC-0CA2049A161D}" dt="2025-09-25T19:04:30.478" v="1491" actId="255"/>
        <pc:sldMkLst>
          <pc:docMk/>
          <pc:sldMk cId="172337172" sldId="269"/>
        </pc:sldMkLst>
        <pc:spChg chg="mod">
          <ac:chgData name="Laura Alexis Janda" userId="1f227e26-6259-47d3-b693-dce21943f79e" providerId="ADAL" clId="{AC126249-B622-5691-8DDC-0CA2049A161D}" dt="2025-09-25T18:44:10.584" v="1018" actId="20577"/>
          <ac:spMkLst>
            <pc:docMk/>
            <pc:sldMk cId="172337172" sldId="269"/>
            <ac:spMk id="2" creationId="{9AB5EBE3-38B7-7BE8-45A2-0942192F29CB}"/>
          </ac:spMkLst>
        </pc:spChg>
        <pc:spChg chg="mod">
          <ac:chgData name="Laura Alexis Janda" userId="1f227e26-6259-47d3-b693-dce21943f79e" providerId="ADAL" clId="{AC126249-B622-5691-8DDC-0CA2049A161D}" dt="2025-09-25T19:04:30.478" v="1491" actId="255"/>
          <ac:spMkLst>
            <pc:docMk/>
            <pc:sldMk cId="172337172" sldId="269"/>
            <ac:spMk id="3" creationId="{5FFC4E6A-9122-F65B-8045-E1D88D04BC69}"/>
          </ac:spMkLst>
        </pc:spChg>
      </pc:sldChg>
      <pc:sldChg chg="modSp new mod ord">
        <pc:chgData name="Laura Alexis Janda" userId="1f227e26-6259-47d3-b693-dce21943f79e" providerId="ADAL" clId="{AC126249-B622-5691-8DDC-0CA2049A161D}" dt="2025-09-26T17:31:50.850" v="3488" actId="20578"/>
        <pc:sldMkLst>
          <pc:docMk/>
          <pc:sldMk cId="2988630121" sldId="270"/>
        </pc:sldMkLst>
        <pc:spChg chg="mod">
          <ac:chgData name="Laura Alexis Janda" userId="1f227e26-6259-47d3-b693-dce21943f79e" providerId="ADAL" clId="{AC126249-B622-5691-8DDC-0CA2049A161D}" dt="2025-09-25T18:49:21.020" v="1144" actId="20577"/>
          <ac:spMkLst>
            <pc:docMk/>
            <pc:sldMk cId="2988630121" sldId="270"/>
            <ac:spMk id="2" creationId="{04F6D9AC-FAA4-CDF1-31E4-EB148EEE9DF1}"/>
          </ac:spMkLst>
        </pc:spChg>
        <pc:spChg chg="mod">
          <ac:chgData name="Laura Alexis Janda" userId="1f227e26-6259-47d3-b693-dce21943f79e" providerId="ADAL" clId="{AC126249-B622-5691-8DDC-0CA2049A161D}" dt="2025-09-25T18:50:24.679" v="1153" actId="113"/>
          <ac:spMkLst>
            <pc:docMk/>
            <pc:sldMk cId="2988630121" sldId="270"/>
            <ac:spMk id="3" creationId="{3FABCBEA-432E-C638-E623-BB6EC90DA7A6}"/>
          </ac:spMkLst>
        </pc:spChg>
      </pc:sldChg>
      <pc:sldChg chg="addSp modSp new mod modClrScheme chgLayout">
        <pc:chgData name="Laura Alexis Janda" userId="1f227e26-6259-47d3-b693-dce21943f79e" providerId="ADAL" clId="{AC126249-B622-5691-8DDC-0CA2049A161D}" dt="2025-09-26T14:00:47.417" v="1693" actId="1076"/>
        <pc:sldMkLst>
          <pc:docMk/>
          <pc:sldMk cId="1709261188" sldId="271"/>
        </pc:sldMkLst>
        <pc:spChg chg="mod">
          <ac:chgData name="Laura Alexis Janda" userId="1f227e26-6259-47d3-b693-dce21943f79e" providerId="ADAL" clId="{AC126249-B622-5691-8DDC-0CA2049A161D}" dt="2025-09-26T14:00:37.300" v="1691" actId="26606"/>
          <ac:spMkLst>
            <pc:docMk/>
            <pc:sldMk cId="1709261188" sldId="271"/>
            <ac:spMk id="2" creationId="{7B6B99DA-C075-C54F-A7FB-0E020719BF7C}"/>
          </ac:spMkLst>
        </pc:spChg>
        <pc:spChg chg="mod">
          <ac:chgData name="Laura Alexis Janda" userId="1f227e26-6259-47d3-b693-dce21943f79e" providerId="ADAL" clId="{AC126249-B622-5691-8DDC-0CA2049A161D}" dt="2025-09-26T14:00:37.300" v="1691" actId="26606"/>
          <ac:spMkLst>
            <pc:docMk/>
            <pc:sldMk cId="1709261188" sldId="271"/>
            <ac:spMk id="3" creationId="{32B1EEF7-4D3A-D4C5-1843-E78A3A2A15CF}"/>
          </ac:spMkLst>
        </pc:spChg>
        <pc:picChg chg="add mod">
          <ac:chgData name="Laura Alexis Janda" userId="1f227e26-6259-47d3-b693-dce21943f79e" providerId="ADAL" clId="{AC126249-B622-5691-8DDC-0CA2049A161D}" dt="2025-09-26T14:00:47.417" v="1693" actId="1076"/>
          <ac:picMkLst>
            <pc:docMk/>
            <pc:sldMk cId="1709261188" sldId="271"/>
            <ac:picMk id="1026" creationId="{607710A4-5A8A-13FD-E0F7-8567A24BCD27}"/>
          </ac:picMkLst>
        </pc:picChg>
      </pc:sldChg>
      <pc:sldChg chg="addSp delSp modSp new mod modClrScheme chgLayout">
        <pc:chgData name="Laura Alexis Janda" userId="1f227e26-6259-47d3-b693-dce21943f79e" providerId="ADAL" clId="{AC126249-B622-5691-8DDC-0CA2049A161D}" dt="2025-09-26T13:58:48.208" v="1686" actId="113"/>
        <pc:sldMkLst>
          <pc:docMk/>
          <pc:sldMk cId="1393229303" sldId="272"/>
        </pc:sldMkLst>
        <pc:spChg chg="mod ord">
          <ac:chgData name="Laura Alexis Janda" userId="1f227e26-6259-47d3-b693-dce21943f79e" providerId="ADAL" clId="{AC126249-B622-5691-8DDC-0CA2049A161D}" dt="2025-09-25T19:04:53.431" v="1503" actId="20577"/>
          <ac:spMkLst>
            <pc:docMk/>
            <pc:sldMk cId="1393229303" sldId="272"/>
            <ac:spMk id="2" creationId="{070BF56C-2C7B-CE82-5CA9-B90C81E38946}"/>
          </ac:spMkLst>
        </pc:spChg>
        <pc:spChg chg="del mod ord">
          <ac:chgData name="Laura Alexis Janda" userId="1f227e26-6259-47d3-b693-dce21943f79e" providerId="ADAL" clId="{AC126249-B622-5691-8DDC-0CA2049A161D}" dt="2025-09-25T18:59:44.689" v="1262" actId="700"/>
          <ac:spMkLst>
            <pc:docMk/>
            <pc:sldMk cId="1393229303" sldId="272"/>
            <ac:spMk id="3" creationId="{B5C252A6-B748-808D-8B03-166DFFB117C6}"/>
          </ac:spMkLst>
        </pc:spChg>
        <pc:spChg chg="add mod ord">
          <ac:chgData name="Laura Alexis Janda" userId="1f227e26-6259-47d3-b693-dce21943f79e" providerId="ADAL" clId="{AC126249-B622-5691-8DDC-0CA2049A161D}" dt="2025-09-25T19:06:18.814" v="1630" actId="113"/>
          <ac:spMkLst>
            <pc:docMk/>
            <pc:sldMk cId="1393229303" sldId="272"/>
            <ac:spMk id="4" creationId="{5BE95A50-2C4C-C5EC-2BD4-0C36C954D94C}"/>
          </ac:spMkLst>
        </pc:spChg>
        <pc:spChg chg="add mod ord">
          <ac:chgData name="Laura Alexis Janda" userId="1f227e26-6259-47d3-b693-dce21943f79e" providerId="ADAL" clId="{AC126249-B622-5691-8DDC-0CA2049A161D}" dt="2025-09-25T19:06:15.686" v="1629" actId="113"/>
          <ac:spMkLst>
            <pc:docMk/>
            <pc:sldMk cId="1393229303" sldId="272"/>
            <ac:spMk id="5" creationId="{D7DE7715-5256-A5A8-DAC1-4961DC27C002}"/>
          </ac:spMkLst>
        </pc:spChg>
        <pc:spChg chg="add mod">
          <ac:chgData name="Laura Alexis Janda" userId="1f227e26-6259-47d3-b693-dce21943f79e" providerId="ADAL" clId="{AC126249-B622-5691-8DDC-0CA2049A161D}" dt="2025-09-26T13:58:48.208" v="1686" actId="113"/>
          <ac:spMkLst>
            <pc:docMk/>
            <pc:sldMk cId="1393229303" sldId="272"/>
            <ac:spMk id="6" creationId="{504E082A-B2D6-BAF0-7DE8-5537627CF4F4}"/>
          </ac:spMkLst>
        </pc:spChg>
      </pc:sldChg>
      <pc:sldChg chg="modSp new mod">
        <pc:chgData name="Laura Alexis Janda" userId="1f227e26-6259-47d3-b693-dce21943f79e" providerId="ADAL" clId="{AC126249-B622-5691-8DDC-0CA2049A161D}" dt="2025-09-26T14:10:44.375" v="1731" actId="113"/>
        <pc:sldMkLst>
          <pc:docMk/>
          <pc:sldMk cId="370840648" sldId="273"/>
        </pc:sldMkLst>
        <pc:spChg chg="mod">
          <ac:chgData name="Laura Alexis Janda" userId="1f227e26-6259-47d3-b693-dce21943f79e" providerId="ADAL" clId="{AC126249-B622-5691-8DDC-0CA2049A161D}" dt="2025-09-25T19:09:35.221" v="1671"/>
          <ac:spMkLst>
            <pc:docMk/>
            <pc:sldMk cId="370840648" sldId="273"/>
            <ac:spMk id="2" creationId="{6EEEE19B-DED7-A9FF-8862-ABA2667BCD31}"/>
          </ac:spMkLst>
        </pc:spChg>
        <pc:spChg chg="mod">
          <ac:chgData name="Laura Alexis Janda" userId="1f227e26-6259-47d3-b693-dce21943f79e" providerId="ADAL" clId="{AC126249-B622-5691-8DDC-0CA2049A161D}" dt="2025-09-26T14:10:44.375" v="1731" actId="113"/>
          <ac:spMkLst>
            <pc:docMk/>
            <pc:sldMk cId="370840648" sldId="273"/>
            <ac:spMk id="3" creationId="{4E161FA1-31C9-34A3-4583-258EBCDC40A7}"/>
          </ac:spMkLst>
        </pc:spChg>
      </pc:sldChg>
      <pc:sldChg chg="addSp delSp modSp new mod modClrScheme chgLayout">
        <pc:chgData name="Laura Alexis Janda" userId="1f227e26-6259-47d3-b693-dce21943f79e" providerId="ADAL" clId="{AC126249-B622-5691-8DDC-0CA2049A161D}" dt="2025-09-26T15:19:22.175" v="2721" actId="1076"/>
        <pc:sldMkLst>
          <pc:docMk/>
          <pc:sldMk cId="3001722308" sldId="274"/>
        </pc:sldMkLst>
        <pc:spChg chg="del">
          <ac:chgData name="Laura Alexis Janda" userId="1f227e26-6259-47d3-b693-dce21943f79e" providerId="ADAL" clId="{AC126249-B622-5691-8DDC-0CA2049A161D}" dt="2025-09-25T19:32:56.409" v="1673" actId="700"/>
          <ac:spMkLst>
            <pc:docMk/>
            <pc:sldMk cId="3001722308" sldId="274"/>
            <ac:spMk id="2" creationId="{3AF4A473-5418-36EA-7D64-F32788A2AB47}"/>
          </ac:spMkLst>
        </pc:spChg>
        <pc:spChg chg="add mod">
          <ac:chgData name="Laura Alexis Janda" userId="1f227e26-6259-47d3-b693-dce21943f79e" providerId="ADAL" clId="{AC126249-B622-5691-8DDC-0CA2049A161D}" dt="2025-09-26T15:13:32.113" v="2528" actId="255"/>
          <ac:spMkLst>
            <pc:docMk/>
            <pc:sldMk cId="3001722308" sldId="274"/>
            <ac:spMk id="2" creationId="{8026F6B3-2427-14D9-B0EE-41AB2FCEF131}"/>
          </ac:spMkLst>
        </pc:spChg>
        <pc:spChg chg="add mod">
          <ac:chgData name="Laura Alexis Janda" userId="1f227e26-6259-47d3-b693-dce21943f79e" providerId="ADAL" clId="{AC126249-B622-5691-8DDC-0CA2049A161D}" dt="2025-09-26T15:16:05.743" v="2667" actId="14100"/>
          <ac:spMkLst>
            <pc:docMk/>
            <pc:sldMk cId="3001722308" sldId="274"/>
            <ac:spMk id="3" creationId="{3361A4D5-2C51-516B-7A6C-DAFD1870B4CD}"/>
          </ac:spMkLst>
        </pc:spChg>
        <pc:spChg chg="del">
          <ac:chgData name="Laura Alexis Janda" userId="1f227e26-6259-47d3-b693-dce21943f79e" providerId="ADAL" clId="{AC126249-B622-5691-8DDC-0CA2049A161D}" dt="2025-09-25T19:32:56.409" v="1673" actId="700"/>
          <ac:spMkLst>
            <pc:docMk/>
            <pc:sldMk cId="3001722308" sldId="274"/>
            <ac:spMk id="3" creationId="{DBDADD9D-E451-EF2A-1C10-7B9C5175014D}"/>
          </ac:spMkLst>
        </pc:spChg>
        <pc:spChg chg="add mod">
          <ac:chgData name="Laura Alexis Janda" userId="1f227e26-6259-47d3-b693-dce21943f79e" providerId="ADAL" clId="{AC126249-B622-5691-8DDC-0CA2049A161D}" dt="2025-09-26T15:19:22.175" v="2721" actId="1076"/>
          <ac:spMkLst>
            <pc:docMk/>
            <pc:sldMk cId="3001722308" sldId="274"/>
            <ac:spMk id="4" creationId="{EE502D6C-40FE-E3DA-EB70-B6760ED1EE5C}"/>
          </ac:spMkLst>
        </pc:spChg>
        <pc:picChg chg="add del mod">
          <ac:chgData name="Laura Alexis Janda" userId="1f227e26-6259-47d3-b693-dce21943f79e" providerId="ADAL" clId="{AC126249-B622-5691-8DDC-0CA2049A161D}" dt="2025-09-25T19:33:39.638" v="1677" actId="478"/>
          <ac:picMkLst>
            <pc:docMk/>
            <pc:sldMk cId="3001722308" sldId="274"/>
            <ac:picMk id="1026" creationId="{481536E4-2E3A-2EB3-653E-69B5CC978762}"/>
          </ac:picMkLst>
        </pc:picChg>
        <pc:picChg chg="add mod">
          <ac:chgData name="Laura Alexis Janda" userId="1f227e26-6259-47d3-b693-dce21943f79e" providerId="ADAL" clId="{AC126249-B622-5691-8DDC-0CA2049A161D}" dt="2025-09-26T15:14:26.558" v="2532" actId="1076"/>
          <ac:picMkLst>
            <pc:docMk/>
            <pc:sldMk cId="3001722308" sldId="274"/>
            <ac:picMk id="1028" creationId="{43FE0305-1403-CFA2-2F99-20F0CEFF57D1}"/>
          </ac:picMkLst>
        </pc:picChg>
      </pc:sldChg>
      <pc:sldChg chg="addSp delSp modSp add mod">
        <pc:chgData name="Laura Alexis Janda" userId="1f227e26-6259-47d3-b693-dce21943f79e" providerId="ADAL" clId="{AC126249-B622-5691-8DDC-0CA2049A161D}" dt="2025-09-26T15:18:14.178" v="2716" actId="1076"/>
        <pc:sldMkLst>
          <pc:docMk/>
          <pc:sldMk cId="2134171899" sldId="275"/>
        </pc:sldMkLst>
        <pc:spChg chg="add mod">
          <ac:chgData name="Laura Alexis Janda" userId="1f227e26-6259-47d3-b693-dce21943f79e" providerId="ADAL" clId="{AC126249-B622-5691-8DDC-0CA2049A161D}" dt="2025-09-26T15:18:14.178" v="2716" actId="1076"/>
          <ac:spMkLst>
            <pc:docMk/>
            <pc:sldMk cId="2134171899" sldId="275"/>
            <ac:spMk id="3" creationId="{3C054EEF-0432-8422-9168-78080B726AFE}"/>
          </ac:spMkLst>
        </pc:spChg>
        <pc:spChg chg="del mod">
          <ac:chgData name="Laura Alexis Janda" userId="1f227e26-6259-47d3-b693-dce21943f79e" providerId="ADAL" clId="{AC126249-B622-5691-8DDC-0CA2049A161D}" dt="2025-09-26T15:10:47.278" v="2458" actId="478"/>
          <ac:spMkLst>
            <pc:docMk/>
            <pc:sldMk cId="2134171899" sldId="275"/>
            <ac:spMk id="8" creationId="{66916CE3-48B7-7CFC-7D83-502736D8A43D}"/>
          </ac:spMkLst>
        </pc:spChg>
      </pc:sldChg>
      <pc:sldChg chg="modSp add mod">
        <pc:chgData name="Laura Alexis Janda" userId="1f227e26-6259-47d3-b693-dce21943f79e" providerId="ADAL" clId="{AC126249-B622-5691-8DDC-0CA2049A161D}" dt="2025-09-26T15:10:19.551" v="2456" actId="20577"/>
        <pc:sldMkLst>
          <pc:docMk/>
          <pc:sldMk cId="3674109952" sldId="276"/>
        </pc:sldMkLst>
        <pc:spChg chg="mod">
          <ac:chgData name="Laura Alexis Janda" userId="1f227e26-6259-47d3-b693-dce21943f79e" providerId="ADAL" clId="{AC126249-B622-5691-8DDC-0CA2049A161D}" dt="2025-09-26T15:09:44.705" v="2426" actId="20577"/>
          <ac:spMkLst>
            <pc:docMk/>
            <pc:sldMk cId="3674109952" sldId="276"/>
            <ac:spMk id="2" creationId="{0B3CCCD8-471A-489F-AC9F-9B92AC9543F1}"/>
          </ac:spMkLst>
        </pc:spChg>
        <pc:spChg chg="mod">
          <ac:chgData name="Laura Alexis Janda" userId="1f227e26-6259-47d3-b693-dce21943f79e" providerId="ADAL" clId="{AC126249-B622-5691-8DDC-0CA2049A161D}" dt="2025-09-26T15:10:19.551" v="2456" actId="20577"/>
          <ac:spMkLst>
            <pc:docMk/>
            <pc:sldMk cId="3674109952" sldId="276"/>
            <ac:spMk id="3" creationId="{3FE136A0-533D-DBA7-52A9-294897BFCFFC}"/>
          </ac:spMkLst>
        </pc:spChg>
        <pc:spChg chg="mod">
          <ac:chgData name="Laura Alexis Janda" userId="1f227e26-6259-47d3-b693-dce21943f79e" providerId="ADAL" clId="{AC126249-B622-5691-8DDC-0CA2049A161D}" dt="2025-09-26T15:09:48.756" v="2428" actId="20577"/>
          <ac:spMkLst>
            <pc:docMk/>
            <pc:sldMk cId="3674109952" sldId="276"/>
            <ac:spMk id="36" creationId="{243B299C-5BB9-EBE9-2CAA-EFC81604F6FA}"/>
          </ac:spMkLst>
        </pc:spChg>
        <pc:spChg chg="mod">
          <ac:chgData name="Laura Alexis Janda" userId="1f227e26-6259-47d3-b693-dce21943f79e" providerId="ADAL" clId="{AC126249-B622-5691-8DDC-0CA2049A161D}" dt="2025-09-26T15:09:52.304" v="2430" actId="20577"/>
          <ac:spMkLst>
            <pc:docMk/>
            <pc:sldMk cId="3674109952" sldId="276"/>
            <ac:spMk id="37" creationId="{8DF8618C-344C-A0C5-66F3-DCF60A5EAC7B}"/>
          </ac:spMkLst>
        </pc:spChg>
      </pc:sldChg>
      <pc:sldChg chg="add del">
        <pc:chgData name="Laura Alexis Janda" userId="1f227e26-6259-47d3-b693-dce21943f79e" providerId="ADAL" clId="{AC126249-B622-5691-8DDC-0CA2049A161D}" dt="2025-09-26T14:39:22.831" v="1799" actId="2696"/>
        <pc:sldMkLst>
          <pc:docMk/>
          <pc:sldMk cId="748099281" sldId="306"/>
        </pc:sldMkLst>
      </pc:sldChg>
      <pc:sldChg chg="modSp add mod modAnim">
        <pc:chgData name="Laura Alexis Janda" userId="1f227e26-6259-47d3-b693-dce21943f79e" providerId="ADAL" clId="{AC126249-B622-5691-8DDC-0CA2049A161D}" dt="2025-09-26T17:58:00.644" v="3865" actId="14100"/>
        <pc:sldMkLst>
          <pc:docMk/>
          <pc:sldMk cId="821189234" sldId="307"/>
        </pc:sldMkLst>
        <pc:spChg chg="mod">
          <ac:chgData name="Laura Alexis Janda" userId="1f227e26-6259-47d3-b693-dce21943f79e" providerId="ADAL" clId="{AC126249-B622-5691-8DDC-0CA2049A161D}" dt="2025-09-26T14:33:17.348" v="1780" actId="20577"/>
          <ac:spMkLst>
            <pc:docMk/>
            <pc:sldMk cId="821189234" sldId="307"/>
            <ac:spMk id="2" creationId="{0F48F790-5F71-B01F-2BA7-DBE4F0EEC08C}"/>
          </ac:spMkLst>
        </pc:spChg>
        <pc:spChg chg="mod">
          <ac:chgData name="Laura Alexis Janda" userId="1f227e26-6259-47d3-b693-dce21943f79e" providerId="ADAL" clId="{AC126249-B622-5691-8DDC-0CA2049A161D}" dt="2025-09-26T14:35:45.976" v="1791" actId="166"/>
          <ac:spMkLst>
            <pc:docMk/>
            <pc:sldMk cId="821189234" sldId="307"/>
            <ac:spMk id="3" creationId="{5C468D1E-E452-CE97-0B69-003B65D4DB01}"/>
          </ac:spMkLst>
        </pc:spChg>
        <pc:spChg chg="mod">
          <ac:chgData name="Laura Alexis Janda" userId="1f227e26-6259-47d3-b693-dce21943f79e" providerId="ADAL" clId="{AC126249-B622-5691-8DDC-0CA2049A161D}" dt="2025-09-26T17:58:00.644" v="3865" actId="14100"/>
          <ac:spMkLst>
            <pc:docMk/>
            <pc:sldMk cId="821189234" sldId="307"/>
            <ac:spMk id="6" creationId="{47077F95-EA0F-A698-03E9-10C7D90DCF9C}"/>
          </ac:spMkLst>
        </pc:spChg>
      </pc:sldChg>
      <pc:sldChg chg="addSp modSp new mod ord modClrScheme chgLayout">
        <pc:chgData name="Laura Alexis Janda" userId="1f227e26-6259-47d3-b693-dce21943f79e" providerId="ADAL" clId="{AC126249-B622-5691-8DDC-0CA2049A161D}" dt="2025-09-26T18:01:03.748" v="3866" actId="20578"/>
        <pc:sldMkLst>
          <pc:docMk/>
          <pc:sldMk cId="4140153958" sldId="308"/>
        </pc:sldMkLst>
        <pc:picChg chg="add mod">
          <ac:chgData name="Laura Alexis Janda" userId="1f227e26-6259-47d3-b693-dce21943f79e" providerId="ADAL" clId="{AC126249-B622-5691-8DDC-0CA2049A161D}" dt="2025-09-26T14:44:16.413" v="1804" actId="14100"/>
          <ac:picMkLst>
            <pc:docMk/>
            <pc:sldMk cId="4140153958" sldId="308"/>
            <ac:picMk id="3" creationId="{D2068F6B-22D0-B527-7564-B8015C66E54B}"/>
          </ac:picMkLst>
        </pc:picChg>
      </pc:sldChg>
      <pc:sldChg chg="modSp new mod">
        <pc:chgData name="Laura Alexis Janda" userId="1f227e26-6259-47d3-b693-dce21943f79e" providerId="ADAL" clId="{AC126249-B622-5691-8DDC-0CA2049A161D}" dt="2025-09-26T14:59:55.122" v="2209" actId="20577"/>
        <pc:sldMkLst>
          <pc:docMk/>
          <pc:sldMk cId="797953979" sldId="309"/>
        </pc:sldMkLst>
        <pc:spChg chg="mod">
          <ac:chgData name="Laura Alexis Janda" userId="1f227e26-6259-47d3-b693-dce21943f79e" providerId="ADAL" clId="{AC126249-B622-5691-8DDC-0CA2049A161D}" dt="2025-09-26T14:50:22.233" v="1844" actId="20577"/>
          <ac:spMkLst>
            <pc:docMk/>
            <pc:sldMk cId="797953979" sldId="309"/>
            <ac:spMk id="2" creationId="{C17BBD28-A95C-EB83-3387-7DD7DF515072}"/>
          </ac:spMkLst>
        </pc:spChg>
        <pc:spChg chg="mod">
          <ac:chgData name="Laura Alexis Janda" userId="1f227e26-6259-47d3-b693-dce21943f79e" providerId="ADAL" clId="{AC126249-B622-5691-8DDC-0CA2049A161D}" dt="2025-09-26T14:59:55.122" v="2209" actId="20577"/>
          <ac:spMkLst>
            <pc:docMk/>
            <pc:sldMk cId="797953979" sldId="309"/>
            <ac:spMk id="3" creationId="{63F310F9-D8DB-BCBB-0B4B-8854F1309185}"/>
          </ac:spMkLst>
        </pc:spChg>
      </pc:sldChg>
      <pc:sldChg chg="modSp add mod">
        <pc:chgData name="Laura Alexis Janda" userId="1f227e26-6259-47d3-b693-dce21943f79e" providerId="ADAL" clId="{AC126249-B622-5691-8DDC-0CA2049A161D}" dt="2025-09-26T15:08:32.129" v="2395" actId="20577"/>
        <pc:sldMkLst>
          <pc:docMk/>
          <pc:sldMk cId="1300565130" sldId="310"/>
        </pc:sldMkLst>
        <pc:spChg chg="mod">
          <ac:chgData name="Laura Alexis Janda" userId="1f227e26-6259-47d3-b693-dce21943f79e" providerId="ADAL" clId="{AC126249-B622-5691-8DDC-0CA2049A161D}" dt="2025-09-26T15:08:32.129" v="2395" actId="20577"/>
          <ac:spMkLst>
            <pc:docMk/>
            <pc:sldMk cId="1300565130" sldId="310"/>
            <ac:spMk id="3" creationId="{C878EEE5-5E6F-45FC-7206-20BAD175335D}"/>
          </ac:spMkLst>
        </pc:spChg>
      </pc:sldChg>
      <pc:sldChg chg="addSp modSp new mod">
        <pc:chgData name="Laura Alexis Janda" userId="1f227e26-6259-47d3-b693-dce21943f79e" providerId="ADAL" clId="{AC126249-B622-5691-8DDC-0CA2049A161D}" dt="2025-09-26T15:29:09.589" v="2826"/>
        <pc:sldMkLst>
          <pc:docMk/>
          <pc:sldMk cId="2398480333" sldId="311"/>
        </pc:sldMkLst>
        <pc:spChg chg="mod">
          <ac:chgData name="Laura Alexis Janda" userId="1f227e26-6259-47d3-b693-dce21943f79e" providerId="ADAL" clId="{AC126249-B622-5691-8DDC-0CA2049A161D}" dt="2025-09-26T15:23:16.389" v="2749" actId="20577"/>
          <ac:spMkLst>
            <pc:docMk/>
            <pc:sldMk cId="2398480333" sldId="311"/>
            <ac:spMk id="2" creationId="{C62105B8-1404-4EA1-DA0D-46D4FA81B148}"/>
          </ac:spMkLst>
        </pc:spChg>
        <pc:spChg chg="mod">
          <ac:chgData name="Laura Alexis Janda" userId="1f227e26-6259-47d3-b693-dce21943f79e" providerId="ADAL" clId="{AC126249-B622-5691-8DDC-0CA2049A161D}" dt="2025-09-26T15:29:09.589" v="2826"/>
          <ac:spMkLst>
            <pc:docMk/>
            <pc:sldMk cId="2398480333" sldId="311"/>
            <ac:spMk id="3" creationId="{94A07176-803F-A340-13BE-5BFFB88B5C26}"/>
          </ac:spMkLst>
        </pc:spChg>
        <pc:picChg chg="add mod">
          <ac:chgData name="Laura Alexis Janda" userId="1f227e26-6259-47d3-b693-dce21943f79e" providerId="ADAL" clId="{AC126249-B622-5691-8DDC-0CA2049A161D}" dt="2025-09-26T15:28:11.064" v="2822" actId="732"/>
          <ac:picMkLst>
            <pc:docMk/>
            <pc:sldMk cId="2398480333" sldId="311"/>
            <ac:picMk id="3074" creationId="{429F66AE-34FA-E513-BD0E-798D97C1BE2B}"/>
          </ac:picMkLst>
        </pc:picChg>
      </pc:sldChg>
      <pc:sldChg chg="modSp new mod">
        <pc:chgData name="Laura Alexis Janda" userId="1f227e26-6259-47d3-b693-dce21943f79e" providerId="ADAL" clId="{AC126249-B622-5691-8DDC-0CA2049A161D}" dt="2025-09-26T15:34:20.897" v="2953"/>
        <pc:sldMkLst>
          <pc:docMk/>
          <pc:sldMk cId="1333512347" sldId="312"/>
        </pc:sldMkLst>
        <pc:spChg chg="mod">
          <ac:chgData name="Laura Alexis Janda" userId="1f227e26-6259-47d3-b693-dce21943f79e" providerId="ADAL" clId="{AC126249-B622-5691-8DDC-0CA2049A161D}" dt="2025-09-26T15:32:29.823" v="2906" actId="20577"/>
          <ac:spMkLst>
            <pc:docMk/>
            <pc:sldMk cId="1333512347" sldId="312"/>
            <ac:spMk id="2" creationId="{F7D23994-F395-55F2-515A-2EC32F111A5B}"/>
          </ac:spMkLst>
        </pc:spChg>
        <pc:spChg chg="mod">
          <ac:chgData name="Laura Alexis Janda" userId="1f227e26-6259-47d3-b693-dce21943f79e" providerId="ADAL" clId="{AC126249-B622-5691-8DDC-0CA2049A161D}" dt="2025-09-26T15:34:20.897" v="2953"/>
          <ac:spMkLst>
            <pc:docMk/>
            <pc:sldMk cId="1333512347" sldId="312"/>
            <ac:spMk id="3" creationId="{8D014FC1-C93E-D282-4E1B-3A172203AE50}"/>
          </ac:spMkLst>
        </pc:spChg>
      </pc:sldChg>
      <pc:sldChg chg="modSp new mod">
        <pc:chgData name="Laura Alexis Janda" userId="1f227e26-6259-47d3-b693-dce21943f79e" providerId="ADAL" clId="{AC126249-B622-5691-8DDC-0CA2049A161D}" dt="2025-09-26T15:47:54.697" v="3297" actId="113"/>
        <pc:sldMkLst>
          <pc:docMk/>
          <pc:sldMk cId="2826515459" sldId="313"/>
        </pc:sldMkLst>
        <pc:spChg chg="mod">
          <ac:chgData name="Laura Alexis Janda" userId="1f227e26-6259-47d3-b693-dce21943f79e" providerId="ADAL" clId="{AC126249-B622-5691-8DDC-0CA2049A161D}" dt="2025-09-26T15:36:26.164" v="2998" actId="20577"/>
          <ac:spMkLst>
            <pc:docMk/>
            <pc:sldMk cId="2826515459" sldId="313"/>
            <ac:spMk id="2" creationId="{2D17A74B-7C6F-EB76-1E94-B16450318839}"/>
          </ac:spMkLst>
        </pc:spChg>
        <pc:spChg chg="mod">
          <ac:chgData name="Laura Alexis Janda" userId="1f227e26-6259-47d3-b693-dce21943f79e" providerId="ADAL" clId="{AC126249-B622-5691-8DDC-0CA2049A161D}" dt="2025-09-26T15:47:54.697" v="3297" actId="113"/>
          <ac:spMkLst>
            <pc:docMk/>
            <pc:sldMk cId="2826515459" sldId="313"/>
            <ac:spMk id="3" creationId="{6C78A555-9C04-5E78-0BEE-D951D89D456A}"/>
          </ac:spMkLst>
        </pc:spChg>
      </pc:sldChg>
      <pc:sldChg chg="modSp new mod">
        <pc:chgData name="Laura Alexis Janda" userId="1f227e26-6259-47d3-b693-dce21943f79e" providerId="ADAL" clId="{AC126249-B622-5691-8DDC-0CA2049A161D}" dt="2025-09-26T17:24:56.873" v="3359" actId="20577"/>
        <pc:sldMkLst>
          <pc:docMk/>
          <pc:sldMk cId="2035766947" sldId="314"/>
        </pc:sldMkLst>
        <pc:spChg chg="mod">
          <ac:chgData name="Laura Alexis Janda" userId="1f227e26-6259-47d3-b693-dce21943f79e" providerId="ADAL" clId="{AC126249-B622-5691-8DDC-0CA2049A161D}" dt="2025-09-26T15:50:45.239" v="3317" actId="20577"/>
          <ac:spMkLst>
            <pc:docMk/>
            <pc:sldMk cId="2035766947" sldId="314"/>
            <ac:spMk id="2" creationId="{EDAC94EE-842D-D263-E259-9DEF60FE684E}"/>
          </ac:spMkLst>
        </pc:spChg>
        <pc:spChg chg="mod">
          <ac:chgData name="Laura Alexis Janda" userId="1f227e26-6259-47d3-b693-dce21943f79e" providerId="ADAL" clId="{AC126249-B622-5691-8DDC-0CA2049A161D}" dt="2025-09-26T17:24:56.873" v="3359" actId="20577"/>
          <ac:spMkLst>
            <pc:docMk/>
            <pc:sldMk cId="2035766947" sldId="314"/>
            <ac:spMk id="3" creationId="{11611CCA-0DA6-754D-C9D9-59B8769EC0E8}"/>
          </ac:spMkLst>
        </pc:spChg>
      </pc:sldChg>
      <pc:sldChg chg="modSp add mod">
        <pc:chgData name="Laura Alexis Janda" userId="1f227e26-6259-47d3-b693-dce21943f79e" providerId="ADAL" clId="{AC126249-B622-5691-8DDC-0CA2049A161D}" dt="2025-09-26T17:26:46.628" v="3366"/>
        <pc:sldMkLst>
          <pc:docMk/>
          <pc:sldMk cId="3672135272" sldId="315"/>
        </pc:sldMkLst>
        <pc:spChg chg="mod">
          <ac:chgData name="Laura Alexis Janda" userId="1f227e26-6259-47d3-b693-dce21943f79e" providerId="ADAL" clId="{AC126249-B622-5691-8DDC-0CA2049A161D}" dt="2025-09-26T17:25:05.008" v="3360" actId="20577"/>
          <ac:spMkLst>
            <pc:docMk/>
            <pc:sldMk cId="3672135272" sldId="315"/>
            <ac:spMk id="2" creationId="{EA4D31AC-F94C-0AAB-5AA8-9E90F900B91A}"/>
          </ac:spMkLst>
        </pc:spChg>
        <pc:spChg chg="mod">
          <ac:chgData name="Laura Alexis Janda" userId="1f227e26-6259-47d3-b693-dce21943f79e" providerId="ADAL" clId="{AC126249-B622-5691-8DDC-0CA2049A161D}" dt="2025-09-26T17:26:46.628" v="3366"/>
          <ac:spMkLst>
            <pc:docMk/>
            <pc:sldMk cId="3672135272" sldId="315"/>
            <ac:spMk id="3" creationId="{A76999F0-4C56-F6CA-F215-09A8C8EB9CC9}"/>
          </ac:spMkLst>
        </pc:spChg>
      </pc:sldChg>
      <pc:sldChg chg="modSp add mod">
        <pc:chgData name="Laura Alexis Janda" userId="1f227e26-6259-47d3-b693-dce21943f79e" providerId="ADAL" clId="{AC126249-B622-5691-8DDC-0CA2049A161D}" dt="2025-09-26T17:31:41.514" v="3487" actId="20577"/>
        <pc:sldMkLst>
          <pc:docMk/>
          <pc:sldMk cId="1426222191" sldId="316"/>
        </pc:sldMkLst>
        <pc:spChg chg="mod">
          <ac:chgData name="Laura Alexis Janda" userId="1f227e26-6259-47d3-b693-dce21943f79e" providerId="ADAL" clId="{AC126249-B622-5691-8DDC-0CA2049A161D}" dt="2025-09-26T17:27:07.862" v="3367" actId="20577"/>
          <ac:spMkLst>
            <pc:docMk/>
            <pc:sldMk cId="1426222191" sldId="316"/>
            <ac:spMk id="2" creationId="{91745F23-BC3F-5EC3-40F8-E83BD7D0FD64}"/>
          </ac:spMkLst>
        </pc:spChg>
        <pc:spChg chg="mod">
          <ac:chgData name="Laura Alexis Janda" userId="1f227e26-6259-47d3-b693-dce21943f79e" providerId="ADAL" clId="{AC126249-B622-5691-8DDC-0CA2049A161D}" dt="2025-09-26T17:31:41.514" v="3487" actId="20577"/>
          <ac:spMkLst>
            <pc:docMk/>
            <pc:sldMk cId="1426222191" sldId="316"/>
            <ac:spMk id="3" creationId="{8A0A1C34-FB60-6BD2-C995-75AB96BD0A21}"/>
          </ac:spMkLst>
        </pc:spChg>
      </pc:sldChg>
      <pc:sldChg chg="modSp add mod">
        <pc:chgData name="Laura Alexis Janda" userId="1f227e26-6259-47d3-b693-dce21943f79e" providerId="ADAL" clId="{AC126249-B622-5691-8DDC-0CA2049A161D}" dt="2025-09-26T17:30:56.283" v="3417" actId="20577"/>
        <pc:sldMkLst>
          <pc:docMk/>
          <pc:sldMk cId="1452952843" sldId="317"/>
        </pc:sldMkLst>
        <pc:spChg chg="mod">
          <ac:chgData name="Laura Alexis Janda" userId="1f227e26-6259-47d3-b693-dce21943f79e" providerId="ADAL" clId="{AC126249-B622-5691-8DDC-0CA2049A161D}" dt="2025-09-26T17:29:27.016" v="3376" actId="20577"/>
          <ac:spMkLst>
            <pc:docMk/>
            <pc:sldMk cId="1452952843" sldId="317"/>
            <ac:spMk id="2" creationId="{0AD0E238-982B-791D-AA15-C48BA5731F83}"/>
          </ac:spMkLst>
        </pc:spChg>
        <pc:spChg chg="mod">
          <ac:chgData name="Laura Alexis Janda" userId="1f227e26-6259-47d3-b693-dce21943f79e" providerId="ADAL" clId="{AC126249-B622-5691-8DDC-0CA2049A161D}" dt="2025-09-26T17:30:56.283" v="3417" actId="20577"/>
          <ac:spMkLst>
            <pc:docMk/>
            <pc:sldMk cId="1452952843" sldId="317"/>
            <ac:spMk id="3" creationId="{468B36B9-0B28-9275-527B-B18899407AAE}"/>
          </ac:spMkLst>
        </pc:spChg>
      </pc:sldChg>
      <pc:sldChg chg="add del">
        <pc:chgData name="Laura Alexis Janda" userId="1f227e26-6259-47d3-b693-dce21943f79e" providerId="ADAL" clId="{AC126249-B622-5691-8DDC-0CA2049A161D}" dt="2025-09-26T17:31:01.628" v="3418" actId="2696"/>
        <pc:sldMkLst>
          <pc:docMk/>
          <pc:sldMk cId="646670614" sldId="318"/>
        </pc:sldMkLst>
      </pc:sldChg>
      <pc:sldChg chg="addSp delSp modSp new mod">
        <pc:chgData name="Laura Alexis Janda" userId="1f227e26-6259-47d3-b693-dce21943f79e" providerId="ADAL" clId="{AC126249-B622-5691-8DDC-0CA2049A161D}" dt="2025-09-26T18:06:56.296" v="3927" actId="14100"/>
        <pc:sldMkLst>
          <pc:docMk/>
          <pc:sldMk cId="1316967199" sldId="318"/>
        </pc:sldMkLst>
        <pc:spChg chg="del">
          <ac:chgData name="Laura Alexis Janda" userId="1f227e26-6259-47d3-b693-dce21943f79e" providerId="ADAL" clId="{AC126249-B622-5691-8DDC-0CA2049A161D}" dt="2025-09-26T17:36:07.487" v="3511" actId="478"/>
          <ac:spMkLst>
            <pc:docMk/>
            <pc:sldMk cId="1316967199" sldId="318"/>
            <ac:spMk id="2" creationId="{B47FE747-803E-872A-AA3E-FEC968C3D991}"/>
          </ac:spMkLst>
        </pc:spChg>
        <pc:spChg chg="mod">
          <ac:chgData name="Laura Alexis Janda" userId="1f227e26-6259-47d3-b693-dce21943f79e" providerId="ADAL" clId="{AC126249-B622-5691-8DDC-0CA2049A161D}" dt="2025-09-26T18:06:56.296" v="3927" actId="14100"/>
          <ac:spMkLst>
            <pc:docMk/>
            <pc:sldMk cId="1316967199" sldId="318"/>
            <ac:spMk id="3" creationId="{29E7E187-FA40-57F7-D38D-14465AABC139}"/>
          </ac:spMkLst>
        </pc:spChg>
        <pc:picChg chg="add mod">
          <ac:chgData name="Laura Alexis Janda" userId="1f227e26-6259-47d3-b693-dce21943f79e" providerId="ADAL" clId="{AC126249-B622-5691-8DDC-0CA2049A161D}" dt="2025-09-26T17:36:15.591" v="3513" actId="1076"/>
          <ac:picMkLst>
            <pc:docMk/>
            <pc:sldMk cId="1316967199" sldId="318"/>
            <ac:picMk id="4" creationId="{0D4910F3-73FF-DA34-4D19-AEB5B63944B3}"/>
          </ac:picMkLst>
        </pc:picChg>
      </pc:sldChg>
      <pc:sldChg chg="addSp delSp modSp new mod">
        <pc:chgData name="Laura Alexis Janda" userId="1f227e26-6259-47d3-b693-dce21943f79e" providerId="ADAL" clId="{AC126249-B622-5691-8DDC-0CA2049A161D}" dt="2025-09-26T17:41:50.846" v="3687" actId="255"/>
        <pc:sldMkLst>
          <pc:docMk/>
          <pc:sldMk cId="3952168146" sldId="319"/>
        </pc:sldMkLst>
        <pc:spChg chg="del">
          <ac:chgData name="Laura Alexis Janda" userId="1f227e26-6259-47d3-b693-dce21943f79e" providerId="ADAL" clId="{AC126249-B622-5691-8DDC-0CA2049A161D}" dt="2025-09-26T17:38:17.744" v="3614" actId="478"/>
          <ac:spMkLst>
            <pc:docMk/>
            <pc:sldMk cId="3952168146" sldId="319"/>
            <ac:spMk id="2" creationId="{4EC5D664-11EA-E320-1135-4CCF2CCFCC12}"/>
          </ac:spMkLst>
        </pc:spChg>
        <pc:spChg chg="mod">
          <ac:chgData name="Laura Alexis Janda" userId="1f227e26-6259-47d3-b693-dce21943f79e" providerId="ADAL" clId="{AC126249-B622-5691-8DDC-0CA2049A161D}" dt="2025-09-26T17:41:50.846" v="3687" actId="255"/>
          <ac:spMkLst>
            <pc:docMk/>
            <pc:sldMk cId="3952168146" sldId="319"/>
            <ac:spMk id="3" creationId="{E4552CE3-3641-74C7-303F-67EF5E4C6D54}"/>
          </ac:spMkLst>
        </pc:spChg>
        <pc:picChg chg="add mod">
          <ac:chgData name="Laura Alexis Janda" userId="1f227e26-6259-47d3-b693-dce21943f79e" providerId="ADAL" clId="{AC126249-B622-5691-8DDC-0CA2049A161D}" dt="2025-09-26T17:38:12.968" v="3613" actId="1076"/>
          <ac:picMkLst>
            <pc:docMk/>
            <pc:sldMk cId="3952168146" sldId="319"/>
            <ac:picMk id="4" creationId="{D63F34EA-DECF-BE52-3B9F-D1213D97F730}"/>
          </ac:picMkLst>
        </pc:picChg>
      </pc:sldChg>
      <pc:sldChg chg="addSp delSp modSp new mod">
        <pc:chgData name="Laura Alexis Janda" userId="1f227e26-6259-47d3-b693-dce21943f79e" providerId="ADAL" clId="{AC126249-B622-5691-8DDC-0CA2049A161D}" dt="2025-09-26T17:48:22.285" v="3755" actId="20577"/>
        <pc:sldMkLst>
          <pc:docMk/>
          <pc:sldMk cId="3161959890" sldId="320"/>
        </pc:sldMkLst>
        <pc:spChg chg="del">
          <ac:chgData name="Laura Alexis Janda" userId="1f227e26-6259-47d3-b693-dce21943f79e" providerId="ADAL" clId="{AC126249-B622-5691-8DDC-0CA2049A161D}" dt="2025-09-26T17:42:52.812" v="3694" actId="478"/>
          <ac:spMkLst>
            <pc:docMk/>
            <pc:sldMk cId="3161959890" sldId="320"/>
            <ac:spMk id="2" creationId="{EACC9EE7-AC60-8C51-3DC2-A70E47F581B4}"/>
          </ac:spMkLst>
        </pc:spChg>
        <pc:spChg chg="mod">
          <ac:chgData name="Laura Alexis Janda" userId="1f227e26-6259-47d3-b693-dce21943f79e" providerId="ADAL" clId="{AC126249-B622-5691-8DDC-0CA2049A161D}" dt="2025-09-26T17:48:22.285" v="3755" actId="20577"/>
          <ac:spMkLst>
            <pc:docMk/>
            <pc:sldMk cId="3161959890" sldId="320"/>
            <ac:spMk id="3" creationId="{FCD37535-5B6D-C1F4-DA56-680C2102AAE1}"/>
          </ac:spMkLst>
        </pc:spChg>
        <pc:picChg chg="add mod">
          <ac:chgData name="Laura Alexis Janda" userId="1f227e26-6259-47d3-b693-dce21943f79e" providerId="ADAL" clId="{AC126249-B622-5691-8DDC-0CA2049A161D}" dt="2025-09-26T17:42:49.396" v="3693" actId="1076"/>
          <ac:picMkLst>
            <pc:docMk/>
            <pc:sldMk cId="3161959890" sldId="320"/>
            <ac:picMk id="4" creationId="{3F2CF4DC-003F-2601-AA77-53837EE43B4E}"/>
          </ac:picMkLst>
        </pc:picChg>
      </pc:sldChg>
      <pc:sldChg chg="addSp delSp modSp new mod">
        <pc:chgData name="Laura Alexis Janda" userId="1f227e26-6259-47d3-b693-dce21943f79e" providerId="ADAL" clId="{AC126249-B622-5691-8DDC-0CA2049A161D}" dt="2025-09-26T17:52:59.392" v="3811" actId="255"/>
        <pc:sldMkLst>
          <pc:docMk/>
          <pc:sldMk cId="2138152029" sldId="321"/>
        </pc:sldMkLst>
        <pc:spChg chg="del">
          <ac:chgData name="Laura Alexis Janda" userId="1f227e26-6259-47d3-b693-dce21943f79e" providerId="ADAL" clId="{AC126249-B622-5691-8DDC-0CA2049A161D}" dt="2025-09-26T17:49:17.563" v="3762" actId="478"/>
          <ac:spMkLst>
            <pc:docMk/>
            <pc:sldMk cId="2138152029" sldId="321"/>
            <ac:spMk id="2" creationId="{A2BCA2C4-B477-1158-7EC5-4C8201EC95CE}"/>
          </ac:spMkLst>
        </pc:spChg>
        <pc:spChg chg="mod">
          <ac:chgData name="Laura Alexis Janda" userId="1f227e26-6259-47d3-b693-dce21943f79e" providerId="ADAL" clId="{AC126249-B622-5691-8DDC-0CA2049A161D}" dt="2025-09-26T17:52:59.392" v="3811" actId="255"/>
          <ac:spMkLst>
            <pc:docMk/>
            <pc:sldMk cId="2138152029" sldId="321"/>
            <ac:spMk id="3" creationId="{D6E1643D-A7C1-403C-7DE0-EE90C96236D6}"/>
          </ac:spMkLst>
        </pc:spChg>
        <pc:picChg chg="add mod">
          <ac:chgData name="Laura Alexis Janda" userId="1f227e26-6259-47d3-b693-dce21943f79e" providerId="ADAL" clId="{AC126249-B622-5691-8DDC-0CA2049A161D}" dt="2025-09-26T17:49:09.883" v="3761" actId="1076"/>
          <ac:picMkLst>
            <pc:docMk/>
            <pc:sldMk cId="2138152029" sldId="321"/>
            <ac:picMk id="4" creationId="{B9D24192-FC69-7450-E4F7-FCC67CD4F9DC}"/>
          </ac:picMkLst>
        </pc:picChg>
      </pc:sldChg>
      <pc:sldChg chg="addSp delSp modSp new mod">
        <pc:chgData name="Laura Alexis Janda" userId="1f227e26-6259-47d3-b693-dce21943f79e" providerId="ADAL" clId="{AC126249-B622-5691-8DDC-0CA2049A161D}" dt="2025-09-26T17:56:29.896" v="3855" actId="255"/>
        <pc:sldMkLst>
          <pc:docMk/>
          <pc:sldMk cId="4045775809" sldId="322"/>
        </pc:sldMkLst>
        <pc:spChg chg="del">
          <ac:chgData name="Laura Alexis Janda" userId="1f227e26-6259-47d3-b693-dce21943f79e" providerId="ADAL" clId="{AC126249-B622-5691-8DDC-0CA2049A161D}" dt="2025-09-26T17:53:54.527" v="3813"/>
          <ac:spMkLst>
            <pc:docMk/>
            <pc:sldMk cId="4045775809" sldId="322"/>
            <ac:spMk id="2" creationId="{ACBA688E-1558-995A-17C1-60760FF4016D}"/>
          </ac:spMkLst>
        </pc:spChg>
        <pc:spChg chg="mod">
          <ac:chgData name="Laura Alexis Janda" userId="1f227e26-6259-47d3-b693-dce21943f79e" providerId="ADAL" clId="{AC126249-B622-5691-8DDC-0CA2049A161D}" dt="2025-09-26T17:56:29.896" v="3855" actId="255"/>
          <ac:spMkLst>
            <pc:docMk/>
            <pc:sldMk cId="4045775809" sldId="322"/>
            <ac:spMk id="3" creationId="{8D59668C-2BBD-410B-5DA7-FCFEF3E602FC}"/>
          </ac:spMkLst>
        </pc:spChg>
        <pc:spChg chg="add del mod">
          <ac:chgData name="Laura Alexis Janda" userId="1f227e26-6259-47d3-b693-dce21943f79e" providerId="ADAL" clId="{AC126249-B622-5691-8DDC-0CA2049A161D}" dt="2025-09-26T17:53:58.147" v="3814"/>
          <ac:spMkLst>
            <pc:docMk/>
            <pc:sldMk cId="4045775809" sldId="322"/>
            <ac:spMk id="4" creationId="{943A827C-AD3F-36D8-0BB4-BEE246376D0C}"/>
          </ac:spMkLst>
        </pc:spChg>
        <pc:spChg chg="add del mod">
          <ac:chgData name="Laura Alexis Janda" userId="1f227e26-6259-47d3-b693-dce21943f79e" providerId="ADAL" clId="{AC126249-B622-5691-8DDC-0CA2049A161D}" dt="2025-09-26T17:54:11.410" v="3815"/>
          <ac:spMkLst>
            <pc:docMk/>
            <pc:sldMk cId="4045775809" sldId="322"/>
            <ac:spMk id="5" creationId="{1B0D7705-6AD6-12C6-6B91-07C36C7D10DE}"/>
          </ac:spMkLst>
        </pc:spChg>
        <pc:spChg chg="add del mod">
          <ac:chgData name="Laura Alexis Janda" userId="1f227e26-6259-47d3-b693-dce21943f79e" providerId="ADAL" clId="{AC126249-B622-5691-8DDC-0CA2049A161D}" dt="2025-09-26T17:55:21.781" v="3818" actId="478"/>
          <ac:spMkLst>
            <pc:docMk/>
            <pc:sldMk cId="4045775809" sldId="322"/>
            <ac:spMk id="6" creationId="{99E8A447-5180-5A8E-3542-F5FF939815C9}"/>
          </ac:spMkLst>
        </pc:spChg>
        <pc:picChg chg="add mod">
          <ac:chgData name="Laura Alexis Janda" userId="1f227e26-6259-47d3-b693-dce21943f79e" providerId="ADAL" clId="{AC126249-B622-5691-8DDC-0CA2049A161D}" dt="2025-09-26T17:55:18.231" v="3817" actId="1076"/>
          <ac:picMkLst>
            <pc:docMk/>
            <pc:sldMk cId="4045775809" sldId="322"/>
            <ac:picMk id="4104" creationId="{B21ABBC4-6373-0F08-749A-9649B459E4C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750899-3D14-4A38-B0C5-4D2CF77B5B8A}" type="datetimeFigureOut">
              <a:rPr lang="nb-NO" smtClean="0"/>
              <a:t>26.09.2025</a:t>
            </a:fld>
            <a:endParaRPr lang="nb-NO"/>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E35F46-3402-4F9A-A575-76C8BB429A56}" type="slidenum">
              <a:rPr lang="nb-NO" smtClean="0"/>
              <a:t>‹#›</a:t>
            </a:fld>
            <a:endParaRPr lang="nb-NO"/>
          </a:p>
        </p:txBody>
      </p:sp>
    </p:spTree>
    <p:extLst>
      <p:ext uri="{BB962C8B-B14F-4D97-AF65-F5344CB8AC3E}">
        <p14:creationId xmlns:p14="http://schemas.microsoft.com/office/powerpoint/2010/main" val="27748143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8" name="Title 7"/>
          <p:cNvSpPr>
            <a:spLocks noGrp="1"/>
          </p:cNvSpPr>
          <p:nvPr>
            <p:ph type="title" hasCustomPrompt="1"/>
          </p:nvPr>
        </p:nvSpPr>
        <p:spPr>
          <a:xfrm>
            <a:off x="1054464" y="1118585"/>
            <a:ext cx="6012000" cy="1811813"/>
          </a:xfrm>
        </p:spPr>
        <p:txBody>
          <a:bodyPr lIns="0" anchor="b">
            <a:normAutofit/>
          </a:bodyPr>
          <a:lstStyle>
            <a:lvl1pPr>
              <a:defRPr sz="2400" baseline="0">
                <a:solidFill>
                  <a:schemeClr val="bg1"/>
                </a:solidFill>
              </a:defRPr>
            </a:lvl1pPr>
          </a:lstStyle>
          <a:p>
            <a:r>
              <a:rPr lang="en-US" noProof="0" dirty="0"/>
              <a:t>Document title</a:t>
            </a:r>
          </a:p>
        </p:txBody>
      </p:sp>
      <p:sp>
        <p:nvSpPr>
          <p:cNvPr id="4" name="Text Placeholder 3"/>
          <p:cNvSpPr>
            <a:spLocks noGrp="1"/>
          </p:cNvSpPr>
          <p:nvPr>
            <p:ph type="body" sz="quarter" idx="12" hasCustomPrompt="1"/>
          </p:nvPr>
        </p:nvSpPr>
        <p:spPr>
          <a:xfrm>
            <a:off x="1054464" y="2942591"/>
            <a:ext cx="6012000" cy="1126695"/>
          </a:xfr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a:t>Subtitle</a:t>
            </a:r>
          </a:p>
        </p:txBody>
      </p:sp>
      <p:sp>
        <p:nvSpPr>
          <p:cNvPr id="3" name="Subtitle 2"/>
          <p:cNvSpPr>
            <a:spLocks noGrp="1"/>
          </p:cNvSpPr>
          <p:nvPr>
            <p:ph type="subTitle" idx="1" hasCustomPrompt="1"/>
          </p:nvPr>
        </p:nvSpPr>
        <p:spPr>
          <a:xfrm>
            <a:off x="1054464" y="4208016"/>
            <a:ext cx="6012000" cy="1454784"/>
          </a:xfr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Author’s name and last name</a:t>
            </a:r>
          </a:p>
        </p:txBody>
      </p:sp>
      <p:sp>
        <p:nvSpPr>
          <p:cNvPr id="6" name="Text Placeholder 5"/>
          <p:cNvSpPr>
            <a:spLocks noGrp="1"/>
          </p:cNvSpPr>
          <p:nvPr>
            <p:ph type="body" sz="quarter" idx="13" hasCustomPrompt="1"/>
          </p:nvPr>
        </p:nvSpPr>
        <p:spPr>
          <a:xfrm>
            <a:off x="1054464" y="5674992"/>
            <a:ext cx="6012000" cy="746878"/>
          </a:xfr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a:t>Address</a:t>
            </a:r>
          </a:p>
        </p:txBody>
      </p:sp>
      <p:sp>
        <p:nvSpPr>
          <p:cNvPr id="9"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a:t>Click the icon below to add a picture</a:t>
            </a:r>
          </a:p>
        </p:txBody>
      </p:sp>
    </p:spTree>
    <p:extLst>
      <p:ext uri="{BB962C8B-B14F-4D97-AF65-F5344CB8AC3E}">
        <p14:creationId xmlns:p14="http://schemas.microsoft.com/office/powerpoint/2010/main" val="6158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90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10" name="Title 7"/>
          <p:cNvSpPr>
            <a:spLocks noGrp="1"/>
          </p:cNvSpPr>
          <p:nvPr>
            <p:ph type="title" hasCustomPrompt="1"/>
          </p:nvPr>
        </p:nvSpPr>
        <p:spPr>
          <a:xfrm>
            <a:off x="1054464" y="1118585"/>
            <a:ext cx="6012000" cy="1811813"/>
          </a:xfrm>
          <a:prstGeom prst="rect">
            <a:avLst/>
          </a:prstGeom>
        </p:spPr>
        <p:txBody>
          <a:bodyPr lIns="0" anchor="b">
            <a:normAutofit/>
          </a:bodyPr>
          <a:lstStyle>
            <a:lvl1pPr>
              <a:defRPr sz="2400" baseline="0">
                <a:solidFill>
                  <a:schemeClr val="bg1"/>
                </a:solidFill>
              </a:defRPr>
            </a:lvl1pPr>
          </a:lstStyle>
          <a:p>
            <a:r>
              <a:rPr lang="en-US" noProof="0" dirty="0"/>
              <a:t>Document title</a:t>
            </a:r>
          </a:p>
        </p:txBody>
      </p:sp>
      <p:sp>
        <p:nvSpPr>
          <p:cNvPr id="11" name="Text Placeholder 3"/>
          <p:cNvSpPr>
            <a:spLocks noGrp="1"/>
          </p:cNvSpPr>
          <p:nvPr>
            <p:ph type="body" sz="quarter" idx="12" hasCustomPrompt="1"/>
          </p:nvPr>
        </p:nvSpPr>
        <p:spPr>
          <a:xfrm>
            <a:off x="1054464" y="2942591"/>
            <a:ext cx="6012000" cy="1126695"/>
          </a:xfrm>
          <a:prstGeom prst="rect">
            <a:avLst/>
          </a:prstGeo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a:t>Subtitle</a:t>
            </a:r>
          </a:p>
        </p:txBody>
      </p:sp>
      <p:sp>
        <p:nvSpPr>
          <p:cNvPr id="9" name="Subtitle 2"/>
          <p:cNvSpPr>
            <a:spLocks noGrp="1"/>
          </p:cNvSpPr>
          <p:nvPr>
            <p:ph type="subTitle" idx="1" hasCustomPrompt="1"/>
          </p:nvPr>
        </p:nvSpPr>
        <p:spPr>
          <a:xfrm>
            <a:off x="1054464" y="4208016"/>
            <a:ext cx="6012000" cy="1454784"/>
          </a:xfrm>
          <a:prstGeom prst="rect">
            <a:avLst/>
          </a:prstGeo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Author’s name and last name</a:t>
            </a:r>
          </a:p>
        </p:txBody>
      </p:sp>
      <p:sp>
        <p:nvSpPr>
          <p:cNvPr id="12" name="Text Placeholder 5"/>
          <p:cNvSpPr>
            <a:spLocks noGrp="1"/>
          </p:cNvSpPr>
          <p:nvPr>
            <p:ph type="body" sz="quarter" idx="13" hasCustomPrompt="1"/>
          </p:nvPr>
        </p:nvSpPr>
        <p:spPr>
          <a:xfrm>
            <a:off x="1054464" y="5674992"/>
            <a:ext cx="6012000" cy="746878"/>
          </a:xfrm>
          <a:prstGeom prst="rect">
            <a:avLst/>
          </a:prstGeo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a:t>Address</a:t>
            </a:r>
          </a:p>
        </p:txBody>
      </p:sp>
      <p:sp>
        <p:nvSpPr>
          <p:cNvPr id="13"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a:t>Click the icon below to add a picture</a:t>
            </a:r>
          </a:p>
        </p:txBody>
      </p:sp>
    </p:spTree>
    <p:extLst>
      <p:ext uri="{BB962C8B-B14F-4D97-AF65-F5344CB8AC3E}">
        <p14:creationId xmlns:p14="http://schemas.microsoft.com/office/powerpoint/2010/main" val="1334680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
        <p:nvSpPr>
          <p:cNvPr id="5" name="Content Placeholder 2"/>
          <p:cNvSpPr>
            <a:spLocks noGrp="1"/>
          </p:cNvSpPr>
          <p:nvPr>
            <p:ph idx="1" hasCustomPrompt="1"/>
          </p:nvPr>
        </p:nvSpPr>
        <p:spPr>
          <a:xfrm>
            <a:off x="838200" y="1825625"/>
            <a:ext cx="10515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1405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
        <p:nvSpPr>
          <p:cNvPr id="6"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908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Tree>
    <p:extLst>
      <p:ext uri="{BB962C8B-B14F-4D97-AF65-F5344CB8AC3E}">
        <p14:creationId xmlns:p14="http://schemas.microsoft.com/office/powerpoint/2010/main" val="4270224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464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10" name="Title 7"/>
          <p:cNvSpPr>
            <a:spLocks noGrp="1"/>
          </p:cNvSpPr>
          <p:nvPr>
            <p:ph type="title" hasCustomPrompt="1"/>
          </p:nvPr>
        </p:nvSpPr>
        <p:spPr>
          <a:xfrm>
            <a:off x="1054464" y="1118585"/>
            <a:ext cx="6012000" cy="1811813"/>
          </a:xfrm>
          <a:prstGeom prst="rect">
            <a:avLst/>
          </a:prstGeom>
        </p:spPr>
        <p:txBody>
          <a:bodyPr lIns="0" anchor="b">
            <a:normAutofit/>
          </a:bodyPr>
          <a:lstStyle>
            <a:lvl1pPr>
              <a:defRPr sz="2400" baseline="0">
                <a:solidFill>
                  <a:schemeClr val="bg1"/>
                </a:solidFill>
              </a:defRPr>
            </a:lvl1pPr>
          </a:lstStyle>
          <a:p>
            <a:r>
              <a:rPr lang="en-US" noProof="0" dirty="0"/>
              <a:t>Document title</a:t>
            </a:r>
          </a:p>
        </p:txBody>
      </p:sp>
      <p:sp>
        <p:nvSpPr>
          <p:cNvPr id="9" name="Subtitle 2"/>
          <p:cNvSpPr>
            <a:spLocks noGrp="1"/>
          </p:cNvSpPr>
          <p:nvPr>
            <p:ph type="subTitle" idx="1" hasCustomPrompt="1"/>
          </p:nvPr>
        </p:nvSpPr>
        <p:spPr>
          <a:xfrm>
            <a:off x="1054464" y="4208016"/>
            <a:ext cx="6012000" cy="1454784"/>
          </a:xfrm>
          <a:prstGeom prst="rect">
            <a:avLst/>
          </a:prstGeo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Author’s name and last name</a:t>
            </a:r>
          </a:p>
        </p:txBody>
      </p:sp>
      <p:sp>
        <p:nvSpPr>
          <p:cNvPr id="11" name="Text Placeholder 3"/>
          <p:cNvSpPr>
            <a:spLocks noGrp="1"/>
          </p:cNvSpPr>
          <p:nvPr>
            <p:ph type="body" sz="quarter" idx="12" hasCustomPrompt="1"/>
          </p:nvPr>
        </p:nvSpPr>
        <p:spPr>
          <a:xfrm>
            <a:off x="1054464" y="2942591"/>
            <a:ext cx="6012000" cy="1126695"/>
          </a:xfrm>
          <a:prstGeom prst="rect">
            <a:avLst/>
          </a:prstGeo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a:t>Subtitle</a:t>
            </a:r>
          </a:p>
        </p:txBody>
      </p:sp>
      <p:sp>
        <p:nvSpPr>
          <p:cNvPr id="12" name="Text Placeholder 5"/>
          <p:cNvSpPr>
            <a:spLocks noGrp="1"/>
          </p:cNvSpPr>
          <p:nvPr>
            <p:ph type="body" sz="quarter" idx="13" hasCustomPrompt="1"/>
          </p:nvPr>
        </p:nvSpPr>
        <p:spPr>
          <a:xfrm>
            <a:off x="1054464" y="5674992"/>
            <a:ext cx="6012000" cy="746878"/>
          </a:xfrm>
          <a:prstGeom prst="rect">
            <a:avLst/>
          </a:prstGeo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a:t>Address</a:t>
            </a:r>
          </a:p>
        </p:txBody>
      </p:sp>
      <p:sp>
        <p:nvSpPr>
          <p:cNvPr id="13"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a:t>Click the icon below to add a picture</a:t>
            </a:r>
          </a:p>
        </p:txBody>
      </p:sp>
    </p:spTree>
    <p:extLst>
      <p:ext uri="{BB962C8B-B14F-4D97-AF65-F5344CB8AC3E}">
        <p14:creationId xmlns:p14="http://schemas.microsoft.com/office/powerpoint/2010/main" val="2108539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
        <p:nvSpPr>
          <p:cNvPr id="5" name="Content Placeholder 2"/>
          <p:cNvSpPr>
            <a:spLocks noGrp="1"/>
          </p:cNvSpPr>
          <p:nvPr>
            <p:ph idx="1" hasCustomPrompt="1"/>
          </p:nvPr>
        </p:nvSpPr>
        <p:spPr>
          <a:xfrm>
            <a:off x="838200" y="1825625"/>
            <a:ext cx="10515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5541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
        <p:nvSpPr>
          <p:cNvPr id="6"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4416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Tree>
    <p:extLst>
      <p:ext uri="{BB962C8B-B14F-4D97-AF65-F5344CB8AC3E}">
        <p14:creationId xmlns:p14="http://schemas.microsoft.com/office/powerpoint/2010/main" val="257349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a:t>Click to add title</a:t>
            </a:r>
          </a:p>
        </p:txBody>
      </p:sp>
      <p:sp>
        <p:nvSpPr>
          <p:cNvPr id="3" name="Content Placeholder 2"/>
          <p:cNvSpPr>
            <a:spLocks noGrp="1"/>
          </p:cNvSpPr>
          <p:nvPr>
            <p:ph idx="1" hasCustomPrompt="1"/>
          </p:nvPr>
        </p:nvSpPr>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777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66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a:t>Click to add title</a:t>
            </a:r>
          </a:p>
        </p:txBody>
      </p:sp>
      <p:sp>
        <p:nvSpPr>
          <p:cNvPr id="3"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787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a:t>Click to add title</a:t>
            </a:r>
          </a:p>
        </p:txBody>
      </p:sp>
    </p:spTree>
    <p:extLst>
      <p:ext uri="{BB962C8B-B14F-4D97-AF65-F5344CB8AC3E}">
        <p14:creationId xmlns:p14="http://schemas.microsoft.com/office/powerpoint/2010/main" val="418764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34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10" name="Title 7"/>
          <p:cNvSpPr>
            <a:spLocks noGrp="1"/>
          </p:cNvSpPr>
          <p:nvPr>
            <p:ph type="title" hasCustomPrompt="1"/>
          </p:nvPr>
        </p:nvSpPr>
        <p:spPr>
          <a:xfrm>
            <a:off x="1054464" y="1118585"/>
            <a:ext cx="6012000" cy="1811813"/>
          </a:xfrm>
          <a:prstGeom prst="rect">
            <a:avLst/>
          </a:prstGeom>
        </p:spPr>
        <p:txBody>
          <a:bodyPr lIns="0" anchor="b">
            <a:normAutofit/>
          </a:bodyPr>
          <a:lstStyle>
            <a:lvl1pPr>
              <a:defRPr sz="2400" baseline="0">
                <a:solidFill>
                  <a:schemeClr val="bg1"/>
                </a:solidFill>
              </a:defRPr>
            </a:lvl1pPr>
          </a:lstStyle>
          <a:p>
            <a:r>
              <a:rPr lang="en-US" noProof="0" dirty="0"/>
              <a:t>Document title</a:t>
            </a:r>
          </a:p>
        </p:txBody>
      </p:sp>
      <p:sp>
        <p:nvSpPr>
          <p:cNvPr id="11" name="Text Placeholder 3"/>
          <p:cNvSpPr>
            <a:spLocks noGrp="1"/>
          </p:cNvSpPr>
          <p:nvPr>
            <p:ph type="body" sz="quarter" idx="12" hasCustomPrompt="1"/>
          </p:nvPr>
        </p:nvSpPr>
        <p:spPr>
          <a:xfrm>
            <a:off x="1054464" y="2942591"/>
            <a:ext cx="6012000" cy="1126695"/>
          </a:xfrm>
          <a:prstGeom prst="rect">
            <a:avLst/>
          </a:prstGeo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a:t>Subtitle</a:t>
            </a:r>
          </a:p>
        </p:txBody>
      </p:sp>
      <p:sp>
        <p:nvSpPr>
          <p:cNvPr id="9" name="Subtitle 2"/>
          <p:cNvSpPr>
            <a:spLocks noGrp="1"/>
          </p:cNvSpPr>
          <p:nvPr>
            <p:ph type="subTitle" idx="1" hasCustomPrompt="1"/>
          </p:nvPr>
        </p:nvSpPr>
        <p:spPr>
          <a:xfrm>
            <a:off x="1054464" y="4208016"/>
            <a:ext cx="6012000" cy="1454784"/>
          </a:xfrm>
          <a:prstGeom prst="rect">
            <a:avLst/>
          </a:prstGeo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Author’s name and last name</a:t>
            </a:r>
          </a:p>
        </p:txBody>
      </p:sp>
      <p:sp>
        <p:nvSpPr>
          <p:cNvPr id="12" name="Text Placeholder 5"/>
          <p:cNvSpPr>
            <a:spLocks noGrp="1"/>
          </p:cNvSpPr>
          <p:nvPr>
            <p:ph type="body" sz="quarter" idx="13" hasCustomPrompt="1"/>
          </p:nvPr>
        </p:nvSpPr>
        <p:spPr>
          <a:xfrm>
            <a:off x="1054464" y="5674992"/>
            <a:ext cx="6012000" cy="746878"/>
          </a:xfrm>
          <a:prstGeom prst="rect">
            <a:avLst/>
          </a:prstGeo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a:t>Address</a:t>
            </a:r>
          </a:p>
        </p:txBody>
      </p:sp>
      <p:sp>
        <p:nvSpPr>
          <p:cNvPr id="13"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a:t>Click the icon below to add a picture</a:t>
            </a:r>
          </a:p>
        </p:txBody>
      </p:sp>
    </p:spTree>
    <p:extLst>
      <p:ext uri="{BB962C8B-B14F-4D97-AF65-F5344CB8AC3E}">
        <p14:creationId xmlns:p14="http://schemas.microsoft.com/office/powerpoint/2010/main" val="226782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
        <p:nvSpPr>
          <p:cNvPr id="5" name="Content Placeholder 2"/>
          <p:cNvSpPr>
            <a:spLocks noGrp="1"/>
          </p:cNvSpPr>
          <p:nvPr>
            <p:ph idx="1" hasCustomPrompt="1"/>
          </p:nvPr>
        </p:nvSpPr>
        <p:spPr>
          <a:xfrm>
            <a:off x="838200" y="1825625"/>
            <a:ext cx="10515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5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
        <p:nvSpPr>
          <p:cNvPr id="6"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181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Tree>
    <p:extLst>
      <p:ext uri="{BB962C8B-B14F-4D97-AF65-F5344CB8AC3E}">
        <p14:creationId xmlns:p14="http://schemas.microsoft.com/office/powerpoint/2010/main" val="1075264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add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9/26/25</a:t>
            </a:fld>
            <a:endParaRPr lang="en-US" noProof="0"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350943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add title</a:t>
            </a:r>
          </a:p>
        </p:txBody>
      </p:sp>
      <p:sp>
        <p:nvSpPr>
          <p:cNvPr id="9"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9/26/25</a:t>
            </a:fld>
            <a:endParaRPr lang="en-US" noProof="0" dirty="0"/>
          </a:p>
        </p:txBody>
      </p:sp>
      <p:sp>
        <p:nvSpPr>
          <p:cNvPr id="11"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109761003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add title</a:t>
            </a:r>
          </a:p>
        </p:txBody>
      </p:sp>
      <p:sp>
        <p:nvSpPr>
          <p:cNvPr id="11"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9/26/25</a:t>
            </a:fld>
            <a:endParaRPr lang="en-US" noProof="0" dirty="0"/>
          </a:p>
        </p:txBody>
      </p:sp>
      <p:sp>
        <p:nvSpPr>
          <p:cNvPr id="1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21886195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add title</a:t>
            </a:r>
          </a:p>
        </p:txBody>
      </p:sp>
      <p:sp>
        <p:nvSpPr>
          <p:cNvPr id="1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9/26/25</a:t>
            </a:fld>
            <a:endParaRPr lang="en-US" noProof="0" dirty="0"/>
          </a:p>
        </p:txBody>
      </p:sp>
      <p:sp>
        <p:nvSpPr>
          <p:cNvPr id="1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288254346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mailto:laura.janda@uit.n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463" y="1118585"/>
            <a:ext cx="7026049" cy="2767615"/>
          </a:xfrm>
        </p:spPr>
        <p:txBody>
          <a:bodyPr>
            <a:normAutofit/>
          </a:bodyPr>
          <a:lstStyle/>
          <a:p>
            <a:r>
              <a:rPr lang="en-US" sz="4400" dirty="0"/>
              <a:t>Stable Language Variation </a:t>
            </a:r>
            <a:br>
              <a:rPr lang="en-US" sz="4400" dirty="0"/>
            </a:br>
            <a:r>
              <a:rPr lang="en-US" sz="4400" dirty="0"/>
              <a:t>in the Age of AI</a:t>
            </a:r>
            <a:endParaRPr lang="nb-NO" sz="4400" dirty="0"/>
          </a:p>
        </p:txBody>
      </p:sp>
      <p:sp>
        <p:nvSpPr>
          <p:cNvPr id="4" name="Subtitle 3"/>
          <p:cNvSpPr>
            <a:spLocks noGrp="1"/>
          </p:cNvSpPr>
          <p:nvPr>
            <p:ph type="subTitle" idx="1"/>
          </p:nvPr>
        </p:nvSpPr>
        <p:spPr>
          <a:xfrm>
            <a:off x="1054464" y="3790576"/>
            <a:ext cx="6012000" cy="1454784"/>
          </a:xfrm>
        </p:spPr>
        <p:txBody>
          <a:bodyPr>
            <a:normAutofit/>
          </a:bodyPr>
          <a:lstStyle/>
          <a:p>
            <a:r>
              <a:rPr lang="nb-NO" sz="3200" dirty="0"/>
              <a:t>Laura A. Janda</a:t>
            </a:r>
          </a:p>
        </p:txBody>
      </p:sp>
      <p:sp>
        <p:nvSpPr>
          <p:cNvPr id="5" name="Text Placeholder 4"/>
          <p:cNvSpPr>
            <a:spLocks noGrp="1"/>
          </p:cNvSpPr>
          <p:nvPr>
            <p:ph type="body" sz="quarter" idx="13"/>
          </p:nvPr>
        </p:nvSpPr>
        <p:spPr>
          <a:xfrm>
            <a:off x="1054464" y="5257552"/>
            <a:ext cx="6012000" cy="746878"/>
          </a:xfrm>
        </p:spPr>
        <p:txBody>
          <a:bodyPr/>
          <a:lstStyle/>
          <a:p>
            <a:r>
              <a:rPr lang="nb-NO" sz="2400" i="0" dirty="0">
                <a:hlinkClick r:id="rId2"/>
              </a:rPr>
              <a:t>laura.janda@uit.no</a:t>
            </a:r>
            <a:r>
              <a:rPr lang="nb-NO" sz="2400" i="0" dirty="0"/>
              <a:t> </a:t>
            </a:r>
          </a:p>
          <a:p>
            <a:endParaRPr lang="nb-NO" sz="2400" i="0" dirty="0"/>
          </a:p>
          <a:p>
            <a:r>
              <a:rPr lang="nb-NO" sz="2400" i="0" dirty="0" err="1"/>
              <a:t>with</a:t>
            </a:r>
            <a:r>
              <a:rPr lang="nb-NO" sz="2400" i="0" dirty="0"/>
              <a:t>: Tore Nesset, </a:t>
            </a:r>
            <a:r>
              <a:rPr lang="nb-NO" sz="2400" i="0" dirty="0" err="1"/>
              <a:t>Yuliia</a:t>
            </a:r>
            <a:r>
              <a:rPr lang="nb-NO" sz="2400" i="0" dirty="0"/>
              <a:t> </a:t>
            </a:r>
            <a:r>
              <a:rPr lang="nb-NO" sz="2400" i="0" dirty="0" err="1"/>
              <a:t>Palii</a:t>
            </a:r>
            <a:r>
              <a:rPr lang="nb-NO" sz="2400" i="0" dirty="0"/>
              <a:t>, Reza </a:t>
            </a:r>
            <a:r>
              <a:rPr lang="nb-NO" sz="2400" i="0" dirty="0" err="1"/>
              <a:t>Soltani</a:t>
            </a:r>
            <a:r>
              <a:rPr lang="nb-NO" sz="2400" i="0" dirty="0"/>
              <a:t> </a:t>
            </a:r>
          </a:p>
        </p:txBody>
      </p:sp>
      <p:pic>
        <p:nvPicPr>
          <p:cNvPr id="8" name="Picture Placeholder 7" descr="Green lights in the sky&#10;&#10;AI-generated content may be incorrect.">
            <a:extLst>
              <a:ext uri="{FF2B5EF4-FFF2-40B4-BE49-F238E27FC236}">
                <a16:creationId xmlns:a16="http://schemas.microsoft.com/office/drawing/2014/main" id="{B0736A61-F986-E7C7-C771-DA3570D2EB83}"/>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993" b="1993"/>
          <a:stretch>
            <a:fillRect/>
          </a:stretch>
        </p:blipFill>
        <p:spPr/>
      </p:pic>
    </p:spTree>
    <p:extLst>
      <p:ext uri="{BB962C8B-B14F-4D97-AF65-F5344CB8AC3E}">
        <p14:creationId xmlns:p14="http://schemas.microsoft.com/office/powerpoint/2010/main" val="6808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98E9D-89F2-637B-F23B-580AFBB50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21778C-4B93-6026-39F3-2B0472B5BB2A}"/>
              </a:ext>
            </a:extLst>
          </p:cNvPr>
          <p:cNvSpPr>
            <a:spLocks noGrp="1"/>
          </p:cNvSpPr>
          <p:nvPr>
            <p:ph type="title"/>
          </p:nvPr>
        </p:nvSpPr>
        <p:spPr>
          <a:xfrm>
            <a:off x="457200" y="365125"/>
            <a:ext cx="11347938" cy="2649538"/>
          </a:xfrm>
        </p:spPr>
        <p:txBody>
          <a:bodyPr>
            <a:noAutofit/>
          </a:bodyPr>
          <a:lstStyle/>
          <a:p>
            <a:r>
              <a:rPr lang="en-GB" sz="3600" dirty="0"/>
              <a:t>Blythe, W., Croft, W. 2012.</a:t>
            </a:r>
            <a:r>
              <a:rPr lang="en-GB" sz="3600" b="1" dirty="0"/>
              <a:t> S-curves and the mechanisms of propagation in language change. </a:t>
            </a:r>
            <a:r>
              <a:rPr lang="en-GB" sz="3600" i="1" dirty="0"/>
              <a:t>Language</a:t>
            </a:r>
            <a:r>
              <a:rPr lang="en-GB" sz="3600" dirty="0"/>
              <a:t> 88: 2, 2012, 269-304.</a:t>
            </a:r>
            <a:br>
              <a:rPr lang="en-GB" sz="3600" dirty="0"/>
            </a:br>
            <a:r>
              <a:rPr lang="en-GB" sz="3600" dirty="0"/>
              <a:t>39 studies of variation leading to change, plus computer simulations</a:t>
            </a:r>
            <a:endParaRPr lang="en-NO" sz="3600" dirty="0"/>
          </a:p>
        </p:txBody>
      </p:sp>
      <p:sp>
        <p:nvSpPr>
          <p:cNvPr id="3" name="TextBox 2">
            <a:extLst>
              <a:ext uri="{FF2B5EF4-FFF2-40B4-BE49-F238E27FC236}">
                <a16:creationId xmlns:a16="http://schemas.microsoft.com/office/drawing/2014/main" id="{7C44F1FB-FA96-BB91-1FBE-BB0D119CBF7D}"/>
              </a:ext>
            </a:extLst>
          </p:cNvPr>
          <p:cNvSpPr txBox="1"/>
          <p:nvPr/>
        </p:nvSpPr>
        <p:spPr>
          <a:xfrm>
            <a:off x="457200" y="3186113"/>
            <a:ext cx="11072813" cy="3323987"/>
          </a:xfrm>
          <a:prstGeom prst="rect">
            <a:avLst/>
          </a:prstGeom>
          <a:noFill/>
        </p:spPr>
        <p:txBody>
          <a:bodyPr wrap="square" rtlCol="0">
            <a:spAutoFit/>
          </a:bodyPr>
          <a:lstStyle/>
          <a:p>
            <a:r>
              <a:rPr lang="en-NO" sz="3000" dirty="0"/>
              <a:t>The S-curves are driven by </a:t>
            </a:r>
            <a:r>
              <a:rPr lang="en-NO" sz="3000" b="1" dirty="0"/>
              <a:t>“differential weighting” </a:t>
            </a:r>
            <a:r>
              <a:rPr lang="en-NO" sz="3000" dirty="0"/>
              <a:t>(cf. Croft 2000 &amp; Labov 2001) “</a:t>
            </a:r>
            <a:r>
              <a:rPr lang="en-GB" sz="3000" dirty="0"/>
              <a:t>For whatever reason, a speaker or group of speakers weights the language use of other (groups of) speakers differentially. That speaker/group then observes that a particular variant is probabilistically associated with the relevant speaker/group, and transfers the weighting from the speaker/group to the variant.</a:t>
            </a:r>
            <a:r>
              <a:rPr lang="en-NO" sz="3000" dirty="0"/>
              <a:t>”</a:t>
            </a:r>
          </a:p>
        </p:txBody>
      </p:sp>
    </p:spTree>
    <p:extLst>
      <p:ext uri="{BB962C8B-B14F-4D97-AF65-F5344CB8AC3E}">
        <p14:creationId xmlns:p14="http://schemas.microsoft.com/office/powerpoint/2010/main" val="1827380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CF90-DFF6-16FB-69C5-6CDA52A4091F}"/>
              </a:ext>
            </a:extLst>
          </p:cNvPr>
          <p:cNvSpPr>
            <a:spLocks noGrp="1"/>
          </p:cNvSpPr>
          <p:nvPr>
            <p:ph type="title"/>
          </p:nvPr>
        </p:nvSpPr>
        <p:spPr>
          <a:xfrm>
            <a:off x="457200" y="365125"/>
            <a:ext cx="11347938" cy="2649538"/>
          </a:xfrm>
        </p:spPr>
        <p:txBody>
          <a:bodyPr>
            <a:noAutofit/>
          </a:bodyPr>
          <a:lstStyle/>
          <a:p>
            <a:r>
              <a:rPr lang="en-GB" sz="3600" dirty="0"/>
              <a:t>Blythe, W., Croft, W. 2012.</a:t>
            </a:r>
            <a:r>
              <a:rPr lang="en-GB" sz="3600" b="1" dirty="0"/>
              <a:t> S-curves and the mechanisms of propagation in language change. </a:t>
            </a:r>
            <a:r>
              <a:rPr lang="en-GB" sz="3600" i="1" dirty="0"/>
              <a:t>Language</a:t>
            </a:r>
            <a:r>
              <a:rPr lang="en-GB" sz="3600" dirty="0"/>
              <a:t> 88: 2, 2012, 269-304.</a:t>
            </a:r>
            <a:br>
              <a:rPr lang="en-GB" sz="3600" dirty="0"/>
            </a:br>
            <a:r>
              <a:rPr lang="en-GB" sz="3600" dirty="0"/>
              <a:t>39 studies of variation leading to change, plus computer simulations</a:t>
            </a:r>
            <a:endParaRPr lang="en-NO" sz="3600" dirty="0"/>
          </a:p>
        </p:txBody>
      </p:sp>
      <p:pic>
        <p:nvPicPr>
          <p:cNvPr id="4" name="Picture 3" descr="A graph of the number of years&#10;&#10;AI-generated content may be incorrect.">
            <a:extLst>
              <a:ext uri="{FF2B5EF4-FFF2-40B4-BE49-F238E27FC236}">
                <a16:creationId xmlns:a16="http://schemas.microsoft.com/office/drawing/2014/main" id="{A711798A-2DAA-CAE5-D969-05F6BF674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04" y="3271460"/>
            <a:ext cx="5345418" cy="3586540"/>
          </a:xfrm>
          <a:prstGeom prst="rect">
            <a:avLst/>
          </a:prstGeom>
        </p:spPr>
      </p:pic>
      <p:pic>
        <p:nvPicPr>
          <p:cNvPr id="6" name="Picture 5" descr="A graph of a number of points&#10;&#10;AI-generated content may be incorrect.">
            <a:extLst>
              <a:ext uri="{FF2B5EF4-FFF2-40B4-BE49-F238E27FC236}">
                <a16:creationId xmlns:a16="http://schemas.microsoft.com/office/drawing/2014/main" id="{8C8C5839-5C2E-33FC-27AA-E23DC875F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014663"/>
            <a:ext cx="5176838" cy="3406520"/>
          </a:xfrm>
          <a:prstGeom prst="rect">
            <a:avLst/>
          </a:prstGeom>
        </p:spPr>
      </p:pic>
      <p:pic>
        <p:nvPicPr>
          <p:cNvPr id="8" name="Picture 7" descr="A graph of a number of objects&#10;&#10;AI-generated content may be incorrect.">
            <a:extLst>
              <a:ext uri="{FF2B5EF4-FFF2-40B4-BE49-F238E27FC236}">
                <a16:creationId xmlns:a16="http://schemas.microsoft.com/office/drawing/2014/main" id="{3B083B39-4C83-D4C1-D429-C60DC45685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85" y="0"/>
            <a:ext cx="5732647" cy="3821763"/>
          </a:xfrm>
          <a:prstGeom prst="rect">
            <a:avLst/>
          </a:prstGeom>
        </p:spPr>
      </p:pic>
      <p:pic>
        <p:nvPicPr>
          <p:cNvPr id="10" name="Picture 9" descr="A graph of a number of different types of data&#10;&#10;AI-generated content may be incorrect.">
            <a:extLst>
              <a:ext uri="{FF2B5EF4-FFF2-40B4-BE49-F238E27FC236}">
                <a16:creationId xmlns:a16="http://schemas.microsoft.com/office/drawing/2014/main" id="{43CAB1B3-2A8E-95F5-AD96-7EC5717230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9573" y="307893"/>
            <a:ext cx="5779416" cy="3827300"/>
          </a:xfrm>
          <a:prstGeom prst="rect">
            <a:avLst/>
          </a:prstGeom>
        </p:spPr>
      </p:pic>
    </p:spTree>
    <p:extLst>
      <p:ext uri="{BB962C8B-B14F-4D97-AF65-F5344CB8AC3E}">
        <p14:creationId xmlns:p14="http://schemas.microsoft.com/office/powerpoint/2010/main" val="309204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99DA-C075-C54F-A7FB-0E020719BF7C}"/>
              </a:ext>
            </a:extLst>
          </p:cNvPr>
          <p:cNvSpPr>
            <a:spLocks noGrp="1"/>
          </p:cNvSpPr>
          <p:nvPr>
            <p:ph type="title"/>
          </p:nvPr>
        </p:nvSpPr>
        <p:spPr>
          <a:xfrm>
            <a:off x="838200" y="365125"/>
            <a:ext cx="10515600" cy="1325563"/>
          </a:xfrm>
        </p:spPr>
        <p:txBody>
          <a:bodyPr anchor="ctr">
            <a:normAutofit/>
          </a:bodyPr>
          <a:lstStyle/>
          <a:p>
            <a:r>
              <a:rPr lang="en-NO" dirty="0"/>
              <a:t>Spread of change</a:t>
            </a:r>
          </a:p>
        </p:txBody>
      </p:sp>
      <p:sp>
        <p:nvSpPr>
          <p:cNvPr id="3" name="Content Placeholder 2">
            <a:extLst>
              <a:ext uri="{FF2B5EF4-FFF2-40B4-BE49-F238E27FC236}">
                <a16:creationId xmlns:a16="http://schemas.microsoft.com/office/drawing/2014/main" id="{32B1EEF7-4D3A-D4C5-1843-E78A3A2A15CF}"/>
              </a:ext>
            </a:extLst>
          </p:cNvPr>
          <p:cNvSpPr>
            <a:spLocks noGrp="1"/>
          </p:cNvSpPr>
          <p:nvPr>
            <p:ph sz="half" idx="1"/>
          </p:nvPr>
        </p:nvSpPr>
        <p:spPr>
          <a:xfrm>
            <a:off x="838200" y="1825625"/>
            <a:ext cx="5181600" cy="4351338"/>
          </a:xfrm>
        </p:spPr>
        <p:txBody>
          <a:bodyPr>
            <a:normAutofit/>
          </a:bodyPr>
          <a:lstStyle/>
          <a:p>
            <a:pPr marL="0" indent="0">
              <a:buNone/>
            </a:pPr>
            <a:r>
              <a:rPr lang="en-US" sz="2400"/>
              <a:t>The spread of language change (“transition” cf. Weinreich et al. 1968) is facilitated by the presence of “numerous weak [social] ties”, in particular “first-order ties” realized as direct linguistic interactions (Milroy 1992, 2002) that can propagate change across a speech community.</a:t>
            </a:r>
            <a:r>
              <a:rPr lang="en-NO" sz="2400"/>
              <a:t> </a:t>
            </a:r>
          </a:p>
          <a:p>
            <a:pPr marL="0" indent="0">
              <a:buNone/>
            </a:pPr>
            <a:endParaRPr lang="en-NO" sz="2400"/>
          </a:p>
          <a:p>
            <a:pPr marL="0" indent="0">
              <a:buNone/>
            </a:pPr>
            <a:r>
              <a:rPr lang="en-NO" sz="2400"/>
              <a:t>In other words: language change spreads when </a:t>
            </a:r>
            <a:r>
              <a:rPr lang="en-NO" sz="2400" b="1"/>
              <a:t>lots of people talk to one another</a:t>
            </a:r>
          </a:p>
        </p:txBody>
      </p:sp>
      <p:pic>
        <p:nvPicPr>
          <p:cNvPr id="1026" name="Picture 2" descr="Sets of people talking or speaking to each other. collection of chatting  men and women with speech bubbles isolated on white background. colorful  vector illustration in flat cartoon style. | Premium Vector">
            <a:extLst>
              <a:ext uri="{FF2B5EF4-FFF2-40B4-BE49-F238E27FC236}">
                <a16:creationId xmlns:a16="http://schemas.microsoft.com/office/drawing/2014/main" id="{607710A4-5A8A-13FD-E0F7-8567A24BCD2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9800" y="2250171"/>
            <a:ext cx="5788835" cy="350224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261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F56C-2C7B-CE82-5CA9-B90C81E38946}"/>
              </a:ext>
            </a:extLst>
          </p:cNvPr>
          <p:cNvSpPr>
            <a:spLocks noGrp="1"/>
          </p:cNvSpPr>
          <p:nvPr>
            <p:ph type="title"/>
          </p:nvPr>
        </p:nvSpPr>
        <p:spPr/>
        <p:txBody>
          <a:bodyPr/>
          <a:lstStyle/>
          <a:p>
            <a:r>
              <a:rPr lang="en-NO" dirty="0"/>
              <a:t>Locus and quality of change</a:t>
            </a:r>
          </a:p>
        </p:txBody>
      </p:sp>
      <p:sp>
        <p:nvSpPr>
          <p:cNvPr id="4" name="Content Placeholder 3">
            <a:extLst>
              <a:ext uri="{FF2B5EF4-FFF2-40B4-BE49-F238E27FC236}">
                <a16:creationId xmlns:a16="http://schemas.microsoft.com/office/drawing/2014/main" id="{5BE95A50-2C4C-C5EC-2BD4-0C36C954D94C}"/>
              </a:ext>
            </a:extLst>
          </p:cNvPr>
          <p:cNvSpPr>
            <a:spLocks noGrp="1"/>
          </p:cNvSpPr>
          <p:nvPr>
            <p:ph sz="half" idx="1"/>
          </p:nvPr>
        </p:nvSpPr>
        <p:spPr/>
        <p:txBody>
          <a:bodyPr/>
          <a:lstStyle/>
          <a:p>
            <a:r>
              <a:rPr lang="en-NO" dirty="0"/>
              <a:t>Some have assumed that language change takes place </a:t>
            </a:r>
            <a:r>
              <a:rPr lang="en-NO" b="1" dirty="0"/>
              <a:t>at L1 acquisition </a:t>
            </a:r>
            <a:r>
              <a:rPr lang="en-NO" dirty="0"/>
              <a:t>(</a:t>
            </a:r>
            <a:r>
              <a:rPr lang="en-US" dirty="0"/>
              <a:t>Andersen 1973 &amp; 1989</a:t>
            </a:r>
            <a:r>
              <a:rPr lang="en-NO" dirty="0"/>
              <a:t>)</a:t>
            </a:r>
          </a:p>
          <a:p>
            <a:r>
              <a:rPr lang="en-NO" dirty="0"/>
              <a:t>Some have assumed that language change is </a:t>
            </a:r>
            <a:r>
              <a:rPr lang="en-NO" b="1" dirty="0"/>
              <a:t>categorical</a:t>
            </a:r>
          </a:p>
        </p:txBody>
      </p:sp>
      <p:sp>
        <p:nvSpPr>
          <p:cNvPr id="5" name="Content Placeholder 4">
            <a:extLst>
              <a:ext uri="{FF2B5EF4-FFF2-40B4-BE49-F238E27FC236}">
                <a16:creationId xmlns:a16="http://schemas.microsoft.com/office/drawing/2014/main" id="{D7DE7715-5256-A5A8-DAC1-4961DC27C002}"/>
              </a:ext>
            </a:extLst>
          </p:cNvPr>
          <p:cNvSpPr>
            <a:spLocks noGrp="1"/>
          </p:cNvSpPr>
          <p:nvPr>
            <p:ph sz="half" idx="2"/>
          </p:nvPr>
        </p:nvSpPr>
        <p:spPr/>
        <p:txBody>
          <a:bodyPr/>
          <a:lstStyle/>
          <a:p>
            <a:r>
              <a:rPr lang="en-NO" dirty="0"/>
              <a:t>Others show evidence that language change takes place </a:t>
            </a:r>
            <a:r>
              <a:rPr lang="en-NO" b="1" dirty="0"/>
              <a:t>across the lifespan </a:t>
            </a:r>
            <a:r>
              <a:rPr lang="en-NO" dirty="0"/>
              <a:t>(</a:t>
            </a:r>
            <a:r>
              <a:rPr lang="en-US" dirty="0"/>
              <a:t>Mechler &amp; </a:t>
            </a:r>
            <a:r>
              <a:rPr lang="en-US" dirty="0" err="1"/>
              <a:t>Buchstaller</a:t>
            </a:r>
            <a:r>
              <a:rPr lang="en-US" dirty="0"/>
              <a:t> 2019</a:t>
            </a:r>
            <a:r>
              <a:rPr lang="en-NO" dirty="0"/>
              <a:t>) </a:t>
            </a:r>
          </a:p>
          <a:p>
            <a:r>
              <a:rPr lang="en-NO" dirty="0"/>
              <a:t>Others show evidence that language change is </a:t>
            </a:r>
            <a:r>
              <a:rPr lang="en-NO" b="1" dirty="0"/>
              <a:t>gradual</a:t>
            </a:r>
            <a:r>
              <a:rPr lang="en-NO" dirty="0"/>
              <a:t> (</a:t>
            </a:r>
            <a:r>
              <a:rPr lang="en-US" dirty="0"/>
              <a:t>Bybee &amp; Beckner 2015</a:t>
            </a:r>
            <a:r>
              <a:rPr lang="en-NO" dirty="0"/>
              <a:t>)</a:t>
            </a:r>
          </a:p>
        </p:txBody>
      </p:sp>
      <p:sp>
        <p:nvSpPr>
          <p:cNvPr id="6" name="TextBox 5">
            <a:extLst>
              <a:ext uri="{FF2B5EF4-FFF2-40B4-BE49-F238E27FC236}">
                <a16:creationId xmlns:a16="http://schemas.microsoft.com/office/drawing/2014/main" id="{504E082A-B2D6-BAF0-7DE8-5537627CF4F4}"/>
              </a:ext>
            </a:extLst>
          </p:cNvPr>
          <p:cNvSpPr txBox="1"/>
          <p:nvPr/>
        </p:nvSpPr>
        <p:spPr>
          <a:xfrm>
            <a:off x="838200" y="4947138"/>
            <a:ext cx="10849708" cy="1569660"/>
          </a:xfrm>
          <a:prstGeom prst="rect">
            <a:avLst/>
          </a:prstGeom>
          <a:noFill/>
        </p:spPr>
        <p:txBody>
          <a:bodyPr wrap="square" rtlCol="0">
            <a:spAutoFit/>
          </a:bodyPr>
          <a:lstStyle/>
          <a:p>
            <a:r>
              <a:rPr lang="en-NO" sz="3200" dirty="0"/>
              <a:t>If the “others” are right, </a:t>
            </a:r>
            <a:r>
              <a:rPr lang="en-US" sz="3200" b="1" dirty="0"/>
              <a:t>adults</a:t>
            </a:r>
            <a:r>
              <a:rPr lang="en-US" sz="3200" dirty="0"/>
              <a:t> are liable to make </a:t>
            </a:r>
            <a:r>
              <a:rPr lang="en-US" sz="3200" b="1" dirty="0"/>
              <a:t>gradual changes</a:t>
            </a:r>
            <a:r>
              <a:rPr lang="en-US" sz="3200" dirty="0"/>
              <a:t> in language based on their exposure to </a:t>
            </a:r>
            <a:r>
              <a:rPr lang="en-US" sz="3200" b="1" dirty="0"/>
              <a:t>interactional use of language</a:t>
            </a:r>
            <a:r>
              <a:rPr lang="en-US" sz="3200" dirty="0"/>
              <a:t>. </a:t>
            </a:r>
            <a:endParaRPr lang="en-NO" sz="3200" dirty="0"/>
          </a:p>
        </p:txBody>
      </p:sp>
    </p:spTree>
    <p:extLst>
      <p:ext uri="{BB962C8B-B14F-4D97-AF65-F5344CB8AC3E}">
        <p14:creationId xmlns:p14="http://schemas.microsoft.com/office/powerpoint/2010/main" val="1393229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able of english language&#10;&#10;AI-generated content may be incorrect.">
            <a:extLst>
              <a:ext uri="{FF2B5EF4-FFF2-40B4-BE49-F238E27FC236}">
                <a16:creationId xmlns:a16="http://schemas.microsoft.com/office/drawing/2014/main" id="{D2068F6B-22D0-B527-7564-B8015C66E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30" y="0"/>
            <a:ext cx="11922939" cy="6858000"/>
          </a:xfrm>
          <a:prstGeom prst="rect">
            <a:avLst/>
          </a:prstGeom>
        </p:spPr>
      </p:pic>
    </p:spTree>
    <p:extLst>
      <p:ext uri="{BB962C8B-B14F-4D97-AF65-F5344CB8AC3E}">
        <p14:creationId xmlns:p14="http://schemas.microsoft.com/office/powerpoint/2010/main" val="4140153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E19B-DED7-A9FF-8862-ABA2667BCD31}"/>
              </a:ext>
            </a:extLst>
          </p:cNvPr>
          <p:cNvSpPr>
            <a:spLocks noGrp="1"/>
          </p:cNvSpPr>
          <p:nvPr>
            <p:ph type="title"/>
          </p:nvPr>
        </p:nvSpPr>
        <p:spPr/>
        <p:txBody>
          <a:bodyPr/>
          <a:lstStyle/>
          <a:p>
            <a:r>
              <a:rPr lang="en-US" dirty="0"/>
              <a:t>Singular vs. Plural (</a:t>
            </a:r>
            <a:r>
              <a:rPr lang="en-US" dirty="0" err="1"/>
              <a:t>SvP</a:t>
            </a:r>
            <a:r>
              <a:rPr lang="en-US" dirty="0"/>
              <a:t>) variation</a:t>
            </a:r>
            <a:endParaRPr lang="en-NO" dirty="0"/>
          </a:p>
        </p:txBody>
      </p:sp>
      <p:sp>
        <p:nvSpPr>
          <p:cNvPr id="3" name="Content Placeholder 2">
            <a:extLst>
              <a:ext uri="{FF2B5EF4-FFF2-40B4-BE49-F238E27FC236}">
                <a16:creationId xmlns:a16="http://schemas.microsoft.com/office/drawing/2014/main" id="{4E161FA1-31C9-34A3-4583-258EBCDC40A7}"/>
              </a:ext>
            </a:extLst>
          </p:cNvPr>
          <p:cNvSpPr>
            <a:spLocks noGrp="1"/>
          </p:cNvSpPr>
          <p:nvPr>
            <p:ph idx="1"/>
          </p:nvPr>
        </p:nvSpPr>
        <p:spPr/>
        <p:txBody>
          <a:bodyPr>
            <a:normAutofit/>
          </a:bodyPr>
          <a:lstStyle/>
          <a:p>
            <a:r>
              <a:rPr lang="en-US" dirty="0"/>
              <a:t>Corbett (2000) describes number as at once deceptively simple, yet “the </a:t>
            </a:r>
            <a:r>
              <a:rPr lang="en-US" b="1" dirty="0"/>
              <a:t>most underestimated of grammatical categories</a:t>
            </a:r>
            <a:r>
              <a:rPr lang="en-US" dirty="0"/>
              <a:t>”, presenting complex facts that differ across languages.</a:t>
            </a:r>
            <a:r>
              <a:rPr lang="en-NO" dirty="0"/>
              <a:t> </a:t>
            </a:r>
          </a:p>
          <a:p>
            <a:r>
              <a:rPr lang="en-US" dirty="0"/>
              <a:t>Grammatical number is the context for many types of variation, such as </a:t>
            </a:r>
            <a:r>
              <a:rPr lang="en-US" b="1" dirty="0"/>
              <a:t>syntactic Singular agreement </a:t>
            </a:r>
            <a:r>
              <a:rPr lang="en-US" dirty="0"/>
              <a:t>motivated by a Singular noun vs. </a:t>
            </a:r>
            <a:r>
              <a:rPr lang="en-US" b="1" dirty="0"/>
              <a:t>semantic Plural agreement </a:t>
            </a:r>
            <a:r>
              <a:rPr lang="en-US" dirty="0"/>
              <a:t>motivated by the fact that the noun refers to a multitude of individuals. This tug-of-war between syntax and semantics lies at the heart of controversies about grammatical agreement (Corbett 2006, </a:t>
            </a:r>
            <a:r>
              <a:rPr lang="en-US" dirty="0" err="1"/>
              <a:t>Kibrik</a:t>
            </a:r>
            <a:r>
              <a:rPr lang="en-US" dirty="0"/>
              <a:t> 2019).</a:t>
            </a:r>
            <a:r>
              <a:rPr lang="en-NO" dirty="0"/>
              <a:t> </a:t>
            </a:r>
          </a:p>
        </p:txBody>
      </p:sp>
    </p:spTree>
    <p:extLst>
      <p:ext uri="{BB962C8B-B14F-4D97-AF65-F5344CB8AC3E}">
        <p14:creationId xmlns:p14="http://schemas.microsoft.com/office/powerpoint/2010/main" val="370840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BD28-A95C-EB83-3387-7DD7DF515072}"/>
              </a:ext>
            </a:extLst>
          </p:cNvPr>
          <p:cNvSpPr>
            <a:spLocks noGrp="1"/>
          </p:cNvSpPr>
          <p:nvPr>
            <p:ph type="title"/>
          </p:nvPr>
        </p:nvSpPr>
        <p:spPr/>
        <p:txBody>
          <a:bodyPr/>
          <a:lstStyle/>
          <a:p>
            <a:r>
              <a:rPr lang="en-NO" dirty="0"/>
              <a:t>SvP variation in those 5 languages</a:t>
            </a:r>
          </a:p>
        </p:txBody>
      </p:sp>
      <p:sp>
        <p:nvSpPr>
          <p:cNvPr id="3" name="Content Placeholder 2">
            <a:extLst>
              <a:ext uri="{FF2B5EF4-FFF2-40B4-BE49-F238E27FC236}">
                <a16:creationId xmlns:a16="http://schemas.microsoft.com/office/drawing/2014/main" id="{63F310F9-D8DB-BCBB-0B4B-8854F1309185}"/>
              </a:ext>
            </a:extLst>
          </p:cNvPr>
          <p:cNvSpPr>
            <a:spLocks noGrp="1"/>
          </p:cNvSpPr>
          <p:nvPr>
            <p:ph idx="1"/>
          </p:nvPr>
        </p:nvSpPr>
        <p:spPr/>
        <p:txBody>
          <a:bodyPr>
            <a:normAutofit lnSpcReduction="10000"/>
          </a:bodyPr>
          <a:lstStyle/>
          <a:p>
            <a:r>
              <a:rPr lang="en-NO" b="1" dirty="0"/>
              <a:t>Norwegian. </a:t>
            </a:r>
            <a:r>
              <a:rPr lang="en-NO" dirty="0"/>
              <a:t>Corpus data: 33% PL, </a:t>
            </a:r>
            <a:r>
              <a:rPr lang="en-US" dirty="0"/>
              <a:t>ranging from 9% for </a:t>
            </a:r>
            <a:r>
              <a:rPr lang="en-US" i="1" dirty="0" err="1"/>
              <a:t>regjering</a:t>
            </a:r>
            <a:r>
              <a:rPr lang="en-US" dirty="0"/>
              <a:t> ‘government’ to 85% for the </a:t>
            </a:r>
            <a:r>
              <a:rPr lang="en-US" i="1" dirty="0"/>
              <a:t>Rosenborg</a:t>
            </a:r>
            <a:r>
              <a:rPr lang="en-US" dirty="0"/>
              <a:t> soccer team</a:t>
            </a:r>
            <a:r>
              <a:rPr lang="en-NO" dirty="0"/>
              <a:t>. Factors: distance, type of noun, type of adjective. (Nesset 2022 et al., experimental data forthcoming)</a:t>
            </a:r>
          </a:p>
          <a:p>
            <a:r>
              <a:rPr lang="en-US" b="1" dirty="0"/>
              <a:t>Spanish. </a:t>
            </a:r>
            <a:r>
              <a:rPr lang="en-US" dirty="0"/>
              <a:t>Riveiro </a:t>
            </a:r>
            <a:r>
              <a:rPr lang="en-US" dirty="0" err="1"/>
              <a:t>Outeiral</a:t>
            </a:r>
            <a:r>
              <a:rPr lang="en-US" dirty="0"/>
              <a:t> &amp; </a:t>
            </a:r>
            <a:r>
              <a:rPr lang="en-US" dirty="0" err="1"/>
              <a:t>Acuña-Fariña</a:t>
            </a:r>
            <a:r>
              <a:rPr lang="en-US" dirty="0"/>
              <a:t> (2012)</a:t>
            </a:r>
            <a:r>
              <a:rPr lang="en-NO" dirty="0"/>
              <a:t> tested 3 kinds of sentences: 1) </a:t>
            </a:r>
            <a:r>
              <a:rPr lang="en-US" dirty="0"/>
              <a:t>postmodified subjects </a:t>
            </a:r>
            <a:r>
              <a:rPr lang="en-US" i="1" dirty="0" err="1"/>
              <a:t>una</a:t>
            </a:r>
            <a:r>
              <a:rPr lang="en-US" i="1" dirty="0"/>
              <a:t> </a:t>
            </a:r>
            <a:r>
              <a:rPr lang="en-US" i="1" dirty="0" err="1"/>
              <a:t>banda</a:t>
            </a:r>
            <a:r>
              <a:rPr lang="en-US" i="1" dirty="0"/>
              <a:t> de </a:t>
            </a:r>
            <a:r>
              <a:rPr lang="en-US" i="1" dirty="0" err="1"/>
              <a:t>matones</a:t>
            </a:r>
            <a:r>
              <a:rPr lang="en-US" dirty="0"/>
              <a:t> ‘a gang of thugs’, 2) copular verb </a:t>
            </a:r>
            <a:r>
              <a:rPr lang="en-NO" i="1" dirty="0"/>
              <a:t>la causa del accidente</a:t>
            </a:r>
            <a:r>
              <a:rPr lang="en-NO" dirty="0"/>
              <a:t> + (</a:t>
            </a:r>
            <a:r>
              <a:rPr lang="en-NO" i="1" dirty="0"/>
              <a:t>ser</a:t>
            </a:r>
            <a:r>
              <a:rPr lang="en-NO" dirty="0"/>
              <a:t>) + </a:t>
            </a:r>
            <a:r>
              <a:rPr lang="en-NO" i="1" dirty="0"/>
              <a:t>los frenos</a:t>
            </a:r>
            <a:r>
              <a:rPr lang="en-NO" dirty="0"/>
              <a:t> ‘the cause of the accident (BE) the brakes’, 3) pseudoclefts </a:t>
            </a:r>
            <a:r>
              <a:rPr lang="en-NO" i="1" dirty="0"/>
              <a:t>lo que a mí realmente me gusta</a:t>
            </a:r>
            <a:r>
              <a:rPr lang="en-NO" dirty="0"/>
              <a:t> + (</a:t>
            </a:r>
            <a:r>
              <a:rPr lang="en-NO" i="1" dirty="0"/>
              <a:t>ser</a:t>
            </a:r>
            <a:r>
              <a:rPr lang="en-NO" dirty="0"/>
              <a:t>) + Plural noun ‘the thing I really like (BE)’. Factors: distance, construction type, word order.   </a:t>
            </a:r>
          </a:p>
        </p:txBody>
      </p:sp>
    </p:spTree>
    <p:extLst>
      <p:ext uri="{BB962C8B-B14F-4D97-AF65-F5344CB8AC3E}">
        <p14:creationId xmlns:p14="http://schemas.microsoft.com/office/powerpoint/2010/main" val="797953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12E89-5F88-0AA4-6A12-B74458B55C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C08F02-39C3-433E-D662-25EC474F2158}"/>
              </a:ext>
            </a:extLst>
          </p:cNvPr>
          <p:cNvSpPr>
            <a:spLocks noGrp="1"/>
          </p:cNvSpPr>
          <p:nvPr>
            <p:ph type="title"/>
          </p:nvPr>
        </p:nvSpPr>
        <p:spPr/>
        <p:txBody>
          <a:bodyPr/>
          <a:lstStyle/>
          <a:p>
            <a:r>
              <a:rPr lang="en-NO" dirty="0"/>
              <a:t>SvP variation in those 5 languages</a:t>
            </a:r>
          </a:p>
        </p:txBody>
      </p:sp>
      <p:sp>
        <p:nvSpPr>
          <p:cNvPr id="3" name="Content Placeholder 2">
            <a:extLst>
              <a:ext uri="{FF2B5EF4-FFF2-40B4-BE49-F238E27FC236}">
                <a16:creationId xmlns:a16="http://schemas.microsoft.com/office/drawing/2014/main" id="{C878EEE5-5E6F-45FC-7206-20BAD175335D}"/>
              </a:ext>
            </a:extLst>
          </p:cNvPr>
          <p:cNvSpPr>
            <a:spLocks noGrp="1"/>
          </p:cNvSpPr>
          <p:nvPr>
            <p:ph idx="1"/>
          </p:nvPr>
        </p:nvSpPr>
        <p:spPr/>
        <p:txBody>
          <a:bodyPr>
            <a:normAutofit lnSpcReduction="10000"/>
          </a:bodyPr>
          <a:lstStyle/>
          <a:p>
            <a:r>
              <a:rPr lang="en-NO" b="1" dirty="0"/>
              <a:t>Persian. </a:t>
            </a:r>
            <a:r>
              <a:rPr lang="en-US" dirty="0" err="1"/>
              <a:t>Hashabeiky</a:t>
            </a:r>
            <a:r>
              <a:rPr lang="en-US" dirty="0"/>
              <a:t> (2007) finds </a:t>
            </a:r>
            <a:r>
              <a:rPr lang="en-US" dirty="0" err="1"/>
              <a:t>SvP</a:t>
            </a:r>
            <a:r>
              <a:rPr lang="en-US" dirty="0"/>
              <a:t> variation with no evidence of language change across 24 centuries. Experiments with Persian speakers (</a:t>
            </a:r>
            <a:r>
              <a:rPr lang="en-US" dirty="0" err="1"/>
              <a:t>Feizmohammadpour</a:t>
            </a:r>
            <a:r>
              <a:rPr lang="en-US" dirty="0"/>
              <a:t> 2013) reveal that </a:t>
            </a:r>
            <a:r>
              <a:rPr lang="en-US" dirty="0" err="1"/>
              <a:t>SvP</a:t>
            </a:r>
            <a:r>
              <a:rPr lang="en-US" dirty="0"/>
              <a:t> agreement in construction with PL inanimate subjects is influenced by semantic factors such as construal of the subject noun as individualized or patient-like.</a:t>
            </a:r>
            <a:r>
              <a:rPr lang="en-NO" dirty="0"/>
              <a:t> </a:t>
            </a:r>
          </a:p>
          <a:p>
            <a:r>
              <a:rPr lang="en-NO" b="1" dirty="0"/>
              <a:t>North Sámi.</a:t>
            </a:r>
            <a:r>
              <a:rPr lang="en-NO" dirty="0"/>
              <a:t> Quantified nouns are SG and usually agree with PL verb forms, though SG is possible (Nickel &amp; Sammallahti 2011). SvP variation also with mathematical operations and conjoined subjects, where verb tends to agree with the closest NP.</a:t>
            </a:r>
          </a:p>
        </p:txBody>
      </p:sp>
    </p:spTree>
    <p:extLst>
      <p:ext uri="{BB962C8B-B14F-4D97-AF65-F5344CB8AC3E}">
        <p14:creationId xmlns:p14="http://schemas.microsoft.com/office/powerpoint/2010/main" val="1300565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B2BB71B3-14E1-A93D-DD36-9003AC0E936A}"/>
              </a:ext>
            </a:extLst>
          </p:cNvPr>
          <p:cNvGrpSpPr/>
          <p:nvPr/>
        </p:nvGrpSpPr>
        <p:grpSpPr>
          <a:xfrm>
            <a:off x="1451293" y="1357179"/>
            <a:ext cx="9915800" cy="3021253"/>
            <a:chOff x="594545" y="1185120"/>
            <a:chExt cx="11002912" cy="3895494"/>
          </a:xfrm>
        </p:grpSpPr>
        <p:sp>
          <p:nvSpPr>
            <p:cNvPr id="4" name="Oval 3">
              <a:extLst>
                <a:ext uri="{FF2B5EF4-FFF2-40B4-BE49-F238E27FC236}">
                  <a16:creationId xmlns:a16="http://schemas.microsoft.com/office/drawing/2014/main" id="{01AF0FBE-397B-00EA-E697-01267078A8B7}"/>
                </a:ext>
              </a:extLst>
            </p:cNvPr>
            <p:cNvSpPr/>
            <p:nvPr/>
          </p:nvSpPr>
          <p:spPr>
            <a:xfrm>
              <a:off x="594545" y="1929641"/>
              <a:ext cx="5090983" cy="3150973"/>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Oval 4">
              <a:extLst>
                <a:ext uri="{FF2B5EF4-FFF2-40B4-BE49-F238E27FC236}">
                  <a16:creationId xmlns:a16="http://schemas.microsoft.com/office/drawing/2014/main" id="{0CC4E1BC-6A27-90FA-30E8-0A008E26349E}"/>
                </a:ext>
              </a:extLst>
            </p:cNvPr>
            <p:cNvSpPr/>
            <p:nvPr/>
          </p:nvSpPr>
          <p:spPr>
            <a:xfrm>
              <a:off x="785650" y="3029605"/>
              <a:ext cx="599089" cy="599090"/>
            </a:xfrm>
            <a:prstGeom prst="ellipse">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Oval 5">
              <a:extLst>
                <a:ext uri="{FF2B5EF4-FFF2-40B4-BE49-F238E27FC236}">
                  <a16:creationId xmlns:a16="http://schemas.microsoft.com/office/drawing/2014/main" id="{8AAA863E-79AC-5216-46B4-BF2ABD79ABA3}"/>
                </a:ext>
              </a:extLst>
            </p:cNvPr>
            <p:cNvSpPr/>
            <p:nvPr/>
          </p:nvSpPr>
          <p:spPr>
            <a:xfrm>
              <a:off x="1416269" y="2462544"/>
              <a:ext cx="599089" cy="599090"/>
            </a:xfrm>
            <a:prstGeom prst="ellipse">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7" name="Oval 6">
              <a:extLst>
                <a:ext uri="{FF2B5EF4-FFF2-40B4-BE49-F238E27FC236}">
                  <a16:creationId xmlns:a16="http://schemas.microsoft.com/office/drawing/2014/main" id="{272318CA-73B4-12E9-2DE4-6A6861F9AEB4}"/>
                </a:ext>
              </a:extLst>
            </p:cNvPr>
            <p:cNvSpPr/>
            <p:nvPr/>
          </p:nvSpPr>
          <p:spPr>
            <a:xfrm>
              <a:off x="2212427" y="2299633"/>
              <a:ext cx="599089" cy="599090"/>
            </a:xfrm>
            <a:prstGeom prst="ellipse">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Oval 7">
              <a:extLst>
                <a:ext uri="{FF2B5EF4-FFF2-40B4-BE49-F238E27FC236}">
                  <a16:creationId xmlns:a16="http://schemas.microsoft.com/office/drawing/2014/main" id="{2D707A8E-B86A-0E81-6561-06547BBEE624}"/>
                </a:ext>
              </a:extLst>
            </p:cNvPr>
            <p:cNvSpPr/>
            <p:nvPr/>
          </p:nvSpPr>
          <p:spPr>
            <a:xfrm>
              <a:off x="3031498" y="2183133"/>
              <a:ext cx="599089" cy="599090"/>
            </a:xfrm>
            <a:prstGeom prst="ellipse">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9" name="Oval 8">
              <a:extLst>
                <a:ext uri="{FF2B5EF4-FFF2-40B4-BE49-F238E27FC236}">
                  <a16:creationId xmlns:a16="http://schemas.microsoft.com/office/drawing/2014/main" id="{9F90D485-4DFB-EEBF-EB04-07080EAC3160}"/>
                </a:ext>
              </a:extLst>
            </p:cNvPr>
            <p:cNvSpPr/>
            <p:nvPr/>
          </p:nvSpPr>
          <p:spPr>
            <a:xfrm>
              <a:off x="3668844" y="2462544"/>
              <a:ext cx="599089" cy="599090"/>
            </a:xfrm>
            <a:prstGeom prst="ellipse">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Oval 9">
              <a:extLst>
                <a:ext uri="{FF2B5EF4-FFF2-40B4-BE49-F238E27FC236}">
                  <a16:creationId xmlns:a16="http://schemas.microsoft.com/office/drawing/2014/main" id="{303DD5AC-D299-E20C-615A-2D3A8FEA873B}"/>
                </a:ext>
              </a:extLst>
            </p:cNvPr>
            <p:cNvSpPr/>
            <p:nvPr/>
          </p:nvSpPr>
          <p:spPr>
            <a:xfrm>
              <a:off x="4487916" y="2759460"/>
              <a:ext cx="599089" cy="599090"/>
            </a:xfrm>
            <a:prstGeom prst="ellipse">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Oval 10">
              <a:extLst>
                <a:ext uri="{FF2B5EF4-FFF2-40B4-BE49-F238E27FC236}">
                  <a16:creationId xmlns:a16="http://schemas.microsoft.com/office/drawing/2014/main" id="{66CECF9A-D8D2-A2BF-4FEE-10070316927C}"/>
                </a:ext>
              </a:extLst>
            </p:cNvPr>
            <p:cNvSpPr/>
            <p:nvPr/>
          </p:nvSpPr>
          <p:spPr>
            <a:xfrm>
              <a:off x="4926828" y="3419979"/>
              <a:ext cx="599089" cy="599090"/>
            </a:xfrm>
            <a:prstGeom prst="ellipse">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2" name="Oval 11">
              <a:extLst>
                <a:ext uri="{FF2B5EF4-FFF2-40B4-BE49-F238E27FC236}">
                  <a16:creationId xmlns:a16="http://schemas.microsoft.com/office/drawing/2014/main" id="{E3FC6FA1-A258-6621-512A-A5B35A94D551}"/>
                </a:ext>
              </a:extLst>
            </p:cNvPr>
            <p:cNvSpPr/>
            <p:nvPr/>
          </p:nvSpPr>
          <p:spPr>
            <a:xfrm>
              <a:off x="1154468" y="3771082"/>
              <a:ext cx="599089" cy="599090"/>
            </a:xfrm>
            <a:prstGeom prst="ellipse">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Oval 12">
              <a:extLst>
                <a:ext uri="{FF2B5EF4-FFF2-40B4-BE49-F238E27FC236}">
                  <a16:creationId xmlns:a16="http://schemas.microsoft.com/office/drawing/2014/main" id="{C5B65933-4C3A-5948-9BAB-8A55A7D6768B}"/>
                </a:ext>
              </a:extLst>
            </p:cNvPr>
            <p:cNvSpPr/>
            <p:nvPr/>
          </p:nvSpPr>
          <p:spPr>
            <a:xfrm>
              <a:off x="1821874" y="4195757"/>
              <a:ext cx="599089" cy="599090"/>
            </a:xfrm>
            <a:prstGeom prst="ellipse">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4" name="Oval 13">
              <a:extLst>
                <a:ext uri="{FF2B5EF4-FFF2-40B4-BE49-F238E27FC236}">
                  <a16:creationId xmlns:a16="http://schemas.microsoft.com/office/drawing/2014/main" id="{5E86757C-C6F4-33AA-4E9E-6452265CC26C}"/>
                </a:ext>
              </a:extLst>
            </p:cNvPr>
            <p:cNvSpPr/>
            <p:nvPr/>
          </p:nvSpPr>
          <p:spPr>
            <a:xfrm>
              <a:off x="4188372" y="3978164"/>
              <a:ext cx="599089" cy="599090"/>
            </a:xfrm>
            <a:prstGeom prst="ellipse">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5" name="Oval 14">
              <a:extLst>
                <a:ext uri="{FF2B5EF4-FFF2-40B4-BE49-F238E27FC236}">
                  <a16:creationId xmlns:a16="http://schemas.microsoft.com/office/drawing/2014/main" id="{0534630D-B844-40E8-F145-1CBCA557F276}"/>
                </a:ext>
              </a:extLst>
            </p:cNvPr>
            <p:cNvSpPr/>
            <p:nvPr/>
          </p:nvSpPr>
          <p:spPr>
            <a:xfrm>
              <a:off x="1813961" y="3205582"/>
              <a:ext cx="599089" cy="599090"/>
            </a:xfrm>
            <a:prstGeom prst="ellipse">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6" name="Oval 15">
              <a:extLst>
                <a:ext uri="{FF2B5EF4-FFF2-40B4-BE49-F238E27FC236}">
                  <a16:creationId xmlns:a16="http://schemas.microsoft.com/office/drawing/2014/main" id="{2ABA7B83-8456-8571-22EC-A4B019A2AAFF}"/>
                </a:ext>
              </a:extLst>
            </p:cNvPr>
            <p:cNvSpPr/>
            <p:nvPr/>
          </p:nvSpPr>
          <p:spPr>
            <a:xfrm>
              <a:off x="2684810" y="3013839"/>
              <a:ext cx="599089" cy="599090"/>
            </a:xfrm>
            <a:prstGeom prst="ellipse">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7" name="Oval 16">
              <a:extLst>
                <a:ext uri="{FF2B5EF4-FFF2-40B4-BE49-F238E27FC236}">
                  <a16:creationId xmlns:a16="http://schemas.microsoft.com/office/drawing/2014/main" id="{88966532-CC78-16FF-B421-E28045426788}"/>
                </a:ext>
              </a:extLst>
            </p:cNvPr>
            <p:cNvSpPr/>
            <p:nvPr/>
          </p:nvSpPr>
          <p:spPr>
            <a:xfrm>
              <a:off x="3603174" y="3302874"/>
              <a:ext cx="599089" cy="599090"/>
            </a:xfrm>
            <a:prstGeom prst="ellipse">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8" name="Oval 17">
              <a:extLst>
                <a:ext uri="{FF2B5EF4-FFF2-40B4-BE49-F238E27FC236}">
                  <a16:creationId xmlns:a16="http://schemas.microsoft.com/office/drawing/2014/main" id="{2CCA47F8-1E2B-5BBF-3F4E-ABC948F08007}"/>
                </a:ext>
              </a:extLst>
            </p:cNvPr>
            <p:cNvSpPr/>
            <p:nvPr/>
          </p:nvSpPr>
          <p:spPr>
            <a:xfrm>
              <a:off x="2576416" y="4024572"/>
              <a:ext cx="599089" cy="599090"/>
            </a:xfrm>
            <a:prstGeom prst="ellipse">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9" name="Oval 18">
              <a:extLst>
                <a:ext uri="{FF2B5EF4-FFF2-40B4-BE49-F238E27FC236}">
                  <a16:creationId xmlns:a16="http://schemas.microsoft.com/office/drawing/2014/main" id="{20A8E948-EF85-F867-68E0-FE12E912C602}"/>
                </a:ext>
              </a:extLst>
            </p:cNvPr>
            <p:cNvSpPr/>
            <p:nvPr/>
          </p:nvSpPr>
          <p:spPr>
            <a:xfrm>
              <a:off x="3376430" y="4296420"/>
              <a:ext cx="599089" cy="599090"/>
            </a:xfrm>
            <a:prstGeom prst="ellipse">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0" name="Oval 19">
              <a:extLst>
                <a:ext uri="{FF2B5EF4-FFF2-40B4-BE49-F238E27FC236}">
                  <a16:creationId xmlns:a16="http://schemas.microsoft.com/office/drawing/2014/main" id="{BA84E312-3DFA-BF17-BC23-5FB3A500502D}"/>
                </a:ext>
              </a:extLst>
            </p:cNvPr>
            <p:cNvSpPr/>
            <p:nvPr/>
          </p:nvSpPr>
          <p:spPr>
            <a:xfrm>
              <a:off x="6506474" y="1929641"/>
              <a:ext cx="5090983" cy="3150973"/>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1" name="Oval 20">
              <a:extLst>
                <a:ext uri="{FF2B5EF4-FFF2-40B4-BE49-F238E27FC236}">
                  <a16:creationId xmlns:a16="http://schemas.microsoft.com/office/drawing/2014/main" id="{F9F85561-012D-1CCF-1420-ECEA4B702ED7}"/>
                </a:ext>
              </a:extLst>
            </p:cNvPr>
            <p:cNvSpPr/>
            <p:nvPr/>
          </p:nvSpPr>
          <p:spPr>
            <a:xfrm>
              <a:off x="6697579" y="3029605"/>
              <a:ext cx="599089" cy="59909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2" name="Oval 21">
              <a:extLst>
                <a:ext uri="{FF2B5EF4-FFF2-40B4-BE49-F238E27FC236}">
                  <a16:creationId xmlns:a16="http://schemas.microsoft.com/office/drawing/2014/main" id="{AFBDA25E-61B8-FAB2-C909-C52C856D9670}"/>
                </a:ext>
              </a:extLst>
            </p:cNvPr>
            <p:cNvSpPr/>
            <p:nvPr/>
          </p:nvSpPr>
          <p:spPr>
            <a:xfrm>
              <a:off x="7328198" y="2462544"/>
              <a:ext cx="599089" cy="59909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3" name="Oval 22">
              <a:extLst>
                <a:ext uri="{FF2B5EF4-FFF2-40B4-BE49-F238E27FC236}">
                  <a16:creationId xmlns:a16="http://schemas.microsoft.com/office/drawing/2014/main" id="{05C0C387-B7BD-BAD2-77BB-F868823578EF}"/>
                </a:ext>
              </a:extLst>
            </p:cNvPr>
            <p:cNvSpPr/>
            <p:nvPr/>
          </p:nvSpPr>
          <p:spPr>
            <a:xfrm>
              <a:off x="8124356" y="2299633"/>
              <a:ext cx="599089" cy="59909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4" name="Oval 23">
              <a:extLst>
                <a:ext uri="{FF2B5EF4-FFF2-40B4-BE49-F238E27FC236}">
                  <a16:creationId xmlns:a16="http://schemas.microsoft.com/office/drawing/2014/main" id="{F5A5F9BF-E46A-6E34-A420-78BB2E88A190}"/>
                </a:ext>
              </a:extLst>
            </p:cNvPr>
            <p:cNvSpPr/>
            <p:nvPr/>
          </p:nvSpPr>
          <p:spPr>
            <a:xfrm>
              <a:off x="8943427" y="2183133"/>
              <a:ext cx="599089" cy="59909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5" name="Oval 24">
              <a:extLst>
                <a:ext uri="{FF2B5EF4-FFF2-40B4-BE49-F238E27FC236}">
                  <a16:creationId xmlns:a16="http://schemas.microsoft.com/office/drawing/2014/main" id="{5548DD06-2098-DB90-1683-0037BD785DF8}"/>
                </a:ext>
              </a:extLst>
            </p:cNvPr>
            <p:cNvSpPr/>
            <p:nvPr/>
          </p:nvSpPr>
          <p:spPr>
            <a:xfrm>
              <a:off x="9580773" y="2462544"/>
              <a:ext cx="599089" cy="59909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6" name="Oval 25">
              <a:extLst>
                <a:ext uri="{FF2B5EF4-FFF2-40B4-BE49-F238E27FC236}">
                  <a16:creationId xmlns:a16="http://schemas.microsoft.com/office/drawing/2014/main" id="{8612D6F1-EA57-C835-0EDA-AFF0A1A14242}"/>
                </a:ext>
              </a:extLst>
            </p:cNvPr>
            <p:cNvSpPr/>
            <p:nvPr/>
          </p:nvSpPr>
          <p:spPr>
            <a:xfrm>
              <a:off x="10399845" y="2759460"/>
              <a:ext cx="599089" cy="59909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7" name="Oval 26">
              <a:extLst>
                <a:ext uri="{FF2B5EF4-FFF2-40B4-BE49-F238E27FC236}">
                  <a16:creationId xmlns:a16="http://schemas.microsoft.com/office/drawing/2014/main" id="{6DF19C0F-C332-E6C0-5BD0-87767BA6E83E}"/>
                </a:ext>
              </a:extLst>
            </p:cNvPr>
            <p:cNvSpPr/>
            <p:nvPr/>
          </p:nvSpPr>
          <p:spPr>
            <a:xfrm>
              <a:off x="10838757" y="3419979"/>
              <a:ext cx="599089" cy="59909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8" name="Oval 27">
              <a:extLst>
                <a:ext uri="{FF2B5EF4-FFF2-40B4-BE49-F238E27FC236}">
                  <a16:creationId xmlns:a16="http://schemas.microsoft.com/office/drawing/2014/main" id="{40AD2E25-1221-443A-B337-87FCAEBEC6FC}"/>
                </a:ext>
              </a:extLst>
            </p:cNvPr>
            <p:cNvSpPr/>
            <p:nvPr/>
          </p:nvSpPr>
          <p:spPr>
            <a:xfrm>
              <a:off x="7066397" y="3771082"/>
              <a:ext cx="599089" cy="59909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9" name="Oval 28">
              <a:extLst>
                <a:ext uri="{FF2B5EF4-FFF2-40B4-BE49-F238E27FC236}">
                  <a16:creationId xmlns:a16="http://schemas.microsoft.com/office/drawing/2014/main" id="{64621C56-2041-45B0-D975-F59A3917D42E}"/>
                </a:ext>
              </a:extLst>
            </p:cNvPr>
            <p:cNvSpPr/>
            <p:nvPr/>
          </p:nvSpPr>
          <p:spPr>
            <a:xfrm>
              <a:off x="7733803" y="4195757"/>
              <a:ext cx="599089" cy="59909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0" name="Oval 29">
              <a:extLst>
                <a:ext uri="{FF2B5EF4-FFF2-40B4-BE49-F238E27FC236}">
                  <a16:creationId xmlns:a16="http://schemas.microsoft.com/office/drawing/2014/main" id="{411A61C6-EEFC-4D9B-136E-5F2A45836FA2}"/>
                </a:ext>
              </a:extLst>
            </p:cNvPr>
            <p:cNvSpPr/>
            <p:nvPr/>
          </p:nvSpPr>
          <p:spPr>
            <a:xfrm>
              <a:off x="10100301" y="3978164"/>
              <a:ext cx="599089" cy="59909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1" name="Oval 30">
              <a:extLst>
                <a:ext uri="{FF2B5EF4-FFF2-40B4-BE49-F238E27FC236}">
                  <a16:creationId xmlns:a16="http://schemas.microsoft.com/office/drawing/2014/main" id="{D6168A7E-F008-14FB-CB2A-A000D612880A}"/>
                </a:ext>
              </a:extLst>
            </p:cNvPr>
            <p:cNvSpPr/>
            <p:nvPr/>
          </p:nvSpPr>
          <p:spPr>
            <a:xfrm>
              <a:off x="7725890" y="3205582"/>
              <a:ext cx="599089" cy="59909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2" name="Oval 31">
              <a:extLst>
                <a:ext uri="{FF2B5EF4-FFF2-40B4-BE49-F238E27FC236}">
                  <a16:creationId xmlns:a16="http://schemas.microsoft.com/office/drawing/2014/main" id="{7F4D9EA0-FC62-F4FE-959D-A810BAF901C8}"/>
                </a:ext>
              </a:extLst>
            </p:cNvPr>
            <p:cNvSpPr/>
            <p:nvPr/>
          </p:nvSpPr>
          <p:spPr>
            <a:xfrm>
              <a:off x="8596739" y="3013839"/>
              <a:ext cx="599089" cy="59909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3" name="Oval 32">
              <a:extLst>
                <a:ext uri="{FF2B5EF4-FFF2-40B4-BE49-F238E27FC236}">
                  <a16:creationId xmlns:a16="http://schemas.microsoft.com/office/drawing/2014/main" id="{2CB92AE8-2492-395E-EE4E-022A9B2D0342}"/>
                </a:ext>
              </a:extLst>
            </p:cNvPr>
            <p:cNvSpPr/>
            <p:nvPr/>
          </p:nvSpPr>
          <p:spPr>
            <a:xfrm>
              <a:off x="9515103" y="3302874"/>
              <a:ext cx="599089" cy="59909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4" name="Oval 33">
              <a:extLst>
                <a:ext uri="{FF2B5EF4-FFF2-40B4-BE49-F238E27FC236}">
                  <a16:creationId xmlns:a16="http://schemas.microsoft.com/office/drawing/2014/main" id="{ED146503-1413-9C3E-C1BC-69ECDC5B9F02}"/>
                </a:ext>
              </a:extLst>
            </p:cNvPr>
            <p:cNvSpPr/>
            <p:nvPr/>
          </p:nvSpPr>
          <p:spPr>
            <a:xfrm>
              <a:off x="8488345" y="4024572"/>
              <a:ext cx="599089" cy="59909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5" name="Oval 34">
              <a:extLst>
                <a:ext uri="{FF2B5EF4-FFF2-40B4-BE49-F238E27FC236}">
                  <a16:creationId xmlns:a16="http://schemas.microsoft.com/office/drawing/2014/main" id="{866362FB-892B-5969-1F13-3005D5E9702A}"/>
                </a:ext>
              </a:extLst>
            </p:cNvPr>
            <p:cNvSpPr/>
            <p:nvPr/>
          </p:nvSpPr>
          <p:spPr>
            <a:xfrm>
              <a:off x="9288359" y="4296420"/>
              <a:ext cx="599089" cy="59909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6" name="TextBox 35">
              <a:extLst>
                <a:ext uri="{FF2B5EF4-FFF2-40B4-BE49-F238E27FC236}">
                  <a16:creationId xmlns:a16="http://schemas.microsoft.com/office/drawing/2014/main" id="{243B299C-5BB9-EBE9-2CAA-EFC81604F6FA}"/>
                </a:ext>
              </a:extLst>
            </p:cNvPr>
            <p:cNvSpPr txBox="1"/>
            <p:nvPr/>
          </p:nvSpPr>
          <p:spPr>
            <a:xfrm>
              <a:off x="768465" y="1192927"/>
              <a:ext cx="4814082" cy="674621"/>
            </a:xfrm>
            <a:prstGeom prst="rect">
              <a:avLst/>
            </a:prstGeom>
            <a:noFill/>
          </p:spPr>
          <p:txBody>
            <a:bodyPr wrap="square" rtlCol="0">
              <a:spAutoFit/>
            </a:bodyPr>
            <a:lstStyle/>
            <a:p>
              <a:pPr algn="ctr"/>
              <a:r>
                <a:rPr lang="nb-NO" sz="2800" dirty="0"/>
                <a:t>Singular</a:t>
              </a:r>
              <a:endParaRPr lang="en-NO" sz="2800" dirty="0"/>
            </a:p>
          </p:txBody>
        </p:sp>
        <p:sp>
          <p:nvSpPr>
            <p:cNvPr id="37" name="TextBox 36">
              <a:extLst>
                <a:ext uri="{FF2B5EF4-FFF2-40B4-BE49-F238E27FC236}">
                  <a16:creationId xmlns:a16="http://schemas.microsoft.com/office/drawing/2014/main" id="{8DF8618C-344C-A0C5-66F3-DCF60A5EAC7B}"/>
                </a:ext>
              </a:extLst>
            </p:cNvPr>
            <p:cNvSpPr txBox="1"/>
            <p:nvPr/>
          </p:nvSpPr>
          <p:spPr>
            <a:xfrm>
              <a:off x="7134023" y="1185120"/>
              <a:ext cx="4290040" cy="674621"/>
            </a:xfrm>
            <a:prstGeom prst="rect">
              <a:avLst/>
            </a:prstGeom>
            <a:noFill/>
          </p:spPr>
          <p:txBody>
            <a:bodyPr wrap="square" rtlCol="0">
              <a:spAutoFit/>
            </a:bodyPr>
            <a:lstStyle/>
            <a:p>
              <a:pPr algn="ctr"/>
              <a:r>
                <a:rPr lang="nb-NO" sz="2800" dirty="0"/>
                <a:t>Plural</a:t>
              </a:r>
              <a:endParaRPr lang="en-NO" sz="2800" dirty="0"/>
            </a:p>
          </p:txBody>
        </p:sp>
      </p:grpSp>
      <p:sp>
        <p:nvSpPr>
          <p:cNvPr id="2" name="TextBox 1">
            <a:extLst>
              <a:ext uri="{FF2B5EF4-FFF2-40B4-BE49-F238E27FC236}">
                <a16:creationId xmlns:a16="http://schemas.microsoft.com/office/drawing/2014/main" id="{0B3CCCD8-471A-489F-AC9F-9B92AC9543F1}"/>
              </a:ext>
            </a:extLst>
          </p:cNvPr>
          <p:cNvSpPr txBox="1"/>
          <p:nvPr/>
        </p:nvSpPr>
        <p:spPr>
          <a:xfrm>
            <a:off x="672662" y="207616"/>
            <a:ext cx="11014841" cy="954107"/>
          </a:xfrm>
          <a:prstGeom prst="rect">
            <a:avLst/>
          </a:prstGeom>
          <a:noFill/>
        </p:spPr>
        <p:txBody>
          <a:bodyPr wrap="square" rtlCol="0">
            <a:spAutoFit/>
          </a:bodyPr>
          <a:lstStyle/>
          <a:p>
            <a:pPr algn="ctr"/>
            <a:r>
              <a:rPr lang="nb-NO" sz="3200" b="1" dirty="0"/>
              <a:t>Alternative </a:t>
            </a:r>
            <a:r>
              <a:rPr lang="nb-NO" sz="3200" b="1" dirty="0" err="1"/>
              <a:t>construals</a:t>
            </a:r>
            <a:r>
              <a:rPr lang="nb-NO" sz="3200" b="1" dirty="0"/>
              <a:t> </a:t>
            </a:r>
            <a:r>
              <a:rPr lang="nb-NO" sz="3200" b="1" dirty="0" err="1"/>
              <a:t>of</a:t>
            </a:r>
            <a:r>
              <a:rPr lang="nb-NO" sz="3200" b="1" dirty="0"/>
              <a:t> masses / </a:t>
            </a:r>
            <a:r>
              <a:rPr lang="nb-NO" sz="3200" b="1" dirty="0" err="1"/>
              <a:t>multitudes</a:t>
            </a:r>
            <a:endParaRPr lang="en-GB" sz="3200" b="1" dirty="0"/>
          </a:p>
          <a:p>
            <a:pPr algn="ctr"/>
            <a:r>
              <a:rPr lang="en-GB" sz="2400" dirty="0"/>
              <a:t>cf. </a:t>
            </a:r>
            <a:r>
              <a:rPr lang="en-GB" sz="2400" dirty="0" err="1"/>
              <a:t>Langacker</a:t>
            </a:r>
            <a:r>
              <a:rPr lang="en-GB" sz="2400" dirty="0"/>
              <a:t> (2008: 131), Johnson (1987: 26)</a:t>
            </a:r>
            <a:endParaRPr lang="en-NO" sz="2400" dirty="0"/>
          </a:p>
        </p:txBody>
      </p:sp>
      <p:pic>
        <p:nvPicPr>
          <p:cNvPr id="3078" name="Picture 6" descr="Can exposure to ambiguous figures facilitate creativity?">
            <a:extLst>
              <a:ext uri="{FF2B5EF4-FFF2-40B4-BE49-F238E27FC236}">
                <a16:creationId xmlns:a16="http://schemas.microsoft.com/office/drawing/2014/main" id="{17D2119C-94A4-5D9F-6A37-C2841A0A8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218" y="4538269"/>
            <a:ext cx="5803416" cy="23122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FE136A0-533D-DBA7-52A9-294897BFCFFC}"/>
              </a:ext>
            </a:extLst>
          </p:cNvPr>
          <p:cNvSpPr txBox="1"/>
          <p:nvPr/>
        </p:nvSpPr>
        <p:spPr>
          <a:xfrm>
            <a:off x="1250294" y="4837559"/>
            <a:ext cx="5399315" cy="1538883"/>
          </a:xfrm>
          <a:prstGeom prst="rect">
            <a:avLst/>
          </a:prstGeom>
          <a:noFill/>
        </p:spPr>
        <p:txBody>
          <a:bodyPr wrap="square" rtlCol="0">
            <a:spAutoFit/>
          </a:bodyPr>
          <a:lstStyle/>
          <a:p>
            <a:r>
              <a:rPr lang="en-GB" sz="3200" b="1" dirty="0"/>
              <a:t>Cognitive </a:t>
            </a:r>
            <a:r>
              <a:rPr lang="en-GB" sz="3200" b="1" dirty="0" err="1"/>
              <a:t>multistability</a:t>
            </a:r>
            <a:endParaRPr lang="en-GB" sz="3200" b="1" dirty="0"/>
          </a:p>
          <a:p>
            <a:r>
              <a:rPr lang="en-GB" sz="3000" dirty="0"/>
              <a:t>(Stadler &amp; Kruse 1995), </a:t>
            </a:r>
          </a:p>
          <a:p>
            <a:r>
              <a:rPr lang="en-GB" sz="3200" dirty="0"/>
              <a:t>like ambiguous images</a:t>
            </a:r>
            <a:endParaRPr lang="en-NO" sz="3000" dirty="0"/>
          </a:p>
        </p:txBody>
      </p:sp>
    </p:spTree>
    <p:extLst>
      <p:ext uri="{BB962C8B-B14F-4D97-AF65-F5344CB8AC3E}">
        <p14:creationId xmlns:p14="http://schemas.microsoft.com/office/powerpoint/2010/main" val="3674109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maller Crowd Rdc Color Clip Art at Clker.com - vector clip art online,  royalty free &amp; public domain">
            <a:extLst>
              <a:ext uri="{FF2B5EF4-FFF2-40B4-BE49-F238E27FC236}">
                <a16:creationId xmlns:a16="http://schemas.microsoft.com/office/drawing/2014/main" id="{38F79157-18B7-809C-B96F-45CF796254C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O"/>
          </a:p>
        </p:txBody>
      </p:sp>
      <p:pic>
        <p:nvPicPr>
          <p:cNvPr id="1032" name="Picture 8" descr="Smaller Crowd Rdc Color Clip Art">
            <a:extLst>
              <a:ext uri="{FF2B5EF4-FFF2-40B4-BE49-F238E27FC236}">
                <a16:creationId xmlns:a16="http://schemas.microsoft.com/office/drawing/2014/main" id="{2DC020B9-1800-1760-5B31-469E638BB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5273"/>
            <a:ext cx="4929991" cy="31267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emium Vector | Crowd of people A big group of different people Vector">
            <a:extLst>
              <a:ext uri="{FF2B5EF4-FFF2-40B4-BE49-F238E27FC236}">
                <a16:creationId xmlns:a16="http://schemas.microsoft.com/office/drawing/2014/main" id="{E34F73AE-E5DA-C00C-F35C-72E1E592E2B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2451" t="24391" r="12805" b="10204"/>
          <a:stretch/>
        </p:blipFill>
        <p:spPr bwMode="auto">
          <a:xfrm>
            <a:off x="5782569" y="1795272"/>
            <a:ext cx="6409431" cy="31267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B3ACD13-DE1D-AE24-00BD-F5C03458320F}"/>
              </a:ext>
            </a:extLst>
          </p:cNvPr>
          <p:cNvSpPr txBox="1"/>
          <p:nvPr/>
        </p:nvSpPr>
        <p:spPr>
          <a:xfrm>
            <a:off x="2950086" y="498308"/>
            <a:ext cx="5987027" cy="769441"/>
          </a:xfrm>
          <a:prstGeom prst="rect">
            <a:avLst/>
          </a:prstGeom>
          <a:noFill/>
        </p:spPr>
        <p:txBody>
          <a:bodyPr wrap="square" rtlCol="0">
            <a:spAutoFit/>
          </a:bodyPr>
          <a:lstStyle/>
          <a:p>
            <a:pPr algn="ctr"/>
            <a:r>
              <a:rPr lang="ru-RU" sz="4400" err="1"/>
              <a:t>багато</a:t>
            </a:r>
            <a:r>
              <a:rPr lang="ru-RU" sz="4400"/>
              <a:t> людей</a:t>
            </a:r>
            <a:r>
              <a:rPr lang="nb-NO" sz="4400"/>
              <a:t>...</a:t>
            </a:r>
          </a:p>
        </p:txBody>
      </p:sp>
      <p:sp>
        <p:nvSpPr>
          <p:cNvPr id="6" name="TextBox 5">
            <a:extLst>
              <a:ext uri="{FF2B5EF4-FFF2-40B4-BE49-F238E27FC236}">
                <a16:creationId xmlns:a16="http://schemas.microsoft.com/office/drawing/2014/main" id="{EF72507B-ACF6-70C8-D264-1400B266F807}"/>
              </a:ext>
            </a:extLst>
          </p:cNvPr>
          <p:cNvSpPr txBox="1"/>
          <p:nvPr/>
        </p:nvSpPr>
        <p:spPr>
          <a:xfrm>
            <a:off x="52556" y="4922011"/>
            <a:ext cx="5433848" cy="707886"/>
          </a:xfrm>
          <a:prstGeom prst="rect">
            <a:avLst/>
          </a:prstGeom>
          <a:noFill/>
        </p:spPr>
        <p:txBody>
          <a:bodyPr wrap="square" rtlCol="0">
            <a:spAutoFit/>
          </a:bodyPr>
          <a:lstStyle/>
          <a:p>
            <a:pPr algn="ctr"/>
            <a:r>
              <a:rPr lang="ru-RU" sz="4000" err="1"/>
              <a:t>прийшло</a:t>
            </a:r>
            <a:r>
              <a:rPr lang="nb-NO" sz="4000"/>
              <a:t> (SG)</a:t>
            </a:r>
            <a:endParaRPr lang="en-NO" sz="4000"/>
          </a:p>
        </p:txBody>
      </p:sp>
      <p:sp>
        <p:nvSpPr>
          <p:cNvPr id="7" name="TextBox 6">
            <a:extLst>
              <a:ext uri="{FF2B5EF4-FFF2-40B4-BE49-F238E27FC236}">
                <a16:creationId xmlns:a16="http://schemas.microsoft.com/office/drawing/2014/main" id="{6B01072A-0ADD-E0FD-82BA-B1B944123D13}"/>
              </a:ext>
            </a:extLst>
          </p:cNvPr>
          <p:cNvSpPr txBox="1"/>
          <p:nvPr/>
        </p:nvSpPr>
        <p:spPr>
          <a:xfrm>
            <a:off x="6316713" y="4922011"/>
            <a:ext cx="5433848" cy="707886"/>
          </a:xfrm>
          <a:prstGeom prst="rect">
            <a:avLst/>
          </a:prstGeom>
          <a:noFill/>
        </p:spPr>
        <p:txBody>
          <a:bodyPr wrap="square" rtlCol="0">
            <a:spAutoFit/>
          </a:bodyPr>
          <a:lstStyle/>
          <a:p>
            <a:pPr algn="ctr"/>
            <a:r>
              <a:rPr lang="ru-RU" sz="4000" err="1"/>
              <a:t>прийшли</a:t>
            </a:r>
            <a:r>
              <a:rPr lang="nb-NO" sz="4000"/>
              <a:t> (PL)</a:t>
            </a:r>
            <a:endParaRPr lang="en-NO" sz="4000"/>
          </a:p>
        </p:txBody>
      </p:sp>
      <p:sp>
        <p:nvSpPr>
          <p:cNvPr id="3" name="TextBox 2">
            <a:extLst>
              <a:ext uri="{FF2B5EF4-FFF2-40B4-BE49-F238E27FC236}">
                <a16:creationId xmlns:a16="http://schemas.microsoft.com/office/drawing/2014/main" id="{3C054EEF-0432-8422-9168-78080B726AFE}"/>
              </a:ext>
            </a:extLst>
          </p:cNvPr>
          <p:cNvSpPr txBox="1"/>
          <p:nvPr/>
        </p:nvSpPr>
        <p:spPr>
          <a:xfrm>
            <a:off x="1591569" y="5757008"/>
            <a:ext cx="8382000" cy="646331"/>
          </a:xfrm>
          <a:prstGeom prst="rect">
            <a:avLst/>
          </a:prstGeom>
          <a:noFill/>
        </p:spPr>
        <p:txBody>
          <a:bodyPr wrap="square" rtlCol="0">
            <a:spAutoFit/>
          </a:bodyPr>
          <a:lstStyle/>
          <a:p>
            <a:pPr algn="ctr"/>
            <a:r>
              <a:rPr lang="en-NO" sz="3600" dirty="0"/>
              <a:t>Ukrainian ‘A lot of people came’</a:t>
            </a:r>
          </a:p>
        </p:txBody>
      </p:sp>
    </p:spTree>
    <p:extLst>
      <p:ext uri="{BB962C8B-B14F-4D97-AF65-F5344CB8AC3E}">
        <p14:creationId xmlns:p14="http://schemas.microsoft.com/office/powerpoint/2010/main" val="2134171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0EFF-4697-4675-9D24-CA5393910E6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latin typeface="+mj-lt"/>
                <a:ea typeface="+mj-ea"/>
                <a:cs typeface="+mj-cs"/>
              </a:rPr>
              <a:t>The one that got away…</a:t>
            </a:r>
          </a:p>
        </p:txBody>
      </p:sp>
      <p:sp>
        <p:nvSpPr>
          <p:cNvPr id="6" name="TextBox 5">
            <a:extLst>
              <a:ext uri="{FF2B5EF4-FFF2-40B4-BE49-F238E27FC236}">
                <a16:creationId xmlns:a16="http://schemas.microsoft.com/office/drawing/2014/main" id="{B8ED8406-09F3-78C9-3CE1-159DF8541D1F}"/>
              </a:ext>
            </a:extLst>
          </p:cNvPr>
          <p:cNvSpPr txBox="1"/>
          <p:nvPr/>
        </p:nvSpPr>
        <p:spPr>
          <a:xfrm>
            <a:off x="838200" y="1825625"/>
            <a:ext cx="5181600" cy="4351338"/>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sz="3200" dirty="0"/>
              <a:t>A grant proposal submitted to the Norwegian Research Council</a:t>
            </a:r>
          </a:p>
          <a:p>
            <a:pPr marL="228600" indent="-228600">
              <a:lnSpc>
                <a:spcPct val="90000"/>
              </a:lnSpc>
              <a:spcBef>
                <a:spcPts val="1000"/>
              </a:spcBef>
              <a:buFont typeface="Arial" panose="020B0604020202020204" pitchFamily="34" charset="0"/>
              <a:buChar char="•"/>
            </a:pPr>
            <a:r>
              <a:rPr lang="en-US" sz="3200" dirty="0"/>
              <a:t>Missed funding by 1 point</a:t>
            </a:r>
          </a:p>
          <a:p>
            <a:pPr marL="228600" indent="-228600">
              <a:lnSpc>
                <a:spcPct val="90000"/>
              </a:lnSpc>
              <a:spcBef>
                <a:spcPts val="1000"/>
              </a:spcBef>
              <a:buFont typeface="Arial" panose="020B0604020202020204" pitchFamily="34" charset="0"/>
              <a:buChar char="•"/>
            </a:pPr>
            <a:r>
              <a:rPr lang="en-US" sz="3200" dirty="0"/>
              <a:t>My university gave me a postdoc position as a “consolation prize”</a:t>
            </a:r>
          </a:p>
        </p:txBody>
      </p:sp>
      <p:pic>
        <p:nvPicPr>
          <p:cNvPr id="2050" name="Picture 2" descr="I Fisherman - Fish That Got Away - Free Transparent PNG Clipart Images  Download">
            <a:extLst>
              <a:ext uri="{FF2B5EF4-FFF2-40B4-BE49-F238E27FC236}">
                <a16:creationId xmlns:a16="http://schemas.microsoft.com/office/drawing/2014/main" id="{B91FEA89-0689-967B-AA0F-81F8C468A0F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39726" y="2376270"/>
            <a:ext cx="6019800" cy="367207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901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ilde av Prasad, Dilip K.">
            <a:extLst>
              <a:ext uri="{FF2B5EF4-FFF2-40B4-BE49-F238E27FC236}">
                <a16:creationId xmlns:a16="http://schemas.microsoft.com/office/drawing/2014/main" id="{43FE0305-1403-CFA2-2F99-20F0CEFF5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1" y="-27782"/>
            <a:ext cx="5530851" cy="69135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026F6B3-2427-14D9-B0EE-41AB2FCEF131}"/>
              </a:ext>
            </a:extLst>
          </p:cNvPr>
          <p:cNvSpPr txBox="1"/>
          <p:nvPr/>
        </p:nvSpPr>
        <p:spPr>
          <a:xfrm>
            <a:off x="5662246" y="140677"/>
            <a:ext cx="6400800" cy="954107"/>
          </a:xfrm>
          <a:prstGeom prst="rect">
            <a:avLst/>
          </a:prstGeom>
          <a:noFill/>
        </p:spPr>
        <p:txBody>
          <a:bodyPr wrap="square" rtlCol="0">
            <a:spAutoFit/>
          </a:bodyPr>
          <a:lstStyle/>
          <a:p>
            <a:r>
              <a:rPr lang="en-NO" sz="2800" dirty="0"/>
              <a:t>My colleague in the Computer Science Department at UiT, Dilip Prasad</a:t>
            </a:r>
          </a:p>
        </p:txBody>
      </p:sp>
      <p:sp>
        <p:nvSpPr>
          <p:cNvPr id="3" name="Rounded Rectangular Callout 2">
            <a:extLst>
              <a:ext uri="{FF2B5EF4-FFF2-40B4-BE49-F238E27FC236}">
                <a16:creationId xmlns:a16="http://schemas.microsoft.com/office/drawing/2014/main" id="{3361A4D5-2C51-516B-7A6C-DAFD1870B4CD}"/>
              </a:ext>
            </a:extLst>
          </p:cNvPr>
          <p:cNvSpPr/>
          <p:nvPr/>
        </p:nvSpPr>
        <p:spPr>
          <a:xfrm>
            <a:off x="6096000" y="1094784"/>
            <a:ext cx="4888523" cy="2016369"/>
          </a:xfrm>
          <a:prstGeom prst="wedgeRoundRectCallout">
            <a:avLst>
              <a:gd name="adj1" fmla="val -117053"/>
              <a:gd name="adj2" fmla="val 781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3200" dirty="0"/>
              <a:t>“Laura, most of what’s on the internet is not going to be written by human beings.”</a:t>
            </a:r>
          </a:p>
        </p:txBody>
      </p:sp>
      <p:sp>
        <p:nvSpPr>
          <p:cNvPr id="4" name="TextBox 3">
            <a:extLst>
              <a:ext uri="{FF2B5EF4-FFF2-40B4-BE49-F238E27FC236}">
                <a16:creationId xmlns:a16="http://schemas.microsoft.com/office/drawing/2014/main" id="{EE502D6C-40FE-E3DA-EB70-B6760ED1EE5C}"/>
              </a:ext>
            </a:extLst>
          </p:cNvPr>
          <p:cNvSpPr txBox="1"/>
          <p:nvPr/>
        </p:nvSpPr>
        <p:spPr>
          <a:xfrm>
            <a:off x="5990492" y="3429000"/>
            <a:ext cx="5744308" cy="3108543"/>
          </a:xfrm>
          <a:prstGeom prst="rect">
            <a:avLst/>
          </a:prstGeom>
          <a:noFill/>
        </p:spPr>
        <p:txBody>
          <a:bodyPr wrap="square" rtlCol="0">
            <a:spAutoFit/>
          </a:bodyPr>
          <a:lstStyle/>
          <a:p>
            <a:r>
              <a:rPr lang="en-US" sz="2800" dirty="0"/>
              <a:t>Thompson et al. (2024) estimate that a “shocking” 57.1% of texts on the Internet are machine-generated, a growing trend, particularly for low-resource languages targeted by multi-way machine translations.</a:t>
            </a:r>
            <a:r>
              <a:rPr lang="en-NO" sz="2800" dirty="0"/>
              <a:t> </a:t>
            </a:r>
          </a:p>
        </p:txBody>
      </p:sp>
    </p:spTree>
    <p:extLst>
      <p:ext uri="{BB962C8B-B14F-4D97-AF65-F5344CB8AC3E}">
        <p14:creationId xmlns:p14="http://schemas.microsoft.com/office/powerpoint/2010/main" val="3001722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05B8-1404-4EA1-DA0D-46D4FA81B148}"/>
              </a:ext>
            </a:extLst>
          </p:cNvPr>
          <p:cNvSpPr>
            <a:spLocks noGrp="1"/>
          </p:cNvSpPr>
          <p:nvPr>
            <p:ph type="title"/>
          </p:nvPr>
        </p:nvSpPr>
        <p:spPr/>
        <p:txBody>
          <a:bodyPr/>
          <a:lstStyle/>
          <a:p>
            <a:r>
              <a:rPr lang="en-NO" dirty="0"/>
              <a:t>How LLMs work</a:t>
            </a:r>
          </a:p>
        </p:txBody>
      </p:sp>
      <p:sp>
        <p:nvSpPr>
          <p:cNvPr id="3" name="Content Placeholder 2">
            <a:extLst>
              <a:ext uri="{FF2B5EF4-FFF2-40B4-BE49-F238E27FC236}">
                <a16:creationId xmlns:a16="http://schemas.microsoft.com/office/drawing/2014/main" id="{94A07176-803F-A340-13BE-5BFFB88B5C26}"/>
              </a:ext>
            </a:extLst>
          </p:cNvPr>
          <p:cNvSpPr>
            <a:spLocks noGrp="1"/>
          </p:cNvSpPr>
          <p:nvPr>
            <p:ph idx="1"/>
          </p:nvPr>
        </p:nvSpPr>
        <p:spPr>
          <a:xfrm>
            <a:off x="838200" y="1533832"/>
            <a:ext cx="5813323" cy="4643131"/>
          </a:xfrm>
        </p:spPr>
        <p:txBody>
          <a:bodyPr/>
          <a:lstStyle/>
          <a:p>
            <a:r>
              <a:rPr lang="en-US" dirty="0"/>
              <a:t>An LLM tokenizes language into units and computes the probability of the next unit in a string</a:t>
            </a:r>
            <a:r>
              <a:rPr lang="en-NO" dirty="0"/>
              <a:t> </a:t>
            </a:r>
          </a:p>
          <a:p>
            <a:r>
              <a:rPr lang="en-NO" dirty="0"/>
              <a:t>Bender et al. 2021 “On the Dangers of Stochastic Parrots”</a:t>
            </a:r>
          </a:p>
          <a:p>
            <a:r>
              <a:rPr lang="en-US" dirty="0"/>
              <a:t>LLMs tend to perpetuate and often exaggerate biases present in training data (Manning 2022)</a:t>
            </a:r>
            <a:r>
              <a:rPr lang="en-NO" dirty="0"/>
              <a:t> </a:t>
            </a:r>
          </a:p>
        </p:txBody>
      </p:sp>
      <p:pic>
        <p:nvPicPr>
          <p:cNvPr id="3074" name="Picture 2">
            <a:extLst>
              <a:ext uri="{FF2B5EF4-FFF2-40B4-BE49-F238E27FC236}">
                <a16:creationId xmlns:a16="http://schemas.microsoft.com/office/drawing/2014/main" id="{429F66AE-34FA-E513-BD0E-798D97C1BE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371"/>
          <a:stretch>
            <a:fillRect/>
          </a:stretch>
        </p:blipFill>
        <p:spPr bwMode="auto">
          <a:xfrm>
            <a:off x="6872748" y="0"/>
            <a:ext cx="53192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480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23994-F395-55F2-515A-2EC32F111A5B}"/>
              </a:ext>
            </a:extLst>
          </p:cNvPr>
          <p:cNvSpPr>
            <a:spLocks noGrp="1"/>
          </p:cNvSpPr>
          <p:nvPr>
            <p:ph type="title"/>
          </p:nvPr>
        </p:nvSpPr>
        <p:spPr/>
        <p:txBody>
          <a:bodyPr/>
          <a:lstStyle/>
          <a:p>
            <a:r>
              <a:rPr lang="en-NO" dirty="0"/>
              <a:t>Human-AI interaction on a massive scale</a:t>
            </a:r>
          </a:p>
        </p:txBody>
      </p:sp>
      <p:sp>
        <p:nvSpPr>
          <p:cNvPr id="3" name="Content Placeholder 2">
            <a:extLst>
              <a:ext uri="{FF2B5EF4-FFF2-40B4-BE49-F238E27FC236}">
                <a16:creationId xmlns:a16="http://schemas.microsoft.com/office/drawing/2014/main" id="{8D014FC1-C93E-D282-4E1B-3A172203AE50}"/>
              </a:ext>
            </a:extLst>
          </p:cNvPr>
          <p:cNvSpPr>
            <a:spLocks noGrp="1"/>
          </p:cNvSpPr>
          <p:nvPr>
            <p:ph idx="1"/>
          </p:nvPr>
        </p:nvSpPr>
        <p:spPr/>
        <p:txBody>
          <a:bodyPr/>
          <a:lstStyle/>
          <a:p>
            <a:r>
              <a:rPr lang="en-US" dirty="0"/>
              <a:t>Millions (billions?) of people can converse with LLM-sourced chatbots on an unlimited and even intimate basis (cf. “numerous weak ties”)</a:t>
            </a:r>
            <a:r>
              <a:rPr lang="en-NO" dirty="0"/>
              <a:t> </a:t>
            </a:r>
          </a:p>
          <a:p>
            <a:r>
              <a:rPr lang="en-US" dirty="0"/>
              <a:t>We know that human beings are sensitive to frequency distributions in language (Bybee 2015)</a:t>
            </a:r>
          </a:p>
          <a:p>
            <a:r>
              <a:rPr lang="en-US" dirty="0"/>
              <a:t>Will LLMs serve the role of “sociolinguistic icons” (Eckert 2000) to which people accommodate their speech in a process of “</a:t>
            </a:r>
            <a:r>
              <a:rPr lang="en-US" dirty="0" err="1"/>
              <a:t>koineization</a:t>
            </a:r>
            <a:r>
              <a:rPr lang="en-US" dirty="0"/>
              <a:t>” (Kerswill 2002)? </a:t>
            </a:r>
            <a:r>
              <a:rPr lang="en-NO" dirty="0"/>
              <a:t> </a:t>
            </a:r>
          </a:p>
        </p:txBody>
      </p:sp>
    </p:spTree>
    <p:extLst>
      <p:ext uri="{BB962C8B-B14F-4D97-AF65-F5344CB8AC3E}">
        <p14:creationId xmlns:p14="http://schemas.microsoft.com/office/powerpoint/2010/main" val="1333512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7A74B-7C6F-EB76-1E94-B16450318839}"/>
              </a:ext>
            </a:extLst>
          </p:cNvPr>
          <p:cNvSpPr>
            <a:spLocks noGrp="1"/>
          </p:cNvSpPr>
          <p:nvPr>
            <p:ph type="title"/>
          </p:nvPr>
        </p:nvSpPr>
        <p:spPr/>
        <p:txBody>
          <a:bodyPr/>
          <a:lstStyle/>
          <a:p>
            <a:r>
              <a:rPr lang="en-NO" dirty="0"/>
              <a:t>Pilot studies (with </a:t>
            </a:r>
            <a:r>
              <a:rPr lang="en-US" dirty="0"/>
              <a:t>GPT-3.5/4</a:t>
            </a:r>
            <a:r>
              <a:rPr lang="en-NO" dirty="0"/>
              <a:t>, 2024)</a:t>
            </a:r>
          </a:p>
        </p:txBody>
      </p:sp>
      <p:sp>
        <p:nvSpPr>
          <p:cNvPr id="3" name="Content Placeholder 2">
            <a:extLst>
              <a:ext uri="{FF2B5EF4-FFF2-40B4-BE49-F238E27FC236}">
                <a16:creationId xmlns:a16="http://schemas.microsoft.com/office/drawing/2014/main" id="{6C78A555-9C04-5E78-0BEE-D951D89D456A}"/>
              </a:ext>
            </a:extLst>
          </p:cNvPr>
          <p:cNvSpPr>
            <a:spLocks noGrp="1"/>
          </p:cNvSpPr>
          <p:nvPr>
            <p:ph idx="1"/>
          </p:nvPr>
        </p:nvSpPr>
        <p:spPr/>
        <p:txBody>
          <a:bodyPr>
            <a:normAutofit lnSpcReduction="10000"/>
          </a:bodyPr>
          <a:lstStyle/>
          <a:p>
            <a:r>
              <a:rPr lang="en-NO" b="1" dirty="0"/>
              <a:t>Ukrainian:</a:t>
            </a:r>
            <a:r>
              <a:rPr lang="en-NO" dirty="0"/>
              <a:t> 200 corpus sentences with </a:t>
            </a:r>
            <a:r>
              <a:rPr lang="en-NO" i="1" dirty="0"/>
              <a:t>bahato</a:t>
            </a:r>
            <a:r>
              <a:rPr lang="en-NO" dirty="0"/>
              <a:t> ‘many’ + NP subjects, verbs (100 SG/100 PL) removed. </a:t>
            </a:r>
            <a:r>
              <a:rPr lang="en-NO" b="1" dirty="0"/>
              <a:t>GPT replaced many SG verbs with PL</a:t>
            </a:r>
            <a:r>
              <a:rPr lang="en-NO" dirty="0"/>
              <a:t>, 86% with animates.</a:t>
            </a:r>
          </a:p>
          <a:p>
            <a:r>
              <a:rPr lang="en-NO" b="1" dirty="0"/>
              <a:t>Persian:</a:t>
            </a:r>
            <a:r>
              <a:rPr lang="en-NO" dirty="0"/>
              <a:t> base rate in Modern Persian: </a:t>
            </a:r>
            <a:r>
              <a:rPr lang="en-US" dirty="0"/>
              <a:t>over 80% of inanimate Plural subjects receive Singular marking on verbs (</a:t>
            </a:r>
            <a:r>
              <a:rPr lang="en-US" dirty="0" err="1"/>
              <a:t>Hashabeiky</a:t>
            </a:r>
            <a:r>
              <a:rPr lang="en-US" dirty="0"/>
              <a:t> 2007). We tested 1) -</a:t>
            </a:r>
            <a:r>
              <a:rPr lang="en-US" i="1" dirty="0" err="1"/>
              <a:t>hā</a:t>
            </a:r>
            <a:r>
              <a:rPr lang="en-US" i="1" dirty="0"/>
              <a:t> </a:t>
            </a:r>
            <a:r>
              <a:rPr lang="en-US" dirty="0"/>
              <a:t>(default plural marker), e.g. </a:t>
            </a:r>
            <a:r>
              <a:rPr lang="en-US" i="1" dirty="0" err="1"/>
              <a:t>xāne-hā</a:t>
            </a:r>
            <a:r>
              <a:rPr lang="en-US" i="1" dirty="0"/>
              <a:t> </a:t>
            </a:r>
            <a:r>
              <a:rPr lang="en-US" dirty="0"/>
              <a:t>‘house-s’; 2) -</a:t>
            </a:r>
            <a:r>
              <a:rPr lang="en-US" i="1" dirty="0" err="1"/>
              <a:t>ān</a:t>
            </a:r>
            <a:r>
              <a:rPr lang="en-US" i="1" dirty="0"/>
              <a:t> </a:t>
            </a:r>
            <a:r>
              <a:rPr lang="en-US" dirty="0"/>
              <a:t>(less common with inanimate nouns), e.g. </a:t>
            </a:r>
            <a:r>
              <a:rPr lang="en-US" i="1" dirty="0" err="1"/>
              <a:t>gonāh-ān</a:t>
            </a:r>
            <a:r>
              <a:rPr lang="en-US" dirty="0"/>
              <a:t> ‘sin-s’; 3) -</a:t>
            </a:r>
            <a:r>
              <a:rPr lang="en-US" i="1" dirty="0" err="1"/>
              <a:t>āt</a:t>
            </a:r>
            <a:r>
              <a:rPr lang="en-US" i="1" dirty="0"/>
              <a:t> </a:t>
            </a:r>
            <a:r>
              <a:rPr lang="en-US" dirty="0"/>
              <a:t>(borrowed from Arabic), e.g.  </a:t>
            </a:r>
            <a:r>
              <a:rPr lang="en-US" i="1" dirty="0" err="1"/>
              <a:t>āzmāye</a:t>
            </a:r>
            <a:r>
              <a:rPr lang="cs-CZ" i="1" dirty="0" err="1"/>
              <a:t>š</a:t>
            </a:r>
            <a:r>
              <a:rPr lang="cs-CZ" i="1" dirty="0"/>
              <a:t>-</a:t>
            </a:r>
            <a:r>
              <a:rPr lang="en-US" i="1" dirty="0" err="1"/>
              <a:t>āt</a:t>
            </a:r>
            <a:r>
              <a:rPr lang="en-US" dirty="0"/>
              <a:t> ‘test-s’; 4) irregular plurals (“broken plurals”), e.g. ’</a:t>
            </a:r>
            <a:r>
              <a:rPr lang="en-US" i="1" dirty="0" err="1"/>
              <a:t>ātefeh</a:t>
            </a:r>
            <a:r>
              <a:rPr lang="en-US" i="1" dirty="0"/>
              <a:t>,</a:t>
            </a:r>
            <a:r>
              <a:rPr lang="en-US" dirty="0"/>
              <a:t> </a:t>
            </a:r>
            <a:r>
              <a:rPr lang="en-US" i="1" dirty="0"/>
              <a:t>’</a:t>
            </a:r>
            <a:r>
              <a:rPr lang="en-US" i="1" dirty="0" err="1"/>
              <a:t>avātef</a:t>
            </a:r>
            <a:r>
              <a:rPr lang="en-US" i="1" dirty="0"/>
              <a:t> </a:t>
            </a:r>
            <a:r>
              <a:rPr lang="en-US" dirty="0"/>
              <a:t>‘emotion, emotions’. For types 1 and 2, </a:t>
            </a:r>
            <a:r>
              <a:rPr lang="en-US" b="1" dirty="0"/>
              <a:t>chatbots deviated to Plural across the board</a:t>
            </a:r>
            <a:r>
              <a:rPr lang="en-US" dirty="0"/>
              <a:t>, whereas for types 3 and 4, they returned both Singular and Plural verb forms</a:t>
            </a:r>
            <a:r>
              <a:rPr lang="en-NO" dirty="0"/>
              <a:t> </a:t>
            </a:r>
          </a:p>
          <a:p>
            <a:endParaRPr lang="en-NO" dirty="0"/>
          </a:p>
        </p:txBody>
      </p:sp>
    </p:spTree>
    <p:extLst>
      <p:ext uri="{BB962C8B-B14F-4D97-AF65-F5344CB8AC3E}">
        <p14:creationId xmlns:p14="http://schemas.microsoft.com/office/powerpoint/2010/main" val="2826515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D48CD-A0E9-9E65-3B80-8A3735EC8F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328D06-5D3B-BF15-026E-82D76C8C942D}"/>
              </a:ext>
            </a:extLst>
          </p:cNvPr>
          <p:cNvSpPr>
            <a:spLocks noGrp="1"/>
          </p:cNvSpPr>
          <p:nvPr>
            <p:ph type="title"/>
          </p:nvPr>
        </p:nvSpPr>
        <p:spPr>
          <a:xfrm>
            <a:off x="838200" y="2766218"/>
            <a:ext cx="10515600" cy="1325563"/>
          </a:xfrm>
        </p:spPr>
        <p:txBody>
          <a:bodyPr/>
          <a:lstStyle/>
          <a:p>
            <a:pPr algn="ctr"/>
            <a:r>
              <a:rPr lang="en-GB" dirty="0"/>
              <a:t>Hypothesis and Research Questions</a:t>
            </a:r>
            <a:endParaRPr lang="en-NO" dirty="0"/>
          </a:p>
        </p:txBody>
      </p:sp>
    </p:spTree>
    <p:extLst>
      <p:ext uri="{BB962C8B-B14F-4D97-AF65-F5344CB8AC3E}">
        <p14:creationId xmlns:p14="http://schemas.microsoft.com/office/powerpoint/2010/main" val="740241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692C6C-7A46-C487-E658-D4E36849A320}"/>
              </a:ext>
            </a:extLst>
          </p:cNvPr>
          <p:cNvSpPr>
            <a:spLocks noGrp="1"/>
          </p:cNvSpPr>
          <p:nvPr>
            <p:ph type="title"/>
          </p:nvPr>
        </p:nvSpPr>
        <p:spPr/>
        <p:txBody>
          <a:bodyPr/>
          <a:lstStyle/>
          <a:p>
            <a:r>
              <a:rPr lang="en-NO" dirty="0"/>
              <a:t>Hypothesis</a:t>
            </a:r>
          </a:p>
        </p:txBody>
      </p:sp>
      <p:sp>
        <p:nvSpPr>
          <p:cNvPr id="4" name="Content Placeholder 3">
            <a:extLst>
              <a:ext uri="{FF2B5EF4-FFF2-40B4-BE49-F238E27FC236}">
                <a16:creationId xmlns:a16="http://schemas.microsoft.com/office/drawing/2014/main" id="{3D8DA5D6-95EC-0F9F-01CB-181DB0C2EECF}"/>
              </a:ext>
            </a:extLst>
          </p:cNvPr>
          <p:cNvSpPr>
            <a:spLocks noGrp="1"/>
          </p:cNvSpPr>
          <p:nvPr>
            <p:ph idx="1"/>
          </p:nvPr>
        </p:nvSpPr>
        <p:spPr/>
        <p:txBody>
          <a:bodyPr/>
          <a:lstStyle/>
          <a:p>
            <a:pPr marL="0" indent="0">
              <a:buNone/>
            </a:pPr>
            <a:r>
              <a:rPr lang="en-US" dirty="0"/>
              <a:t>The presence of variation minus any expectation of change, in combination with abundant direct linguistic interactions, yields optimal conditions for probing whether an external factor such as use of chatbots sourced from LLMs might spur language change by changing the frequency distribution of variants.</a:t>
            </a:r>
            <a:r>
              <a:rPr lang="en-NO" dirty="0"/>
              <a:t> </a:t>
            </a:r>
          </a:p>
        </p:txBody>
      </p:sp>
    </p:spTree>
    <p:extLst>
      <p:ext uri="{BB962C8B-B14F-4D97-AF65-F5344CB8AC3E}">
        <p14:creationId xmlns:p14="http://schemas.microsoft.com/office/powerpoint/2010/main" val="2040685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6D9AC-FAA4-CDF1-31E4-EB148EEE9DF1}"/>
              </a:ext>
            </a:extLst>
          </p:cNvPr>
          <p:cNvSpPr>
            <a:spLocks noGrp="1"/>
          </p:cNvSpPr>
          <p:nvPr>
            <p:ph type="title"/>
          </p:nvPr>
        </p:nvSpPr>
        <p:spPr/>
        <p:txBody>
          <a:bodyPr/>
          <a:lstStyle/>
          <a:p>
            <a:r>
              <a:rPr lang="en-NO" dirty="0"/>
              <a:t>Hypothesis broken down</a:t>
            </a:r>
          </a:p>
        </p:txBody>
      </p:sp>
      <p:sp>
        <p:nvSpPr>
          <p:cNvPr id="3" name="Content Placeholder 2">
            <a:extLst>
              <a:ext uri="{FF2B5EF4-FFF2-40B4-BE49-F238E27FC236}">
                <a16:creationId xmlns:a16="http://schemas.microsoft.com/office/drawing/2014/main" id="{3FABCBEA-432E-C638-E623-BB6EC90DA7A6}"/>
              </a:ext>
            </a:extLst>
          </p:cNvPr>
          <p:cNvSpPr>
            <a:spLocks noGrp="1"/>
          </p:cNvSpPr>
          <p:nvPr>
            <p:ph idx="1"/>
          </p:nvPr>
        </p:nvSpPr>
        <p:spPr/>
        <p:txBody>
          <a:bodyPr>
            <a:normAutofit lnSpcReduction="10000"/>
          </a:bodyPr>
          <a:lstStyle/>
          <a:p>
            <a:pPr lvl="0"/>
            <a:r>
              <a:rPr lang="en-US" b="1" dirty="0" err="1"/>
              <a:t>SvP</a:t>
            </a:r>
            <a:r>
              <a:rPr lang="en-US" b="1" dirty="0"/>
              <a:t> variation</a:t>
            </a:r>
            <a:r>
              <a:rPr lang="en-US" dirty="0"/>
              <a:t>, while differing in detail across languages, serves a subtle function by facilitating cognitive </a:t>
            </a:r>
            <a:r>
              <a:rPr lang="en-US" dirty="0" err="1"/>
              <a:t>multistability</a:t>
            </a:r>
            <a:r>
              <a:rPr lang="en-US" dirty="0"/>
              <a:t>, and </a:t>
            </a:r>
            <a:r>
              <a:rPr lang="en-US" b="1" dirty="0"/>
              <a:t>is normally maintained</a:t>
            </a:r>
            <a:r>
              <a:rPr lang="en-US" dirty="0"/>
              <a:t> by human speakers. </a:t>
            </a:r>
            <a:endParaRPr lang="en-NO" dirty="0"/>
          </a:p>
          <a:p>
            <a:pPr lvl="0"/>
            <a:r>
              <a:rPr lang="en-US" b="1" dirty="0"/>
              <a:t>Corpus and experimental data should by and large correspond</a:t>
            </a:r>
            <a:r>
              <a:rPr lang="en-US" dirty="0"/>
              <a:t>, though there may be differences: for example, in experiments people might show higher than expected production and acceptability of low-frequent variants.</a:t>
            </a:r>
            <a:endParaRPr lang="en-NO" dirty="0"/>
          </a:p>
          <a:p>
            <a:pPr lvl="0"/>
            <a:r>
              <a:rPr lang="en-US" b="1" dirty="0"/>
              <a:t>LLMs might exaggerate preference for high-frequent variants</a:t>
            </a:r>
            <a:r>
              <a:rPr lang="en-US" dirty="0"/>
              <a:t>, potentially tipping the scale toward language change.</a:t>
            </a:r>
            <a:endParaRPr lang="en-NO" dirty="0"/>
          </a:p>
          <a:p>
            <a:pPr lvl="0"/>
            <a:r>
              <a:rPr lang="en-US" dirty="0"/>
              <a:t>It may be </a:t>
            </a:r>
            <a:r>
              <a:rPr lang="en-US" b="1" dirty="0"/>
              <a:t>possible to discover an optimal temperature for LLMs</a:t>
            </a:r>
            <a:r>
              <a:rPr lang="en-US" dirty="0"/>
              <a:t>, such that they reflect variation without exaggeration.</a:t>
            </a:r>
            <a:endParaRPr lang="en-NO" dirty="0"/>
          </a:p>
        </p:txBody>
      </p:sp>
    </p:spTree>
    <p:extLst>
      <p:ext uri="{BB962C8B-B14F-4D97-AF65-F5344CB8AC3E}">
        <p14:creationId xmlns:p14="http://schemas.microsoft.com/office/powerpoint/2010/main" val="2988630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C94EE-842D-D263-E259-9DEF60FE684E}"/>
              </a:ext>
            </a:extLst>
          </p:cNvPr>
          <p:cNvSpPr>
            <a:spLocks noGrp="1"/>
          </p:cNvSpPr>
          <p:nvPr>
            <p:ph type="title"/>
          </p:nvPr>
        </p:nvSpPr>
        <p:spPr/>
        <p:txBody>
          <a:bodyPr/>
          <a:lstStyle/>
          <a:p>
            <a:r>
              <a:rPr lang="en-NO" dirty="0"/>
              <a:t>Research Question 1</a:t>
            </a:r>
          </a:p>
        </p:txBody>
      </p:sp>
      <p:sp>
        <p:nvSpPr>
          <p:cNvPr id="3" name="Content Placeholder 2">
            <a:extLst>
              <a:ext uri="{FF2B5EF4-FFF2-40B4-BE49-F238E27FC236}">
                <a16:creationId xmlns:a16="http://schemas.microsoft.com/office/drawing/2014/main" id="{11611CCA-0DA6-754D-C9D9-59B8769EC0E8}"/>
              </a:ext>
            </a:extLst>
          </p:cNvPr>
          <p:cNvSpPr>
            <a:spLocks noGrp="1"/>
          </p:cNvSpPr>
          <p:nvPr>
            <p:ph idx="1"/>
          </p:nvPr>
        </p:nvSpPr>
        <p:spPr/>
        <p:txBody>
          <a:bodyPr>
            <a:normAutofit/>
          </a:bodyPr>
          <a:lstStyle/>
          <a:p>
            <a:r>
              <a:rPr lang="en-US" i="1" dirty="0"/>
              <a:t>What does human-generated corpus data reveal about </a:t>
            </a:r>
            <a:r>
              <a:rPr lang="en-US" i="1" dirty="0" err="1"/>
              <a:t>SvP</a:t>
            </a:r>
            <a:r>
              <a:rPr lang="en-US" i="1" dirty="0"/>
              <a:t> variation and its stability?</a:t>
            </a:r>
            <a:r>
              <a:rPr lang="en-NO" dirty="0"/>
              <a:t> </a:t>
            </a:r>
          </a:p>
          <a:p>
            <a:r>
              <a:rPr lang="en-US" dirty="0"/>
              <a:t>Native speaker-linguists will identify relevant grammatical constructions. Corpus queries will yield data that will be annotated for factors such as animacy, word order, and distance (number of intervening words between controller and target). Factors will be evaluated via multivariate statistical analyses such as mixed-effects regression (</a:t>
            </a:r>
            <a:r>
              <a:rPr lang="en-US" dirty="0" err="1"/>
              <a:t>Baayen</a:t>
            </a:r>
            <a:r>
              <a:rPr lang="en-US" dirty="0"/>
              <a:t> 2008, Gries 2021) and linear discriminative learning (Chuang et al. 2023).</a:t>
            </a:r>
            <a:r>
              <a:rPr lang="en-NO" dirty="0"/>
              <a:t> </a:t>
            </a:r>
          </a:p>
        </p:txBody>
      </p:sp>
    </p:spTree>
    <p:extLst>
      <p:ext uri="{BB962C8B-B14F-4D97-AF65-F5344CB8AC3E}">
        <p14:creationId xmlns:p14="http://schemas.microsoft.com/office/powerpoint/2010/main" val="2035766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6E505-025E-4D69-76ED-9ACD7FE35C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D31AC-F94C-0AAB-5AA8-9E90F900B91A}"/>
              </a:ext>
            </a:extLst>
          </p:cNvPr>
          <p:cNvSpPr>
            <a:spLocks noGrp="1"/>
          </p:cNvSpPr>
          <p:nvPr>
            <p:ph type="title"/>
          </p:nvPr>
        </p:nvSpPr>
        <p:spPr/>
        <p:txBody>
          <a:bodyPr/>
          <a:lstStyle/>
          <a:p>
            <a:r>
              <a:rPr lang="en-NO" dirty="0"/>
              <a:t>Research Question 2</a:t>
            </a:r>
          </a:p>
        </p:txBody>
      </p:sp>
      <p:sp>
        <p:nvSpPr>
          <p:cNvPr id="3" name="Content Placeholder 2">
            <a:extLst>
              <a:ext uri="{FF2B5EF4-FFF2-40B4-BE49-F238E27FC236}">
                <a16:creationId xmlns:a16="http://schemas.microsoft.com/office/drawing/2014/main" id="{A76999F0-4C56-F6CA-F215-09A8C8EB9CC9}"/>
              </a:ext>
            </a:extLst>
          </p:cNvPr>
          <p:cNvSpPr>
            <a:spLocks noGrp="1"/>
          </p:cNvSpPr>
          <p:nvPr>
            <p:ph idx="1"/>
          </p:nvPr>
        </p:nvSpPr>
        <p:spPr/>
        <p:txBody>
          <a:bodyPr/>
          <a:lstStyle/>
          <a:p>
            <a:r>
              <a:rPr lang="en-US" i="1" dirty="0"/>
              <a:t>How do speakers react to and produce </a:t>
            </a:r>
            <a:r>
              <a:rPr lang="en-US" i="1" dirty="0" err="1"/>
              <a:t>SvP</a:t>
            </a:r>
            <a:r>
              <a:rPr lang="en-US" i="1" dirty="0"/>
              <a:t> variation?</a:t>
            </a:r>
            <a:endParaRPr lang="en-NO" i="1" dirty="0"/>
          </a:p>
          <a:p>
            <a:r>
              <a:rPr lang="en-US" dirty="0"/>
              <a:t>Native speakers will be tested for reaction time to Singular and Plural variants via eye-tracking, asked to rate the acceptability of variants, and given cloze passage (fill in the blank) tasks targeting those variants. Web-based and in-person experiments will be designed, piloted, and carried out by recruiting 100 native speakers per language in Norway, Ukraine, and Iran.</a:t>
            </a:r>
            <a:r>
              <a:rPr lang="en-NO" dirty="0"/>
              <a:t> </a:t>
            </a:r>
          </a:p>
        </p:txBody>
      </p:sp>
    </p:spTree>
    <p:extLst>
      <p:ext uri="{BB962C8B-B14F-4D97-AF65-F5344CB8AC3E}">
        <p14:creationId xmlns:p14="http://schemas.microsoft.com/office/powerpoint/2010/main" val="3672135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8568C-DEE5-8264-E7AB-8F78E5D2C7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745F23-BC3F-5EC3-40F8-E83BD7D0FD64}"/>
              </a:ext>
            </a:extLst>
          </p:cNvPr>
          <p:cNvSpPr>
            <a:spLocks noGrp="1"/>
          </p:cNvSpPr>
          <p:nvPr>
            <p:ph type="title"/>
          </p:nvPr>
        </p:nvSpPr>
        <p:spPr/>
        <p:txBody>
          <a:bodyPr/>
          <a:lstStyle/>
          <a:p>
            <a:r>
              <a:rPr lang="en-NO" dirty="0"/>
              <a:t>Research Question 3</a:t>
            </a:r>
          </a:p>
        </p:txBody>
      </p:sp>
      <p:sp>
        <p:nvSpPr>
          <p:cNvPr id="3" name="Content Placeholder 2">
            <a:extLst>
              <a:ext uri="{FF2B5EF4-FFF2-40B4-BE49-F238E27FC236}">
                <a16:creationId xmlns:a16="http://schemas.microsoft.com/office/drawing/2014/main" id="{8A0A1C34-FB60-6BD2-C995-75AB96BD0A21}"/>
              </a:ext>
            </a:extLst>
          </p:cNvPr>
          <p:cNvSpPr>
            <a:spLocks noGrp="1"/>
          </p:cNvSpPr>
          <p:nvPr>
            <p:ph idx="1"/>
          </p:nvPr>
        </p:nvSpPr>
        <p:spPr/>
        <p:txBody>
          <a:bodyPr>
            <a:normAutofit lnSpcReduction="10000"/>
          </a:bodyPr>
          <a:lstStyle/>
          <a:p>
            <a:r>
              <a:rPr lang="en-US" i="1" dirty="0"/>
              <a:t>How do LLMs reflect </a:t>
            </a:r>
            <a:r>
              <a:rPr lang="en-US" i="1" dirty="0" err="1"/>
              <a:t>SvP</a:t>
            </a:r>
            <a:r>
              <a:rPr lang="en-US" i="1" dirty="0"/>
              <a:t> variation?</a:t>
            </a:r>
            <a:r>
              <a:rPr lang="en-NO" dirty="0"/>
              <a:t> </a:t>
            </a:r>
          </a:p>
          <a:p>
            <a:r>
              <a:rPr lang="en-US" dirty="0"/>
              <a:t>LLMs will be probed for responses to stimuli parallel to those gleaned from corpora and used in experiments with human beings, querying both for ratings of acceptability and for cloze passage completion. LLMs will also be given prompts to generate texts on topics likely to produce examples relevant to </a:t>
            </a:r>
            <a:r>
              <a:rPr lang="en-US" dirty="0" err="1"/>
              <a:t>SvP</a:t>
            </a:r>
            <a:r>
              <a:rPr lang="en-US" dirty="0"/>
              <a:t> variation in order to provide data comparable to corpora. The choice of languages is important to gauge the capacity of LLMs to represent other languages in the face of the dominance of English data.</a:t>
            </a:r>
            <a:r>
              <a:rPr lang="en-NO" dirty="0"/>
              <a:t> Tests will be conducted across various temperatures.</a:t>
            </a:r>
          </a:p>
        </p:txBody>
      </p:sp>
    </p:spTree>
    <p:extLst>
      <p:ext uri="{BB962C8B-B14F-4D97-AF65-F5344CB8AC3E}">
        <p14:creationId xmlns:p14="http://schemas.microsoft.com/office/powerpoint/2010/main" val="142622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8F790-5F71-B01F-2BA7-DBE4F0EEC08C}"/>
              </a:ext>
            </a:extLst>
          </p:cNvPr>
          <p:cNvSpPr>
            <a:spLocks noGrp="1"/>
          </p:cNvSpPr>
          <p:nvPr>
            <p:ph type="title"/>
          </p:nvPr>
        </p:nvSpPr>
        <p:spPr>
          <a:xfrm>
            <a:off x="626444" y="18255"/>
            <a:ext cx="10515600" cy="1325563"/>
          </a:xfrm>
        </p:spPr>
        <p:txBody>
          <a:bodyPr/>
          <a:lstStyle/>
          <a:p>
            <a:r>
              <a:rPr lang="nb-NO" dirty="0"/>
              <a:t>How I </a:t>
            </a:r>
            <a:r>
              <a:rPr lang="nb-NO" dirty="0" err="1"/>
              <a:t>got</a:t>
            </a:r>
            <a:r>
              <a:rPr lang="nb-NO" dirty="0"/>
              <a:t> </a:t>
            </a:r>
            <a:r>
              <a:rPr lang="nb-NO" dirty="0" err="1"/>
              <a:t>interested</a:t>
            </a:r>
            <a:r>
              <a:rPr lang="nb-NO" dirty="0"/>
              <a:t> in </a:t>
            </a:r>
            <a:r>
              <a:rPr lang="nb-NO" dirty="0" err="1"/>
              <a:t>this</a:t>
            </a:r>
            <a:r>
              <a:rPr lang="nb-NO" dirty="0"/>
              <a:t> </a:t>
            </a:r>
            <a:r>
              <a:rPr lang="nb-NO" dirty="0" err="1"/>
              <a:t>topic</a:t>
            </a:r>
            <a:endParaRPr lang="nb-NO" dirty="0"/>
          </a:p>
        </p:txBody>
      </p:sp>
      <p:pic>
        <p:nvPicPr>
          <p:cNvPr id="4" name="Picture 1">
            <a:extLst>
              <a:ext uri="{FF2B5EF4-FFF2-40B4-BE49-F238E27FC236}">
                <a16:creationId xmlns:a16="http://schemas.microsoft.com/office/drawing/2014/main" id="{A88F76C7-936D-8C6B-FC2D-524B089BC7E6}"/>
              </a:ext>
            </a:extLst>
          </p:cNvPr>
          <p:cNvPicPr>
            <a:picLocks noChangeAspect="1"/>
          </p:cNvPicPr>
          <p:nvPr/>
        </p:nvPicPr>
        <p:blipFill>
          <a:blip r:embed="rId2"/>
          <a:stretch>
            <a:fillRect/>
          </a:stretch>
        </p:blipFill>
        <p:spPr>
          <a:xfrm>
            <a:off x="5529680" y="1072693"/>
            <a:ext cx="6662320" cy="5328632"/>
          </a:xfrm>
          <a:prstGeom prst="rect">
            <a:avLst/>
          </a:prstGeom>
        </p:spPr>
      </p:pic>
      <p:sp>
        <p:nvSpPr>
          <p:cNvPr id="5" name="Bildeforklaring formet som et avrundet rektangel 4">
            <a:extLst>
              <a:ext uri="{FF2B5EF4-FFF2-40B4-BE49-F238E27FC236}">
                <a16:creationId xmlns:a16="http://schemas.microsoft.com/office/drawing/2014/main" id="{5DFE866F-02CD-99E7-CA29-9A7960EFC760}"/>
              </a:ext>
            </a:extLst>
          </p:cNvPr>
          <p:cNvSpPr/>
          <p:nvPr/>
        </p:nvSpPr>
        <p:spPr>
          <a:xfrm>
            <a:off x="4566623" y="991404"/>
            <a:ext cx="2073934" cy="589533"/>
          </a:xfrm>
          <a:prstGeom prst="wedgeRoundRectCallout">
            <a:avLst>
              <a:gd name="adj1" fmla="val 22939"/>
              <a:gd name="adj2" fmla="val 113382"/>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ysClr val="windowText" lastClr="000000"/>
                </a:solidFill>
              </a:rPr>
              <a:t>Y-</a:t>
            </a:r>
            <a:r>
              <a:rPr lang="nb-NO" dirty="0" err="1">
                <a:solidFill>
                  <a:sysClr val="windowText" lastClr="000000"/>
                </a:solidFill>
              </a:rPr>
              <a:t>axis</a:t>
            </a:r>
            <a:r>
              <a:rPr lang="nb-NO" dirty="0">
                <a:solidFill>
                  <a:sysClr val="windowText" lastClr="000000"/>
                </a:solidFill>
              </a:rPr>
              <a:t> is </a:t>
            </a:r>
            <a:r>
              <a:rPr lang="nb-NO" dirty="0" err="1">
                <a:solidFill>
                  <a:sysClr val="windowText" lastClr="000000"/>
                </a:solidFill>
              </a:rPr>
              <a:t>probability</a:t>
            </a:r>
            <a:r>
              <a:rPr lang="nb-NO" dirty="0">
                <a:solidFill>
                  <a:sysClr val="windowText" lastClr="000000"/>
                </a:solidFill>
              </a:rPr>
              <a:t> </a:t>
            </a:r>
            <a:r>
              <a:rPr lang="nb-NO" dirty="0" err="1">
                <a:solidFill>
                  <a:sysClr val="windowText" lastClr="000000"/>
                </a:solidFill>
              </a:rPr>
              <a:t>of</a:t>
            </a:r>
            <a:r>
              <a:rPr lang="nb-NO" dirty="0">
                <a:solidFill>
                  <a:sysClr val="windowText" lastClr="000000"/>
                </a:solidFill>
              </a:rPr>
              <a:t> PL</a:t>
            </a:r>
          </a:p>
        </p:txBody>
      </p:sp>
      <p:sp>
        <p:nvSpPr>
          <p:cNvPr id="6" name="TextBox 7">
            <a:extLst>
              <a:ext uri="{FF2B5EF4-FFF2-40B4-BE49-F238E27FC236}">
                <a16:creationId xmlns:a16="http://schemas.microsoft.com/office/drawing/2014/main" id="{47077F95-EA0F-A698-03E9-10C7D90DCF9C}"/>
              </a:ext>
            </a:extLst>
          </p:cNvPr>
          <p:cNvSpPr txBox="1"/>
          <p:nvPr/>
        </p:nvSpPr>
        <p:spPr>
          <a:xfrm>
            <a:off x="304800" y="5985826"/>
            <a:ext cx="11602743" cy="461665"/>
          </a:xfrm>
          <a:prstGeom prst="rect">
            <a:avLst/>
          </a:prstGeom>
          <a:solidFill>
            <a:schemeClr val="accent3"/>
          </a:solidFill>
        </p:spPr>
        <p:txBody>
          <a:bodyPr wrap="square" rtlCol="0">
            <a:spAutoFit/>
          </a:bodyPr>
          <a:lstStyle/>
          <a:p>
            <a:pPr algn="ctr"/>
            <a:r>
              <a:rPr lang="nb-NO" sz="2400" dirty="0"/>
              <a:t>Surprising</a:t>
            </a:r>
            <a:r>
              <a:rPr lang="en-US" sz="2400" dirty="0">
                <a:solidFill>
                  <a:srgbClr val="000000"/>
                </a:solidFill>
              </a:rPr>
              <a:t> because Russian numeral morphosyntax has otherwise changed radically</a:t>
            </a:r>
            <a:endParaRPr lang="nb-NO" sz="2400" dirty="0"/>
          </a:p>
        </p:txBody>
      </p:sp>
      <p:sp>
        <p:nvSpPr>
          <p:cNvPr id="8" name="Bildeforklaring formet som et avrundet rektangel 7">
            <a:extLst>
              <a:ext uri="{FF2B5EF4-FFF2-40B4-BE49-F238E27FC236}">
                <a16:creationId xmlns:a16="http://schemas.microsoft.com/office/drawing/2014/main" id="{91617235-A19D-5C49-49C1-0B0184F5DB56}"/>
              </a:ext>
            </a:extLst>
          </p:cNvPr>
          <p:cNvSpPr/>
          <p:nvPr/>
        </p:nvSpPr>
        <p:spPr>
          <a:xfrm>
            <a:off x="5884244" y="5637930"/>
            <a:ext cx="812526" cy="279143"/>
          </a:xfrm>
          <a:prstGeom prst="wedgeRoundRectCallout">
            <a:avLst>
              <a:gd name="adj1" fmla="val 24111"/>
              <a:gd name="adj2" fmla="val -98176"/>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ysClr val="windowText" lastClr="000000"/>
                </a:solidFill>
              </a:rPr>
              <a:t>1800</a:t>
            </a:r>
          </a:p>
        </p:txBody>
      </p:sp>
      <p:sp>
        <p:nvSpPr>
          <p:cNvPr id="9" name="Bildeforklaring formet som et avrundet rektangel 8">
            <a:extLst>
              <a:ext uri="{FF2B5EF4-FFF2-40B4-BE49-F238E27FC236}">
                <a16:creationId xmlns:a16="http://schemas.microsoft.com/office/drawing/2014/main" id="{19259F21-9F88-552C-B7D7-B173D0BF6DD2}"/>
              </a:ext>
            </a:extLst>
          </p:cNvPr>
          <p:cNvSpPr/>
          <p:nvPr/>
        </p:nvSpPr>
        <p:spPr>
          <a:xfrm>
            <a:off x="11227769" y="5666038"/>
            <a:ext cx="812526" cy="279143"/>
          </a:xfrm>
          <a:prstGeom prst="wedgeRoundRectCallout">
            <a:avLst>
              <a:gd name="adj1" fmla="val 24111"/>
              <a:gd name="adj2" fmla="val -98176"/>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ysClr val="windowText" lastClr="000000"/>
                </a:solidFill>
              </a:rPr>
              <a:t>2017</a:t>
            </a:r>
          </a:p>
        </p:txBody>
      </p:sp>
      <p:sp>
        <p:nvSpPr>
          <p:cNvPr id="3" name="Content Placeholder 2">
            <a:extLst>
              <a:ext uri="{FF2B5EF4-FFF2-40B4-BE49-F238E27FC236}">
                <a16:creationId xmlns:a16="http://schemas.microsoft.com/office/drawing/2014/main" id="{5C468D1E-E452-CE97-0B69-003B65D4DB01}"/>
              </a:ext>
            </a:extLst>
          </p:cNvPr>
          <p:cNvSpPr>
            <a:spLocks noGrp="1"/>
          </p:cNvSpPr>
          <p:nvPr>
            <p:ph idx="1"/>
          </p:nvPr>
        </p:nvSpPr>
        <p:spPr>
          <a:xfrm>
            <a:off x="304800" y="1580937"/>
            <a:ext cx="5662245" cy="4167769"/>
          </a:xfrm>
        </p:spPr>
        <p:txBody>
          <a:bodyPr>
            <a:noAutofit/>
          </a:bodyPr>
          <a:lstStyle/>
          <a:p>
            <a:pPr marL="0" indent="0">
              <a:buNone/>
            </a:pPr>
            <a:r>
              <a:rPr lang="en-US" sz="3200" dirty="0"/>
              <a:t>Nesset &amp; Janda (2023) found that Singular (44%) vs. Plural (56%) variation in verbs with quantified subjects in Russian (e.g. </a:t>
            </a:r>
            <a:r>
              <a:rPr lang="en-US" sz="3200" i="1" dirty="0" err="1"/>
              <a:t>ostalos</a:t>
            </a:r>
            <a:r>
              <a:rPr lang="en-US" sz="3200" i="1" dirty="0"/>
              <a:t>’</a:t>
            </a:r>
            <a:r>
              <a:rPr lang="en-US" sz="3200" dirty="0"/>
              <a:t>[</a:t>
            </a:r>
            <a:r>
              <a:rPr lang="en-US" sz="3200" cap="small" dirty="0"/>
              <a:t>sg</a:t>
            </a:r>
            <a:r>
              <a:rPr lang="en-US" sz="3200" dirty="0"/>
              <a:t>]/</a:t>
            </a:r>
            <a:r>
              <a:rPr lang="en-US" sz="3200" i="1" dirty="0" err="1"/>
              <a:t>ostalis</a:t>
            </a:r>
            <a:r>
              <a:rPr lang="en-US" sz="3200" i="1" dirty="0"/>
              <a:t>’</a:t>
            </a:r>
            <a:r>
              <a:rPr lang="en-US" sz="3200" dirty="0"/>
              <a:t>[</a:t>
            </a:r>
            <a:r>
              <a:rPr lang="en-US" sz="3200" cap="small" dirty="0"/>
              <a:t>pl</a:t>
            </a:r>
            <a:r>
              <a:rPr lang="en-US" sz="3200" dirty="0"/>
              <a:t>] </a:t>
            </a:r>
            <a:r>
              <a:rPr lang="cs-CZ" sz="3200" i="1" dirty="0"/>
              <a:t>šest’ </a:t>
            </a:r>
            <a:r>
              <a:rPr lang="cs-CZ" sz="3200" i="1" dirty="0" err="1"/>
              <a:t>čelovek</a:t>
            </a:r>
            <a:r>
              <a:rPr lang="cs-CZ" sz="3200" dirty="0"/>
              <a:t> </a:t>
            </a:r>
            <a:r>
              <a:rPr lang="nb-NO" sz="3200" dirty="0"/>
              <a:t>‘</a:t>
            </a:r>
            <a:r>
              <a:rPr lang="nb-NO" sz="3200" dirty="0" err="1"/>
              <a:t>six</a:t>
            </a:r>
            <a:r>
              <a:rPr lang="nb-NO" sz="3200" dirty="0"/>
              <a:t> </a:t>
            </a:r>
            <a:r>
              <a:rPr lang="nb-NO" sz="3200" dirty="0" err="1"/>
              <a:t>people</a:t>
            </a:r>
            <a:r>
              <a:rPr lang="nb-NO" sz="3200" dirty="0"/>
              <a:t> </a:t>
            </a:r>
            <a:r>
              <a:rPr lang="nb-NO" sz="3200" dirty="0" err="1"/>
              <a:t>remained</a:t>
            </a:r>
            <a:r>
              <a:rPr lang="nb-NO" sz="3200" dirty="0"/>
              <a:t>’</a:t>
            </a:r>
            <a:r>
              <a:rPr lang="en-US" sz="3200" dirty="0"/>
              <a:t>) has persisted nearly unchanged over the past 200 years</a:t>
            </a:r>
            <a:r>
              <a:rPr lang="en-NO" sz="3200" dirty="0"/>
              <a:t> </a:t>
            </a:r>
            <a:endParaRPr lang="nb-NO" sz="3200" dirty="0"/>
          </a:p>
        </p:txBody>
      </p:sp>
    </p:spTree>
    <p:extLst>
      <p:ext uri="{BB962C8B-B14F-4D97-AF65-F5344CB8AC3E}">
        <p14:creationId xmlns:p14="http://schemas.microsoft.com/office/powerpoint/2010/main" val="821189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3F5D8-9EFC-FDEF-61B4-3CC2C170DF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D0E238-982B-791D-AA15-C48BA5731F83}"/>
              </a:ext>
            </a:extLst>
          </p:cNvPr>
          <p:cNvSpPr>
            <a:spLocks noGrp="1"/>
          </p:cNvSpPr>
          <p:nvPr>
            <p:ph type="title"/>
          </p:nvPr>
        </p:nvSpPr>
        <p:spPr/>
        <p:txBody>
          <a:bodyPr/>
          <a:lstStyle/>
          <a:p>
            <a:r>
              <a:rPr lang="en-NO" dirty="0"/>
              <a:t>Research Question 4</a:t>
            </a:r>
          </a:p>
        </p:txBody>
      </p:sp>
      <p:sp>
        <p:nvSpPr>
          <p:cNvPr id="3" name="Content Placeholder 2">
            <a:extLst>
              <a:ext uri="{FF2B5EF4-FFF2-40B4-BE49-F238E27FC236}">
                <a16:creationId xmlns:a16="http://schemas.microsoft.com/office/drawing/2014/main" id="{468B36B9-0B28-9275-527B-B18899407AAE}"/>
              </a:ext>
            </a:extLst>
          </p:cNvPr>
          <p:cNvSpPr>
            <a:spLocks noGrp="1"/>
          </p:cNvSpPr>
          <p:nvPr>
            <p:ph idx="1"/>
          </p:nvPr>
        </p:nvSpPr>
        <p:spPr/>
        <p:txBody>
          <a:bodyPr/>
          <a:lstStyle/>
          <a:p>
            <a:r>
              <a:rPr lang="en-US" i="1" dirty="0"/>
              <a:t>How does human vs. LLM behavior compare in the context of </a:t>
            </a:r>
            <a:r>
              <a:rPr lang="en-US" i="1" dirty="0" err="1"/>
              <a:t>SvP</a:t>
            </a:r>
            <a:r>
              <a:rPr lang="en-US" i="1" dirty="0"/>
              <a:t> variation?</a:t>
            </a:r>
            <a:r>
              <a:rPr lang="en-NO" dirty="0"/>
              <a:t> </a:t>
            </a:r>
          </a:p>
          <a:p>
            <a:r>
              <a:rPr lang="en-US" dirty="0"/>
              <a:t>Data will be analyzed statistically to discover to what extent: a) the human corpus and experimental data correspond to each other and b) the LLM data conforms to the human data.</a:t>
            </a:r>
            <a:endParaRPr lang="en-NO" dirty="0"/>
          </a:p>
          <a:p>
            <a:endParaRPr lang="en-NO" dirty="0"/>
          </a:p>
        </p:txBody>
      </p:sp>
    </p:spTree>
    <p:extLst>
      <p:ext uri="{BB962C8B-B14F-4D97-AF65-F5344CB8AC3E}">
        <p14:creationId xmlns:p14="http://schemas.microsoft.com/office/powerpoint/2010/main" val="1452952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92AA5-4BA8-9444-34B1-1848F2E4FC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6CF873-28F7-F8EA-568B-0BC137E95CCE}"/>
              </a:ext>
            </a:extLst>
          </p:cNvPr>
          <p:cNvSpPr>
            <a:spLocks noGrp="1"/>
          </p:cNvSpPr>
          <p:nvPr>
            <p:ph type="title"/>
          </p:nvPr>
        </p:nvSpPr>
        <p:spPr>
          <a:xfrm>
            <a:off x="838200" y="2766218"/>
            <a:ext cx="10515600" cy="1325563"/>
          </a:xfrm>
        </p:spPr>
        <p:txBody>
          <a:bodyPr/>
          <a:lstStyle/>
          <a:p>
            <a:pPr algn="ctr"/>
            <a:r>
              <a:rPr lang="en-GB" dirty="0"/>
              <a:t>Team and Collaborators</a:t>
            </a:r>
          </a:p>
        </p:txBody>
      </p:sp>
    </p:spTree>
    <p:extLst>
      <p:ext uri="{BB962C8B-B14F-4D97-AF65-F5344CB8AC3E}">
        <p14:creationId xmlns:p14="http://schemas.microsoft.com/office/powerpoint/2010/main" val="3984455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E7E187-FA40-57F7-D38D-14465AABC139}"/>
              </a:ext>
            </a:extLst>
          </p:cNvPr>
          <p:cNvSpPr>
            <a:spLocks noGrp="1"/>
          </p:cNvSpPr>
          <p:nvPr>
            <p:ph idx="1"/>
          </p:nvPr>
        </p:nvSpPr>
        <p:spPr>
          <a:xfrm>
            <a:off x="838200" y="2802193"/>
            <a:ext cx="10826262" cy="3374769"/>
          </a:xfrm>
        </p:spPr>
        <p:txBody>
          <a:bodyPr>
            <a:normAutofit/>
          </a:bodyPr>
          <a:lstStyle/>
          <a:p>
            <a:r>
              <a:rPr lang="en-NO" sz="3200" b="1" dirty="0"/>
              <a:t>Research group at UiT:</a:t>
            </a:r>
          </a:p>
          <a:p>
            <a:pPr lvl="1"/>
            <a:r>
              <a:rPr lang="en-NO" sz="3200" dirty="0"/>
              <a:t>Laura Janda (all 5 languages, but not a native speaker)</a:t>
            </a:r>
          </a:p>
          <a:p>
            <a:pPr lvl="1"/>
            <a:r>
              <a:rPr lang="en-NO" sz="3200" dirty="0"/>
              <a:t>Tore Nesset (Norwegian)</a:t>
            </a:r>
          </a:p>
          <a:p>
            <a:pPr lvl="1"/>
            <a:r>
              <a:rPr lang="en-NO" sz="3200" dirty="0"/>
              <a:t>Yuliia Palii (Ukrainian)</a:t>
            </a:r>
          </a:p>
          <a:p>
            <a:pPr lvl="1"/>
            <a:r>
              <a:rPr lang="en-NO" sz="3200" dirty="0"/>
              <a:t>Reza Soltani (Persian)</a:t>
            </a:r>
          </a:p>
        </p:txBody>
      </p:sp>
      <p:pic>
        <p:nvPicPr>
          <p:cNvPr id="4" name="Picture 3" descr="A blue and white logo&#10;&#10;Description automatically generated">
            <a:extLst>
              <a:ext uri="{FF2B5EF4-FFF2-40B4-BE49-F238E27FC236}">
                <a16:creationId xmlns:a16="http://schemas.microsoft.com/office/drawing/2014/main" id="{0D4910F3-73FF-DA34-4D19-AEB5B63944B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0523" y="379873"/>
            <a:ext cx="7390953" cy="2229874"/>
          </a:xfrm>
          <a:prstGeom prst="rect">
            <a:avLst/>
          </a:prstGeom>
          <a:noFill/>
        </p:spPr>
      </p:pic>
    </p:spTree>
    <p:extLst>
      <p:ext uri="{BB962C8B-B14F-4D97-AF65-F5344CB8AC3E}">
        <p14:creationId xmlns:p14="http://schemas.microsoft.com/office/powerpoint/2010/main" val="1316967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552CE3-3641-74C7-303F-67EF5E4C6D54}"/>
              </a:ext>
            </a:extLst>
          </p:cNvPr>
          <p:cNvSpPr>
            <a:spLocks noGrp="1"/>
          </p:cNvSpPr>
          <p:nvPr>
            <p:ph idx="1"/>
          </p:nvPr>
        </p:nvSpPr>
        <p:spPr>
          <a:xfrm>
            <a:off x="838200" y="3118338"/>
            <a:ext cx="10515600" cy="3058624"/>
          </a:xfrm>
        </p:spPr>
        <p:txBody>
          <a:bodyPr>
            <a:normAutofit/>
          </a:bodyPr>
          <a:lstStyle/>
          <a:p>
            <a:r>
              <a:rPr lang="en-US" sz="3200" b="1" dirty="0" err="1"/>
              <a:t>UiT’s</a:t>
            </a:r>
            <a:r>
              <a:rPr lang="en-US" sz="3200" b="1" dirty="0"/>
              <a:t> indigenous language technology research group:</a:t>
            </a:r>
          </a:p>
          <a:p>
            <a:pPr lvl="1"/>
            <a:r>
              <a:rPr lang="en-US" sz="3200" dirty="0"/>
              <a:t>Lene Antonsen (North Sámi)</a:t>
            </a:r>
            <a:r>
              <a:rPr lang="en-NO" sz="3200" dirty="0"/>
              <a:t> </a:t>
            </a:r>
          </a:p>
        </p:txBody>
      </p:sp>
      <p:pic>
        <p:nvPicPr>
          <p:cNvPr id="4" name="Picture 3" descr="Giellatekno · GitHub">
            <a:extLst>
              <a:ext uri="{FF2B5EF4-FFF2-40B4-BE49-F238E27FC236}">
                <a16:creationId xmlns:a16="http://schemas.microsoft.com/office/drawing/2014/main" id="{D63F34EA-DECF-BE52-3B9F-D1213D97F730}"/>
              </a:ext>
            </a:extLst>
          </p:cNvPr>
          <p:cNvPicPr>
            <a:picLocks noChangeAspect="1"/>
          </p:cNvPicPr>
          <p:nvPr/>
        </p:nvPicPr>
        <p:blipFill rotWithShape="1">
          <a:blip r:embed="rId2">
            <a:extLst>
              <a:ext uri="{28A0092B-C50C-407E-A947-70E740481C1C}">
                <a14:useLocalDpi xmlns:a14="http://schemas.microsoft.com/office/drawing/2010/main" val="0"/>
              </a:ext>
            </a:extLst>
          </a:blip>
          <a:srcRect t="20340" b="32612"/>
          <a:stretch/>
        </p:blipFill>
        <p:spPr bwMode="auto">
          <a:xfrm>
            <a:off x="3397389" y="365125"/>
            <a:ext cx="5397221" cy="2534111"/>
          </a:xfrm>
          <a:prstGeom prst="rect">
            <a:avLst/>
          </a:prstGeom>
          <a:noFill/>
        </p:spPr>
      </p:pic>
    </p:spTree>
    <p:extLst>
      <p:ext uri="{BB962C8B-B14F-4D97-AF65-F5344CB8AC3E}">
        <p14:creationId xmlns:p14="http://schemas.microsoft.com/office/powerpoint/2010/main" val="3952168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D37535-5B6D-C1F4-DA56-680C2102AAE1}"/>
              </a:ext>
            </a:extLst>
          </p:cNvPr>
          <p:cNvSpPr>
            <a:spLocks noGrp="1"/>
          </p:cNvSpPr>
          <p:nvPr>
            <p:ph idx="1"/>
          </p:nvPr>
        </p:nvSpPr>
        <p:spPr>
          <a:xfrm>
            <a:off x="838200" y="3428999"/>
            <a:ext cx="10515600" cy="2747963"/>
          </a:xfrm>
        </p:spPr>
        <p:txBody>
          <a:bodyPr>
            <a:normAutofit/>
          </a:bodyPr>
          <a:lstStyle/>
          <a:p>
            <a:r>
              <a:rPr lang="en-US" sz="3200" b="1" dirty="0" err="1"/>
              <a:t>UiT’s</a:t>
            </a:r>
            <a:r>
              <a:rPr lang="en-US" sz="3200" dirty="0"/>
              <a:t> </a:t>
            </a:r>
            <a:r>
              <a:rPr lang="en-US" sz="3200" b="1" dirty="0"/>
              <a:t>Center for Language, Brain and Learning (C-LaBL):</a:t>
            </a:r>
          </a:p>
          <a:p>
            <a:pPr lvl="1"/>
            <a:r>
              <a:rPr lang="en-US" sz="3200" b="1" dirty="0"/>
              <a:t>Natalia Mitrofanova (psycholinguistic experimentation)</a:t>
            </a:r>
            <a:r>
              <a:rPr lang="en-NO" sz="3200" dirty="0"/>
              <a:t> </a:t>
            </a:r>
          </a:p>
        </p:txBody>
      </p:sp>
      <p:pic>
        <p:nvPicPr>
          <p:cNvPr id="4" name="Picture 3">
            <a:extLst>
              <a:ext uri="{FF2B5EF4-FFF2-40B4-BE49-F238E27FC236}">
                <a16:creationId xmlns:a16="http://schemas.microsoft.com/office/drawing/2014/main" id="{3F2CF4DC-003F-2601-AA77-53837EE43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9330" y="365125"/>
            <a:ext cx="3933340" cy="2979672"/>
          </a:xfrm>
          <a:prstGeom prst="rect">
            <a:avLst/>
          </a:prstGeom>
        </p:spPr>
      </p:pic>
    </p:spTree>
    <p:extLst>
      <p:ext uri="{BB962C8B-B14F-4D97-AF65-F5344CB8AC3E}">
        <p14:creationId xmlns:p14="http://schemas.microsoft.com/office/powerpoint/2010/main" val="3161959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E1643D-A7C1-403C-7DE0-EE90C96236D6}"/>
              </a:ext>
            </a:extLst>
          </p:cNvPr>
          <p:cNvSpPr>
            <a:spLocks noGrp="1"/>
          </p:cNvSpPr>
          <p:nvPr>
            <p:ph idx="1"/>
          </p:nvPr>
        </p:nvSpPr>
        <p:spPr>
          <a:xfrm>
            <a:off x="838200" y="3628103"/>
            <a:ext cx="10515600" cy="2548860"/>
          </a:xfrm>
        </p:spPr>
        <p:txBody>
          <a:bodyPr>
            <a:normAutofit/>
          </a:bodyPr>
          <a:lstStyle/>
          <a:p>
            <a:r>
              <a:rPr lang="en-NO" sz="3200" b="1" dirty="0"/>
              <a:t>UiT’s </a:t>
            </a:r>
            <a:r>
              <a:rPr lang="en-US" sz="3200" b="1" dirty="0"/>
              <a:t>Bio-AI Lab</a:t>
            </a:r>
            <a:r>
              <a:rPr lang="en-US" sz="3200" dirty="0"/>
              <a:t> </a:t>
            </a:r>
            <a:r>
              <a:rPr lang="en-NO" sz="3200" b="1" dirty="0"/>
              <a:t>and Department of Computer Science:</a:t>
            </a:r>
          </a:p>
          <a:p>
            <a:pPr lvl="1"/>
            <a:r>
              <a:rPr lang="en-NO" sz="3200" b="1" dirty="0"/>
              <a:t>Dilip Prasad (LLMs and AI tools) </a:t>
            </a:r>
          </a:p>
        </p:txBody>
      </p:sp>
      <p:pic>
        <p:nvPicPr>
          <p:cNvPr id="4" name="Picture 3" descr="A logo for a company&#10;&#10;Description automatically generated">
            <a:extLst>
              <a:ext uri="{FF2B5EF4-FFF2-40B4-BE49-F238E27FC236}">
                <a16:creationId xmlns:a16="http://schemas.microsoft.com/office/drawing/2014/main" id="{B9D24192-FC69-7450-E4F7-FCC67CD4F9D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2840" y="132836"/>
            <a:ext cx="3966320" cy="3966320"/>
          </a:xfrm>
          <a:prstGeom prst="rect">
            <a:avLst/>
          </a:prstGeom>
          <a:noFill/>
        </p:spPr>
      </p:pic>
    </p:spTree>
    <p:extLst>
      <p:ext uri="{BB962C8B-B14F-4D97-AF65-F5344CB8AC3E}">
        <p14:creationId xmlns:p14="http://schemas.microsoft.com/office/powerpoint/2010/main" val="2138152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59668C-2BBD-410B-5DA7-FCFEF3E602FC}"/>
              </a:ext>
            </a:extLst>
          </p:cNvPr>
          <p:cNvSpPr>
            <a:spLocks noGrp="1"/>
          </p:cNvSpPr>
          <p:nvPr>
            <p:ph idx="1"/>
          </p:nvPr>
        </p:nvSpPr>
        <p:spPr>
          <a:xfrm>
            <a:off x="838200" y="3186907"/>
            <a:ext cx="10515600" cy="2990056"/>
          </a:xfrm>
        </p:spPr>
        <p:txBody>
          <a:bodyPr>
            <a:normAutofit/>
          </a:bodyPr>
          <a:lstStyle/>
          <a:p>
            <a:r>
              <a:rPr lang="en-GB" sz="3200" b="1" dirty="0"/>
              <a:t>Norwegian University of Science and Technology</a:t>
            </a:r>
            <a:r>
              <a:rPr lang="en-NO" sz="3200" b="1" dirty="0"/>
              <a:t>:</a:t>
            </a:r>
          </a:p>
          <a:p>
            <a:pPr lvl="1"/>
            <a:r>
              <a:rPr lang="en-NO" sz="3200" b="1" dirty="0"/>
              <a:t>Antonio Fábregas (Spanish)</a:t>
            </a:r>
            <a:endParaRPr lang="en-GB" sz="3200" b="1" dirty="0"/>
          </a:p>
        </p:txBody>
      </p:sp>
      <p:pic>
        <p:nvPicPr>
          <p:cNvPr id="4104" name="Picture 8" descr="NTNU Logo &amp; Brand Assets (SVG, PNG and vector) - Brandfetch">
            <a:extLst>
              <a:ext uri="{FF2B5EF4-FFF2-40B4-BE49-F238E27FC236}">
                <a16:creationId xmlns:a16="http://schemas.microsoft.com/office/drawing/2014/main" id="{B21ABBC4-6373-0F08-749A-9649B459E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329407"/>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75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6C7A-D466-FB03-7F91-0EA7F8103814}"/>
              </a:ext>
            </a:extLst>
          </p:cNvPr>
          <p:cNvSpPr>
            <a:spLocks noGrp="1"/>
          </p:cNvSpPr>
          <p:nvPr>
            <p:ph type="title"/>
          </p:nvPr>
        </p:nvSpPr>
        <p:spPr/>
        <p:txBody>
          <a:bodyPr/>
          <a:lstStyle/>
          <a:p>
            <a:r>
              <a:rPr lang="en-NO" dirty="0"/>
              <a:t>The idea </a:t>
            </a:r>
          </a:p>
        </p:txBody>
      </p:sp>
      <p:sp>
        <p:nvSpPr>
          <p:cNvPr id="3" name="Content Placeholder 2">
            <a:extLst>
              <a:ext uri="{FF2B5EF4-FFF2-40B4-BE49-F238E27FC236}">
                <a16:creationId xmlns:a16="http://schemas.microsoft.com/office/drawing/2014/main" id="{E3A8D0B4-2386-4E02-DE2E-96E09D96938B}"/>
              </a:ext>
            </a:extLst>
          </p:cNvPr>
          <p:cNvSpPr>
            <a:spLocks noGrp="1"/>
          </p:cNvSpPr>
          <p:nvPr>
            <p:ph idx="1"/>
          </p:nvPr>
        </p:nvSpPr>
        <p:spPr/>
        <p:txBody>
          <a:bodyPr>
            <a:normAutofit lnSpcReduction="10000"/>
          </a:bodyPr>
          <a:lstStyle/>
          <a:p>
            <a:pPr marL="0" indent="0">
              <a:buNone/>
            </a:pPr>
            <a:r>
              <a:rPr lang="en-US" sz="3200" dirty="0"/>
              <a:t>Can LLMs impact the pace and direction of change?</a:t>
            </a:r>
          </a:p>
          <a:p>
            <a:r>
              <a:rPr lang="en-US" dirty="0"/>
              <a:t>The environment</a:t>
            </a:r>
          </a:p>
          <a:p>
            <a:pPr lvl="1"/>
            <a:r>
              <a:rPr lang="en-US" dirty="0"/>
              <a:t>Stable co-existence of variant forms in language is common, though often overlooked</a:t>
            </a:r>
          </a:p>
          <a:p>
            <a:pPr lvl="1"/>
            <a:r>
              <a:rPr lang="en-US" dirty="0"/>
              <a:t>Preponderance of machine-generated language</a:t>
            </a:r>
          </a:p>
          <a:p>
            <a:r>
              <a:rPr lang="en-US" dirty="0"/>
              <a:t>The issues</a:t>
            </a:r>
          </a:p>
          <a:p>
            <a:pPr lvl="1"/>
            <a:r>
              <a:rPr lang="en-US" dirty="0"/>
              <a:t>Do LLMs reproduce stable variation, or do they exaggerate biases</a:t>
            </a:r>
            <a:r>
              <a:rPr lang="en-NO" dirty="0"/>
              <a:t>? </a:t>
            </a:r>
          </a:p>
          <a:p>
            <a:pPr lvl="1"/>
            <a:r>
              <a:rPr lang="en-NO" dirty="0"/>
              <a:t>If LLMs exaggerate biases, can they propel language change?</a:t>
            </a:r>
          </a:p>
          <a:p>
            <a:r>
              <a:rPr lang="en-NO" dirty="0"/>
              <a:t>The material</a:t>
            </a:r>
          </a:p>
          <a:p>
            <a:pPr lvl="1"/>
            <a:r>
              <a:rPr lang="en-NO" dirty="0"/>
              <a:t>Singular vs. Plural variation across 5 languages</a:t>
            </a:r>
          </a:p>
          <a:p>
            <a:pPr lvl="1"/>
            <a:r>
              <a:rPr lang="en-NO" dirty="0"/>
              <a:t>Corpus data, experiments with humans and LLMs</a:t>
            </a:r>
          </a:p>
        </p:txBody>
      </p:sp>
    </p:spTree>
    <p:extLst>
      <p:ext uri="{BB962C8B-B14F-4D97-AF65-F5344CB8AC3E}">
        <p14:creationId xmlns:p14="http://schemas.microsoft.com/office/powerpoint/2010/main" val="55139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5596A-D34D-C66B-96F7-F27AE493B9D2}"/>
              </a:ext>
            </a:extLst>
          </p:cNvPr>
          <p:cNvSpPr>
            <a:spLocks noGrp="1"/>
          </p:cNvSpPr>
          <p:nvPr>
            <p:ph type="title"/>
          </p:nvPr>
        </p:nvSpPr>
        <p:spPr/>
        <p:txBody>
          <a:bodyPr/>
          <a:lstStyle/>
          <a:p>
            <a:r>
              <a:rPr lang="en-NO" dirty="0"/>
              <a:t>Overview</a:t>
            </a:r>
          </a:p>
        </p:txBody>
      </p:sp>
      <p:sp>
        <p:nvSpPr>
          <p:cNvPr id="3" name="Content Placeholder 2">
            <a:extLst>
              <a:ext uri="{FF2B5EF4-FFF2-40B4-BE49-F238E27FC236}">
                <a16:creationId xmlns:a16="http://schemas.microsoft.com/office/drawing/2014/main" id="{5A78B512-BDDB-240A-4594-AE516C28F44C}"/>
              </a:ext>
            </a:extLst>
          </p:cNvPr>
          <p:cNvSpPr>
            <a:spLocks noGrp="1"/>
          </p:cNvSpPr>
          <p:nvPr>
            <p:ph idx="1"/>
          </p:nvPr>
        </p:nvSpPr>
        <p:spPr>
          <a:xfrm>
            <a:off x="838200" y="1825625"/>
            <a:ext cx="10515600" cy="2289175"/>
          </a:xfrm>
        </p:spPr>
        <p:txBody>
          <a:bodyPr/>
          <a:lstStyle/>
          <a:p>
            <a:r>
              <a:rPr lang="en-GB" sz="3600" dirty="0"/>
              <a:t>State of the Art</a:t>
            </a:r>
          </a:p>
          <a:p>
            <a:r>
              <a:rPr lang="en-GB" sz="3600" dirty="0"/>
              <a:t>Hypothesis and Research Questions</a:t>
            </a:r>
          </a:p>
          <a:p>
            <a:r>
              <a:rPr lang="en-GB" sz="3600" dirty="0"/>
              <a:t>Team and Collaborators</a:t>
            </a:r>
          </a:p>
        </p:txBody>
      </p:sp>
      <p:sp>
        <p:nvSpPr>
          <p:cNvPr id="4" name="TextBox 3">
            <a:extLst>
              <a:ext uri="{FF2B5EF4-FFF2-40B4-BE49-F238E27FC236}">
                <a16:creationId xmlns:a16="http://schemas.microsoft.com/office/drawing/2014/main" id="{ABEA87D4-2BEE-1C40-00C0-0A0248492468}"/>
              </a:ext>
            </a:extLst>
          </p:cNvPr>
          <p:cNvSpPr txBox="1"/>
          <p:nvPr/>
        </p:nvSpPr>
        <p:spPr>
          <a:xfrm>
            <a:off x="961292" y="4548554"/>
            <a:ext cx="10392508" cy="1569660"/>
          </a:xfrm>
          <a:prstGeom prst="rect">
            <a:avLst/>
          </a:prstGeom>
          <a:noFill/>
        </p:spPr>
        <p:txBody>
          <a:bodyPr wrap="square" rtlCol="0">
            <a:spAutoFit/>
          </a:bodyPr>
          <a:lstStyle/>
          <a:p>
            <a:r>
              <a:rPr lang="en-NO" sz="3200" dirty="0"/>
              <a:t>Note t</a:t>
            </a:r>
            <a:r>
              <a:rPr lang="en-GB" sz="3200" dirty="0"/>
              <a:t>ha</a:t>
            </a:r>
            <a:r>
              <a:rPr lang="en-NO" sz="3200" dirty="0"/>
              <a:t>t both Norwegian Rese</a:t>
            </a:r>
            <a:r>
              <a:rPr lang="en-GB" sz="3200" dirty="0" err="1"/>
              <a:t>ar</a:t>
            </a:r>
            <a:r>
              <a:rPr lang="en-NO" sz="3200" dirty="0"/>
              <a:t>ch Council and European Research Council follow template: </a:t>
            </a:r>
          </a:p>
          <a:p>
            <a:r>
              <a:rPr lang="en-NO" sz="3200" dirty="0"/>
              <a:t>1. Excellence, 2. Impact, 3. Implementation</a:t>
            </a:r>
          </a:p>
        </p:txBody>
      </p:sp>
    </p:spTree>
    <p:extLst>
      <p:ext uri="{BB962C8B-B14F-4D97-AF65-F5344CB8AC3E}">
        <p14:creationId xmlns:p14="http://schemas.microsoft.com/office/powerpoint/2010/main" val="2582052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25E79-4670-C9CA-765A-7D0F9BEBCF9B}"/>
              </a:ext>
            </a:extLst>
          </p:cNvPr>
          <p:cNvSpPr>
            <a:spLocks noGrp="1"/>
          </p:cNvSpPr>
          <p:nvPr>
            <p:ph type="title"/>
          </p:nvPr>
        </p:nvSpPr>
        <p:spPr>
          <a:xfrm>
            <a:off x="838200" y="2766218"/>
            <a:ext cx="10515600" cy="1325563"/>
          </a:xfrm>
        </p:spPr>
        <p:txBody>
          <a:bodyPr/>
          <a:lstStyle/>
          <a:p>
            <a:pPr algn="ctr"/>
            <a:r>
              <a:rPr lang="en-GB" dirty="0"/>
              <a:t>State of the Art</a:t>
            </a:r>
            <a:endParaRPr lang="en-NO" dirty="0"/>
          </a:p>
        </p:txBody>
      </p:sp>
    </p:spTree>
    <p:extLst>
      <p:ext uri="{BB962C8B-B14F-4D97-AF65-F5344CB8AC3E}">
        <p14:creationId xmlns:p14="http://schemas.microsoft.com/office/powerpoint/2010/main" val="3505087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D29F2-75D6-263C-70D8-8602AC467F90}"/>
              </a:ext>
            </a:extLst>
          </p:cNvPr>
          <p:cNvSpPr>
            <a:spLocks noGrp="1"/>
          </p:cNvSpPr>
          <p:nvPr>
            <p:ph type="title"/>
          </p:nvPr>
        </p:nvSpPr>
        <p:spPr/>
        <p:txBody>
          <a:bodyPr/>
          <a:lstStyle/>
          <a:p>
            <a:pPr algn="ctr"/>
            <a:r>
              <a:rPr lang="en-GB" dirty="0"/>
              <a:t>State of the Art</a:t>
            </a:r>
            <a:endParaRPr lang="en-NO" dirty="0"/>
          </a:p>
        </p:txBody>
      </p:sp>
      <p:sp>
        <p:nvSpPr>
          <p:cNvPr id="3" name="Content Placeholder 2">
            <a:extLst>
              <a:ext uri="{FF2B5EF4-FFF2-40B4-BE49-F238E27FC236}">
                <a16:creationId xmlns:a16="http://schemas.microsoft.com/office/drawing/2014/main" id="{3A2810DB-F5BF-13F0-E585-B32BCE4B2896}"/>
              </a:ext>
            </a:extLst>
          </p:cNvPr>
          <p:cNvSpPr>
            <a:spLocks noGrp="1"/>
          </p:cNvSpPr>
          <p:nvPr>
            <p:ph sz="half" idx="1"/>
          </p:nvPr>
        </p:nvSpPr>
        <p:spPr/>
        <p:txBody>
          <a:bodyPr/>
          <a:lstStyle/>
          <a:p>
            <a:pPr marL="457200" lvl="1" indent="0">
              <a:buNone/>
            </a:pPr>
            <a:r>
              <a:rPr lang="en-GB" sz="2800" b="1" i="1" dirty="0"/>
              <a:t>Languages</a:t>
            </a:r>
          </a:p>
          <a:p>
            <a:pPr lvl="1"/>
            <a:r>
              <a:rPr lang="en-GB" sz="2800" dirty="0"/>
              <a:t>Language variation, language change, and stability </a:t>
            </a:r>
          </a:p>
          <a:p>
            <a:pPr lvl="1"/>
            <a:r>
              <a:rPr lang="en-US" sz="2800" dirty="0"/>
              <a:t>Singular vs. Plural (</a:t>
            </a:r>
            <a:r>
              <a:rPr lang="en-US" sz="2800" dirty="0" err="1"/>
              <a:t>SvP</a:t>
            </a:r>
            <a:r>
              <a:rPr lang="en-US" sz="2800" dirty="0"/>
              <a:t>) variation</a:t>
            </a:r>
            <a:r>
              <a:rPr lang="en-NO" sz="2800" dirty="0"/>
              <a:t> </a:t>
            </a:r>
          </a:p>
          <a:p>
            <a:pPr lvl="1"/>
            <a:r>
              <a:rPr lang="en-NO" sz="2800" dirty="0"/>
              <a:t>Cognitive multistability</a:t>
            </a:r>
          </a:p>
          <a:p>
            <a:endParaRPr lang="en-NO" dirty="0"/>
          </a:p>
        </p:txBody>
      </p:sp>
      <p:sp>
        <p:nvSpPr>
          <p:cNvPr id="5" name="Content Placeholder 4">
            <a:extLst>
              <a:ext uri="{FF2B5EF4-FFF2-40B4-BE49-F238E27FC236}">
                <a16:creationId xmlns:a16="http://schemas.microsoft.com/office/drawing/2014/main" id="{2B6834FB-B1B0-F013-688D-F5F7C9895F4D}"/>
              </a:ext>
            </a:extLst>
          </p:cNvPr>
          <p:cNvSpPr>
            <a:spLocks noGrp="1"/>
          </p:cNvSpPr>
          <p:nvPr>
            <p:ph sz="half" idx="2"/>
          </p:nvPr>
        </p:nvSpPr>
        <p:spPr/>
        <p:txBody>
          <a:bodyPr/>
          <a:lstStyle/>
          <a:p>
            <a:pPr marL="0" indent="0">
              <a:buNone/>
            </a:pPr>
            <a:r>
              <a:rPr lang="en-GB" b="1" i="1" dirty="0"/>
              <a:t>LLMs and chatbots </a:t>
            </a:r>
          </a:p>
          <a:p>
            <a:r>
              <a:rPr lang="en-GB" dirty="0"/>
              <a:t>Preponderance of machine-generated language</a:t>
            </a:r>
          </a:p>
          <a:p>
            <a:r>
              <a:rPr lang="en-GB" dirty="0"/>
              <a:t>How LLMs work</a:t>
            </a:r>
          </a:p>
          <a:p>
            <a:r>
              <a:rPr lang="en-NO" dirty="0"/>
              <a:t>Human-machine interaction</a:t>
            </a:r>
          </a:p>
          <a:p>
            <a:r>
              <a:rPr lang="en-NO" dirty="0"/>
              <a:t>Pilot studies of SvP variation</a:t>
            </a:r>
          </a:p>
        </p:txBody>
      </p:sp>
    </p:spTree>
    <p:extLst>
      <p:ext uri="{BB962C8B-B14F-4D97-AF65-F5344CB8AC3E}">
        <p14:creationId xmlns:p14="http://schemas.microsoft.com/office/powerpoint/2010/main" val="719032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6A56-2B13-72FF-C6D0-E7E3186C8D56}"/>
              </a:ext>
            </a:extLst>
          </p:cNvPr>
          <p:cNvSpPr>
            <a:spLocks noGrp="1"/>
          </p:cNvSpPr>
          <p:nvPr>
            <p:ph type="title"/>
          </p:nvPr>
        </p:nvSpPr>
        <p:spPr/>
        <p:txBody>
          <a:bodyPr>
            <a:normAutofit/>
          </a:bodyPr>
          <a:lstStyle/>
          <a:p>
            <a:r>
              <a:rPr lang="en-GB" dirty="0"/>
              <a:t>Language variation</a:t>
            </a:r>
            <a:endParaRPr lang="en-NO" dirty="0"/>
          </a:p>
        </p:txBody>
      </p:sp>
      <p:sp>
        <p:nvSpPr>
          <p:cNvPr id="3" name="Content Placeholder 2">
            <a:extLst>
              <a:ext uri="{FF2B5EF4-FFF2-40B4-BE49-F238E27FC236}">
                <a16:creationId xmlns:a16="http://schemas.microsoft.com/office/drawing/2014/main" id="{F7CA84B4-33F5-5D7F-6076-C4BA38BC2FB3}"/>
              </a:ext>
            </a:extLst>
          </p:cNvPr>
          <p:cNvSpPr>
            <a:spLocks noGrp="1"/>
          </p:cNvSpPr>
          <p:nvPr>
            <p:ph idx="1"/>
          </p:nvPr>
        </p:nvSpPr>
        <p:spPr/>
        <p:txBody>
          <a:bodyPr/>
          <a:lstStyle/>
          <a:p>
            <a:r>
              <a:rPr lang="en-NO" dirty="0"/>
              <a:t>W</a:t>
            </a:r>
            <a:r>
              <a:rPr lang="en-GB" dirty="0"/>
              <a:t>h</a:t>
            </a:r>
            <a:r>
              <a:rPr lang="en-NO" dirty="0"/>
              <a:t>en linguists look at variation, they tend to </a:t>
            </a:r>
            <a:r>
              <a:rPr lang="en-NO" b="1" dirty="0"/>
              <a:t>focus more on change</a:t>
            </a:r>
            <a:r>
              <a:rPr lang="en-NO" dirty="0"/>
              <a:t> than on stability</a:t>
            </a:r>
          </a:p>
          <a:p>
            <a:pPr lvl="1"/>
            <a:r>
              <a:rPr lang="en-NO" dirty="0"/>
              <a:t>Exceptions: </a:t>
            </a:r>
            <a:r>
              <a:rPr lang="en-US" dirty="0"/>
              <a:t>Longobardi 2001, Friðriksson 2008, Keenan 2009</a:t>
            </a:r>
            <a:r>
              <a:rPr lang="en-NO" dirty="0"/>
              <a:t> </a:t>
            </a:r>
          </a:p>
          <a:p>
            <a:r>
              <a:rPr lang="en-NO" dirty="0"/>
              <a:t>Linguists tend to </a:t>
            </a:r>
            <a:r>
              <a:rPr lang="en-NO" b="1" dirty="0"/>
              <a:t>assume </a:t>
            </a:r>
            <a:r>
              <a:rPr lang="en-US" b="1" dirty="0"/>
              <a:t>that variation must carry sociolinguistic indexical value </a:t>
            </a:r>
            <a:r>
              <a:rPr lang="en-US" dirty="0"/>
              <a:t>(Weinreich et al. 1968, Milroy 1992, Croft 2000, Blythe &amp; Croft 2012)</a:t>
            </a:r>
            <a:r>
              <a:rPr lang="en-NO" dirty="0"/>
              <a:t> </a:t>
            </a:r>
          </a:p>
          <a:p>
            <a:pPr lvl="1"/>
            <a:r>
              <a:rPr lang="en-NO" dirty="0"/>
              <a:t>Exceptions: </a:t>
            </a:r>
            <a:r>
              <a:rPr lang="en-US" dirty="0"/>
              <a:t>Lass 1997, </a:t>
            </a:r>
            <a:r>
              <a:rPr lang="en-US" dirty="0" err="1"/>
              <a:t>Ajión</a:t>
            </a:r>
            <a:r>
              <a:rPr lang="en-US" dirty="0"/>
              <a:t>-Oliva and Serrano 2013</a:t>
            </a:r>
            <a:r>
              <a:rPr lang="en-NO" dirty="0"/>
              <a:t> </a:t>
            </a:r>
          </a:p>
          <a:p>
            <a:endParaRPr lang="en-NO" dirty="0"/>
          </a:p>
        </p:txBody>
      </p:sp>
    </p:spTree>
    <p:extLst>
      <p:ext uri="{BB962C8B-B14F-4D97-AF65-F5344CB8AC3E}">
        <p14:creationId xmlns:p14="http://schemas.microsoft.com/office/powerpoint/2010/main" val="1791375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EBE3-38B7-7BE8-45A2-0942192F29CB}"/>
              </a:ext>
            </a:extLst>
          </p:cNvPr>
          <p:cNvSpPr>
            <a:spLocks noGrp="1"/>
          </p:cNvSpPr>
          <p:nvPr>
            <p:ph type="title"/>
          </p:nvPr>
        </p:nvSpPr>
        <p:spPr/>
        <p:txBody>
          <a:bodyPr/>
          <a:lstStyle/>
          <a:p>
            <a:r>
              <a:rPr lang="en-GB" dirty="0"/>
              <a:t>Language change</a:t>
            </a:r>
            <a:endParaRPr lang="en-NO" dirty="0"/>
          </a:p>
        </p:txBody>
      </p:sp>
      <p:sp>
        <p:nvSpPr>
          <p:cNvPr id="3" name="Content Placeholder 2">
            <a:extLst>
              <a:ext uri="{FF2B5EF4-FFF2-40B4-BE49-F238E27FC236}">
                <a16:creationId xmlns:a16="http://schemas.microsoft.com/office/drawing/2014/main" id="{5FFC4E6A-9122-F65B-8045-E1D88D04BC69}"/>
              </a:ext>
            </a:extLst>
          </p:cNvPr>
          <p:cNvSpPr>
            <a:spLocks noGrp="1"/>
          </p:cNvSpPr>
          <p:nvPr>
            <p:ph idx="1"/>
          </p:nvPr>
        </p:nvSpPr>
        <p:spPr/>
        <p:txBody>
          <a:bodyPr/>
          <a:lstStyle/>
          <a:p>
            <a:pPr marL="0" indent="0">
              <a:buNone/>
            </a:pPr>
            <a:r>
              <a:rPr lang="en-NO" sz="4000" dirty="0"/>
              <a:t>Various facts and assumptions:</a:t>
            </a:r>
          </a:p>
          <a:p>
            <a:pPr lvl="1"/>
            <a:r>
              <a:rPr lang="en-NO" sz="3200" dirty="0"/>
              <a:t>“Differential weighting”</a:t>
            </a:r>
          </a:p>
          <a:p>
            <a:pPr lvl="1"/>
            <a:r>
              <a:rPr lang="en-NO" sz="3200" dirty="0"/>
              <a:t>S-curves </a:t>
            </a:r>
          </a:p>
          <a:p>
            <a:pPr lvl="1"/>
            <a:r>
              <a:rPr lang="en-NO" sz="3200" dirty="0"/>
              <a:t>Spread of change</a:t>
            </a:r>
          </a:p>
          <a:p>
            <a:pPr lvl="1"/>
            <a:r>
              <a:rPr lang="en-NO" sz="3200" dirty="0"/>
              <a:t>Locus and quality of change</a:t>
            </a:r>
          </a:p>
          <a:p>
            <a:pPr marL="0" indent="0">
              <a:buNone/>
            </a:pPr>
            <a:endParaRPr lang="en-NO" dirty="0"/>
          </a:p>
        </p:txBody>
      </p:sp>
    </p:spTree>
    <p:extLst>
      <p:ext uri="{BB962C8B-B14F-4D97-AF65-F5344CB8AC3E}">
        <p14:creationId xmlns:p14="http://schemas.microsoft.com/office/powerpoint/2010/main" val="172337172"/>
      </p:ext>
    </p:extLst>
  </p:cSld>
  <p:clrMapOvr>
    <a:masterClrMapping/>
  </p:clrMapOvr>
</p:sld>
</file>

<file path=ppt/theme/theme1.xml><?xml version="1.0" encoding="utf-8"?>
<a:theme xmlns:a="http://schemas.openxmlformats.org/drawingml/2006/main" name="Light with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BD29AF67-25FF-4C84-8E00-E8340315E585}"/>
    </a:ext>
  </a:extLst>
</a:theme>
</file>

<file path=ppt/theme/theme2.xml><?xml version="1.0" encoding="utf-8"?>
<a:theme xmlns:a="http://schemas.openxmlformats.org/drawingml/2006/main" name="Light without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54B5237B-68B7-4078-988E-6958ACB1CA7C}"/>
    </a:ext>
  </a:extLst>
</a:theme>
</file>

<file path=ppt/theme/theme3.xml><?xml version="1.0" encoding="utf-8"?>
<a:theme xmlns:a="http://schemas.openxmlformats.org/drawingml/2006/main" name="Dark with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43056ABE-377B-4831-BFD1-B7FD42981EE3}"/>
    </a:ext>
  </a:extLst>
</a:theme>
</file>

<file path=ppt/theme/theme4.xml><?xml version="1.0" encoding="utf-8"?>
<a:theme xmlns:a="http://schemas.openxmlformats.org/drawingml/2006/main" name="Dark without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87622ECD-DBFC-497A-9283-3D2FD7BBEC7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CF74B9924A90429AFF83904CD5AC51" ma:contentTypeVersion="10" ma:contentTypeDescription="Create a new document." ma:contentTypeScope="" ma:versionID="c219061678790ba91acd956595d5746d">
  <xsd:schema xmlns:xsd="http://www.w3.org/2001/XMLSchema" xmlns:xs="http://www.w3.org/2001/XMLSchema" xmlns:p="http://schemas.microsoft.com/office/2006/metadata/properties" xmlns:ns2="6c86f083-272a-4d16-a1ee-41e11cc1f196" xmlns:ns3="398a922c-8803-48c8-8c4d-45441d0c0e87" targetNamespace="http://schemas.microsoft.com/office/2006/metadata/properties" ma:root="true" ma:fieldsID="0367899129e833eb231d53942e145767" ns2:_="" ns3:_="">
    <xsd:import namespace="6c86f083-272a-4d16-a1ee-41e11cc1f196"/>
    <xsd:import namespace="398a922c-8803-48c8-8c4d-45441d0c0e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6f083-272a-4d16-a1ee-41e11cc1f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8a922c-8803-48c8-8c4d-45441d0c0e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F97B2E-9823-411D-AC0A-61DE29B6E7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86f083-272a-4d16-a1ee-41e11cc1f196"/>
    <ds:schemaRef ds:uri="398a922c-8803-48c8-8c4d-45441d0c0e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4450CF-6ABA-4838-9288-F877B8722107}">
  <ds:schemaRefs>
    <ds:schemaRef ds:uri="http://purl.org/dc/elements/1.1/"/>
    <ds:schemaRef ds:uri="http://schemas.microsoft.com/office/2006/metadata/properties"/>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398a922c-8803-48c8-8c4d-45441d0c0e87"/>
    <ds:schemaRef ds:uri="6c86f083-272a-4d16-a1ee-41e11cc1f196"/>
  </ds:schemaRefs>
</ds:datastoreItem>
</file>

<file path=customXml/itemProps3.xml><?xml version="1.0" encoding="utf-8"?>
<ds:datastoreItem xmlns:ds="http://schemas.openxmlformats.org/officeDocument/2006/customXml" ds:itemID="{04BF166D-0E69-4C17-BDD8-F7B09B99A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Light with pattern</Template>
  <TotalTime>417</TotalTime>
  <Words>2053</Words>
  <Application>Microsoft Macintosh PowerPoint</Application>
  <PresentationFormat>Widescreen</PresentationFormat>
  <Paragraphs>135</Paragraphs>
  <Slides>36</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36</vt:i4>
      </vt:variant>
    </vt:vector>
  </HeadingPairs>
  <TitlesOfParts>
    <vt:vector size="42" baseType="lpstr">
      <vt:lpstr>Arial</vt:lpstr>
      <vt:lpstr>Calibri</vt:lpstr>
      <vt:lpstr>Light with pattern</vt:lpstr>
      <vt:lpstr>Light without pattern</vt:lpstr>
      <vt:lpstr>Dark with pattern</vt:lpstr>
      <vt:lpstr>Dark without pattern</vt:lpstr>
      <vt:lpstr>Stable Language Variation  in the Age of AI</vt:lpstr>
      <vt:lpstr>The one that got away…</vt:lpstr>
      <vt:lpstr>How I got interested in this topic</vt:lpstr>
      <vt:lpstr>The idea </vt:lpstr>
      <vt:lpstr>Overview</vt:lpstr>
      <vt:lpstr>State of the Art</vt:lpstr>
      <vt:lpstr>State of the Art</vt:lpstr>
      <vt:lpstr>Language variation</vt:lpstr>
      <vt:lpstr>Language change</vt:lpstr>
      <vt:lpstr>Blythe, W., Croft, W. 2012. S-curves and the mechanisms of propagation in language change. Language 88: 2, 2012, 269-304. 39 studies of variation leading to change, plus computer simulations</vt:lpstr>
      <vt:lpstr>Blythe, W., Croft, W. 2012. S-curves and the mechanisms of propagation in language change. Language 88: 2, 2012, 269-304. 39 studies of variation leading to change, plus computer simulations</vt:lpstr>
      <vt:lpstr>Spread of change</vt:lpstr>
      <vt:lpstr>Locus and quality of change</vt:lpstr>
      <vt:lpstr>PowerPoint Presentation</vt:lpstr>
      <vt:lpstr>Singular vs. Plural (SvP) variation</vt:lpstr>
      <vt:lpstr>SvP variation in those 5 languages</vt:lpstr>
      <vt:lpstr>SvP variation in those 5 languages</vt:lpstr>
      <vt:lpstr>PowerPoint Presentation</vt:lpstr>
      <vt:lpstr>PowerPoint Presentation</vt:lpstr>
      <vt:lpstr>PowerPoint Presentation</vt:lpstr>
      <vt:lpstr>How LLMs work</vt:lpstr>
      <vt:lpstr>Human-AI interaction on a massive scale</vt:lpstr>
      <vt:lpstr>Pilot studies (with GPT-3.5/4, 2024)</vt:lpstr>
      <vt:lpstr>Hypothesis and Research Questions</vt:lpstr>
      <vt:lpstr>Hypothesis</vt:lpstr>
      <vt:lpstr>Hypothesis broken down</vt:lpstr>
      <vt:lpstr>Research Question 1</vt:lpstr>
      <vt:lpstr>Research Question 2</vt:lpstr>
      <vt:lpstr>Research Question 3</vt:lpstr>
      <vt:lpstr>Research Question 4</vt:lpstr>
      <vt:lpstr>Team and Collaborators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Alexis Janda</dc:creator>
  <cp:lastModifiedBy>Laura Alexis Janda</cp:lastModifiedBy>
  <cp:revision>1</cp:revision>
  <dcterms:created xsi:type="dcterms:W3CDTF">2025-09-24T17:27:17Z</dcterms:created>
  <dcterms:modified xsi:type="dcterms:W3CDTF">2025-09-26T18:07:00Z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0x01010090CF74B9924A90429AFF83904CD5AC51</vt:lpwstr>
  </property>
</Properties>
</file>