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493" r:id="rId2"/>
    <p:sldId id="659" r:id="rId3"/>
    <p:sldId id="663" r:id="rId4"/>
    <p:sldId id="662" r:id="rId5"/>
    <p:sldId id="660" r:id="rId6"/>
    <p:sldId id="494" r:id="rId7"/>
    <p:sldId id="498" r:id="rId8"/>
    <p:sldId id="501" r:id="rId9"/>
    <p:sldId id="497" r:id="rId10"/>
    <p:sldId id="643" r:id="rId11"/>
    <p:sldId id="613" r:id="rId12"/>
    <p:sldId id="504" r:id="rId13"/>
    <p:sldId id="505" r:id="rId14"/>
    <p:sldId id="644" r:id="rId15"/>
    <p:sldId id="619" r:id="rId16"/>
    <p:sldId id="617" r:id="rId17"/>
    <p:sldId id="622" r:id="rId18"/>
    <p:sldId id="499" r:id="rId19"/>
    <p:sldId id="638" r:id="rId20"/>
    <p:sldId id="654" r:id="rId21"/>
    <p:sldId id="655" r:id="rId22"/>
    <p:sldId id="656" r:id="rId23"/>
    <p:sldId id="657" r:id="rId24"/>
    <p:sldId id="658" r:id="rId25"/>
    <p:sldId id="502" r:id="rId26"/>
    <p:sldId id="649" r:id="rId27"/>
    <p:sldId id="650" r:id="rId28"/>
    <p:sldId id="271" r:id="rId29"/>
    <p:sldId id="651" r:id="rId30"/>
    <p:sldId id="500" r:id="rId31"/>
    <p:sldId id="526" r:id="rId32"/>
    <p:sldId id="513" r:id="rId33"/>
    <p:sldId id="642" r:id="rId34"/>
    <p:sldId id="664" r:id="rId35"/>
    <p:sldId id="661" r:id="rId36"/>
    <p:sldId id="669" r:id="rId37"/>
    <p:sldId id="665" r:id="rId38"/>
    <p:sldId id="670" r:id="rId39"/>
    <p:sldId id="671" r:id="rId40"/>
    <p:sldId id="672" r:id="rId41"/>
    <p:sldId id="673" r:id="rId42"/>
    <p:sldId id="667" r:id="rId43"/>
    <p:sldId id="666" r:id="rId44"/>
    <p:sldId id="668" r:id="rId45"/>
    <p:sldId id="288" r:id="rId46"/>
    <p:sldId id="262" r:id="rId47"/>
    <p:sldId id="410" r:id="rId48"/>
    <p:sldId id="265" r:id="rId49"/>
    <p:sldId id="279" r:id="rId50"/>
    <p:sldId id="411" r:id="rId51"/>
    <p:sldId id="282" r:id="rId52"/>
    <p:sldId id="286" r:id="rId53"/>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EE76D-CE6B-E34C-9FCE-85809E10586A}" v="87" dt="2022-04-13T09:25:40.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snapToObjects="1">
      <p:cViewPr>
        <p:scale>
          <a:sx n="121" d="100"/>
          <a:sy n="121" d="100"/>
        </p:scale>
        <p:origin x="744" y="2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 Janda" userId="1f227e26-6259-47d3-b693-dce21943f79e" providerId="ADAL" clId="{5FF3EA26-8227-F440-85A7-5B7F2357E58E}"/>
    <pc:docChg chg="undo custSel addSld delSld modSld sldOrd">
      <pc:chgData name="Laura A Janda" userId="1f227e26-6259-47d3-b693-dce21943f79e" providerId="ADAL" clId="{5FF3EA26-8227-F440-85A7-5B7F2357E58E}" dt="2021-11-02T13:57:59.909" v="860" actId="1076"/>
      <pc:docMkLst>
        <pc:docMk/>
      </pc:docMkLst>
      <pc:sldChg chg="add">
        <pc:chgData name="Laura A Janda" userId="1f227e26-6259-47d3-b693-dce21943f79e" providerId="ADAL" clId="{5FF3EA26-8227-F440-85A7-5B7F2357E58E}" dt="2021-11-02T12:46:38.751" v="748"/>
        <pc:sldMkLst>
          <pc:docMk/>
          <pc:sldMk cId="2113173486" sldId="271"/>
        </pc:sldMkLst>
      </pc:sldChg>
      <pc:sldChg chg="addSp delSp modSp mod">
        <pc:chgData name="Laura A Janda" userId="1f227e26-6259-47d3-b693-dce21943f79e" providerId="ADAL" clId="{5FF3EA26-8227-F440-85A7-5B7F2357E58E}" dt="2021-11-02T13:57:59.909" v="860" actId="1076"/>
        <pc:sldMkLst>
          <pc:docMk/>
          <pc:sldMk cId="823719426" sldId="493"/>
        </pc:sldMkLst>
        <pc:spChg chg="add mod">
          <ac:chgData name="Laura A Janda" userId="1f227e26-6259-47d3-b693-dce21943f79e" providerId="ADAL" clId="{5FF3EA26-8227-F440-85A7-5B7F2357E58E}" dt="2021-11-02T13:57:59.909" v="860" actId="1076"/>
          <ac:spMkLst>
            <pc:docMk/>
            <pc:sldMk cId="823719426" sldId="493"/>
            <ac:spMk id="5" creationId="{6D818681-94C3-9C48-A22D-F7AADFE8890C}"/>
          </ac:spMkLst>
        </pc:spChg>
        <pc:picChg chg="add del mod">
          <ac:chgData name="Laura A Janda" userId="1f227e26-6259-47d3-b693-dce21943f79e" providerId="ADAL" clId="{5FF3EA26-8227-F440-85A7-5B7F2357E58E}" dt="2021-11-02T13:56:15.007" v="850" actId="21"/>
          <ac:picMkLst>
            <pc:docMk/>
            <pc:sldMk cId="823719426" sldId="493"/>
            <ac:picMk id="4" creationId="{824319B1-B677-EC49-AB76-3BF4F3C22063}"/>
          </ac:picMkLst>
        </pc:picChg>
        <pc:picChg chg="add mod">
          <ac:chgData name="Laura A Janda" userId="1f227e26-6259-47d3-b693-dce21943f79e" providerId="ADAL" clId="{5FF3EA26-8227-F440-85A7-5B7F2357E58E}" dt="2021-11-02T13:57:56.442" v="859"/>
          <ac:picMkLst>
            <pc:docMk/>
            <pc:sldMk cId="823719426" sldId="493"/>
            <ac:picMk id="7" creationId="{07C1FBD6-4074-184E-947C-5E7AE3312741}"/>
          </ac:picMkLst>
        </pc:picChg>
      </pc:sldChg>
      <pc:sldChg chg="new del">
        <pc:chgData name="Laura A Janda" userId="1f227e26-6259-47d3-b693-dce21943f79e" providerId="ADAL" clId="{5FF3EA26-8227-F440-85A7-5B7F2357E58E}" dt="2021-11-02T09:32:34.528" v="1" actId="2696"/>
        <pc:sldMkLst>
          <pc:docMk/>
          <pc:sldMk cId="756142305" sldId="494"/>
        </pc:sldMkLst>
      </pc:sldChg>
      <pc:sldChg chg="addSp delSp modSp new mod setBg">
        <pc:chgData name="Laura A Janda" userId="1f227e26-6259-47d3-b693-dce21943f79e" providerId="ADAL" clId="{5FF3EA26-8227-F440-85A7-5B7F2357E58E}" dt="2021-11-02T09:52:43.694" v="130" actId="1035"/>
        <pc:sldMkLst>
          <pc:docMk/>
          <pc:sldMk cId="2586513563" sldId="494"/>
        </pc:sldMkLst>
        <pc:spChg chg="mod">
          <ac:chgData name="Laura A Janda" userId="1f227e26-6259-47d3-b693-dce21943f79e" providerId="ADAL" clId="{5FF3EA26-8227-F440-85A7-5B7F2357E58E}" dt="2021-11-02T09:52:43.694" v="130" actId="1035"/>
          <ac:spMkLst>
            <pc:docMk/>
            <pc:sldMk cId="2586513563" sldId="494"/>
            <ac:spMk id="2" creationId="{867CA6CA-1309-3444-BD3B-73531AF48BC8}"/>
          </ac:spMkLst>
        </pc:spChg>
        <pc:spChg chg="del mod">
          <ac:chgData name="Laura A Janda" userId="1f227e26-6259-47d3-b693-dce21943f79e" providerId="ADAL" clId="{5FF3EA26-8227-F440-85A7-5B7F2357E58E}" dt="2021-11-02T09:35:13.459" v="45"/>
          <ac:spMkLst>
            <pc:docMk/>
            <pc:sldMk cId="2586513563" sldId="494"/>
            <ac:spMk id="3" creationId="{AE689637-7859-E04B-8958-DF77F26BEBB6}"/>
          </ac:spMkLst>
        </pc:spChg>
        <pc:spChg chg="add del mod">
          <ac:chgData name="Laura A Janda" userId="1f227e26-6259-47d3-b693-dce21943f79e" providerId="ADAL" clId="{5FF3EA26-8227-F440-85A7-5B7F2357E58E}" dt="2021-11-02T09:45:00.169" v="63"/>
          <ac:spMkLst>
            <pc:docMk/>
            <pc:sldMk cId="2586513563" sldId="494"/>
            <ac:spMk id="5" creationId="{B221B2D6-9727-7C4B-A41A-CD46EBBF09ED}"/>
          </ac:spMkLst>
        </pc:spChg>
        <pc:spChg chg="add">
          <ac:chgData name="Laura A Janda" userId="1f227e26-6259-47d3-b693-dce21943f79e" providerId="ADAL" clId="{5FF3EA26-8227-F440-85A7-5B7F2357E58E}" dt="2021-11-02T09:42:38.211" v="53" actId="26606"/>
          <ac:spMkLst>
            <pc:docMk/>
            <pc:sldMk cId="2586513563" sldId="494"/>
            <ac:spMk id="71" creationId="{34790F99-C881-47C9-B3DC-C959D4418EA2}"/>
          </ac:spMkLst>
        </pc:spChg>
        <pc:spChg chg="add">
          <ac:chgData name="Laura A Janda" userId="1f227e26-6259-47d3-b693-dce21943f79e" providerId="ADAL" clId="{5FF3EA26-8227-F440-85A7-5B7F2357E58E}" dt="2021-11-02T09:42:38.211" v="53" actId="26606"/>
          <ac:spMkLst>
            <pc:docMk/>
            <pc:sldMk cId="2586513563" sldId="494"/>
            <ac:spMk id="73" creationId="{EED8D03E-F375-4E67-B932-FF9B007BB420}"/>
          </ac:spMkLst>
        </pc:spChg>
        <pc:picChg chg="add mod ord">
          <ac:chgData name="Laura A Janda" userId="1f227e26-6259-47d3-b693-dce21943f79e" providerId="ADAL" clId="{5FF3EA26-8227-F440-85A7-5B7F2357E58E}" dt="2021-11-02T09:51:23.171" v="106" actId="1076"/>
          <ac:picMkLst>
            <pc:docMk/>
            <pc:sldMk cId="2586513563" sldId="494"/>
            <ac:picMk id="4" creationId="{811F9E04-8438-DF40-8F03-756691ADB12C}"/>
          </ac:picMkLst>
        </pc:picChg>
        <pc:picChg chg="add mod">
          <ac:chgData name="Laura A Janda" userId="1f227e26-6259-47d3-b693-dce21943f79e" providerId="ADAL" clId="{5FF3EA26-8227-F440-85A7-5B7F2357E58E}" dt="2021-11-02T09:51:29.440" v="107" actId="1076"/>
          <ac:picMkLst>
            <pc:docMk/>
            <pc:sldMk cId="2586513563" sldId="494"/>
            <ac:picMk id="6" creationId="{148EA73E-5EC7-A546-B36C-74FCAF9CF5E3}"/>
          </ac:picMkLst>
        </pc:picChg>
        <pc:picChg chg="add mod">
          <ac:chgData name="Laura A Janda" userId="1f227e26-6259-47d3-b693-dce21943f79e" providerId="ADAL" clId="{5FF3EA26-8227-F440-85A7-5B7F2357E58E}" dt="2021-11-02T09:51:23.171" v="106" actId="1076"/>
          <ac:picMkLst>
            <pc:docMk/>
            <pc:sldMk cId="2586513563" sldId="494"/>
            <ac:picMk id="8" creationId="{FDABC7DE-8F47-EF43-AFAD-A9777994DD0F}"/>
          </ac:picMkLst>
        </pc:picChg>
        <pc:picChg chg="add mod">
          <ac:chgData name="Laura A Janda" userId="1f227e26-6259-47d3-b693-dce21943f79e" providerId="ADAL" clId="{5FF3EA26-8227-F440-85A7-5B7F2357E58E}" dt="2021-11-02T09:52:36.304" v="115" actId="1076"/>
          <ac:picMkLst>
            <pc:docMk/>
            <pc:sldMk cId="2586513563" sldId="494"/>
            <ac:picMk id="16" creationId="{AF3E5167-9A2A-F448-9B12-2256830C9BB4}"/>
          </ac:picMkLst>
        </pc:picChg>
        <pc:picChg chg="add mod">
          <ac:chgData name="Laura A Janda" userId="1f227e26-6259-47d3-b693-dce21943f79e" providerId="ADAL" clId="{5FF3EA26-8227-F440-85A7-5B7F2357E58E}" dt="2021-11-02T09:51:23.171" v="106" actId="1076"/>
          <ac:picMkLst>
            <pc:docMk/>
            <pc:sldMk cId="2586513563" sldId="494"/>
            <ac:picMk id="1026" creationId="{861FB8FC-3E7C-B645-8AB1-A511F9BCC604}"/>
          </ac:picMkLst>
        </pc:picChg>
        <pc:picChg chg="add del mod">
          <ac:chgData name="Laura A Janda" userId="1f227e26-6259-47d3-b693-dce21943f79e" providerId="ADAL" clId="{5FF3EA26-8227-F440-85A7-5B7F2357E58E}" dt="2021-11-02T09:44:38.007" v="59" actId="478"/>
          <ac:picMkLst>
            <pc:docMk/>
            <pc:sldMk cId="2586513563" sldId="494"/>
            <ac:picMk id="1028" creationId="{FE3C0295-8801-4B46-A013-0929C879B0EC}"/>
          </ac:picMkLst>
        </pc:picChg>
        <pc:picChg chg="add mod">
          <ac:chgData name="Laura A Janda" userId="1f227e26-6259-47d3-b693-dce21943f79e" providerId="ADAL" clId="{5FF3EA26-8227-F440-85A7-5B7F2357E58E}" dt="2021-11-02T09:51:23.171" v="106" actId="1076"/>
          <ac:picMkLst>
            <pc:docMk/>
            <pc:sldMk cId="2586513563" sldId="494"/>
            <ac:picMk id="1032" creationId="{6DBC498C-7BA7-1946-BD48-7798E6B6E883}"/>
          </ac:picMkLst>
        </pc:picChg>
        <pc:picChg chg="add del mod">
          <ac:chgData name="Laura A Janda" userId="1f227e26-6259-47d3-b693-dce21943f79e" providerId="ADAL" clId="{5FF3EA26-8227-F440-85A7-5B7F2357E58E}" dt="2021-11-02T09:50:05.249" v="77"/>
          <ac:picMkLst>
            <pc:docMk/>
            <pc:sldMk cId="2586513563" sldId="494"/>
            <ac:picMk id="1034" creationId="{2914B22C-C66E-444B-9768-E2C0B66918D9}"/>
          </ac:picMkLst>
        </pc:picChg>
        <pc:picChg chg="add mod">
          <ac:chgData name="Laura A Janda" userId="1f227e26-6259-47d3-b693-dce21943f79e" providerId="ADAL" clId="{5FF3EA26-8227-F440-85A7-5B7F2357E58E}" dt="2021-11-02T09:51:37.151" v="109" actId="14100"/>
          <ac:picMkLst>
            <pc:docMk/>
            <pc:sldMk cId="2586513563" sldId="494"/>
            <ac:picMk id="1036" creationId="{9BDFF82B-74E0-784E-91B1-108F3DD80C6D}"/>
          </ac:picMkLst>
        </pc:picChg>
      </pc:sldChg>
      <pc:sldChg chg="add">
        <pc:chgData name="Laura A Janda" userId="1f227e26-6259-47d3-b693-dce21943f79e" providerId="ADAL" clId="{5FF3EA26-8227-F440-85A7-5B7F2357E58E}" dt="2021-11-02T09:53:33.094" v="131"/>
        <pc:sldMkLst>
          <pc:docMk/>
          <pc:sldMk cId="2220659691" sldId="495"/>
        </pc:sldMkLst>
      </pc:sldChg>
      <pc:sldChg chg="addSp modSp add mod">
        <pc:chgData name="Laura A Janda" userId="1f227e26-6259-47d3-b693-dce21943f79e" providerId="ADAL" clId="{5FF3EA26-8227-F440-85A7-5B7F2357E58E}" dt="2021-11-02T09:55:12.934" v="197" actId="14100"/>
        <pc:sldMkLst>
          <pc:docMk/>
          <pc:sldMk cId="2865615957" sldId="496"/>
        </pc:sldMkLst>
        <pc:spChg chg="add mod">
          <ac:chgData name="Laura A Janda" userId="1f227e26-6259-47d3-b693-dce21943f79e" providerId="ADAL" clId="{5FF3EA26-8227-F440-85A7-5B7F2357E58E}" dt="2021-11-02T09:55:12.934" v="197" actId="14100"/>
          <ac:spMkLst>
            <pc:docMk/>
            <pc:sldMk cId="2865615957" sldId="496"/>
            <ac:spMk id="3" creationId="{A7EAD6A4-85A1-8141-9EEF-82446AA069F0}"/>
          </ac:spMkLst>
        </pc:spChg>
      </pc:sldChg>
      <pc:sldChg chg="addSp modSp new mod setBg">
        <pc:chgData name="Laura A Janda" userId="1f227e26-6259-47d3-b693-dce21943f79e" providerId="ADAL" clId="{5FF3EA26-8227-F440-85A7-5B7F2357E58E}" dt="2021-11-02T10:27:41.493" v="372" actId="20577"/>
        <pc:sldMkLst>
          <pc:docMk/>
          <pc:sldMk cId="3620406" sldId="497"/>
        </pc:sldMkLst>
        <pc:spChg chg="mod">
          <ac:chgData name="Laura A Janda" userId="1f227e26-6259-47d3-b693-dce21943f79e" providerId="ADAL" clId="{5FF3EA26-8227-F440-85A7-5B7F2357E58E}" dt="2021-11-02T10:27:41.493" v="372" actId="20577"/>
          <ac:spMkLst>
            <pc:docMk/>
            <pc:sldMk cId="3620406" sldId="497"/>
            <ac:spMk id="2" creationId="{40963608-5866-BF42-A603-946E881769DA}"/>
          </ac:spMkLst>
        </pc:spChg>
        <pc:spChg chg="mod">
          <ac:chgData name="Laura A Janda" userId="1f227e26-6259-47d3-b693-dce21943f79e" providerId="ADAL" clId="{5FF3EA26-8227-F440-85A7-5B7F2357E58E}" dt="2021-11-02T09:57:03.015" v="213" actId="26606"/>
          <ac:spMkLst>
            <pc:docMk/>
            <pc:sldMk cId="3620406" sldId="497"/>
            <ac:spMk id="3" creationId="{1A5C418F-BAAA-3D42-A372-104267B998E7}"/>
          </ac:spMkLst>
        </pc:spChg>
        <pc:spChg chg="add">
          <ac:chgData name="Laura A Janda" userId="1f227e26-6259-47d3-b693-dce21943f79e" providerId="ADAL" clId="{5FF3EA26-8227-F440-85A7-5B7F2357E58E}" dt="2021-11-02T09:57:03.015" v="213" actId="26606"/>
          <ac:spMkLst>
            <pc:docMk/>
            <pc:sldMk cId="3620406" sldId="497"/>
            <ac:spMk id="8" creationId="{B26EE4FD-480F-42A5-9FEB-DA630457CFB7}"/>
          </ac:spMkLst>
        </pc:spChg>
        <pc:spChg chg="add">
          <ac:chgData name="Laura A Janda" userId="1f227e26-6259-47d3-b693-dce21943f79e" providerId="ADAL" clId="{5FF3EA26-8227-F440-85A7-5B7F2357E58E}" dt="2021-11-02T09:57:03.015" v="213" actId="26606"/>
          <ac:spMkLst>
            <pc:docMk/>
            <pc:sldMk cId="3620406" sldId="497"/>
            <ac:spMk id="10" creationId="{A187062F-BE14-42FC-B06A-607DB23849C3}"/>
          </ac:spMkLst>
        </pc:spChg>
        <pc:spChg chg="add">
          <ac:chgData name="Laura A Janda" userId="1f227e26-6259-47d3-b693-dce21943f79e" providerId="ADAL" clId="{5FF3EA26-8227-F440-85A7-5B7F2357E58E}" dt="2021-11-02T09:57:03.015" v="213" actId="26606"/>
          <ac:spMkLst>
            <pc:docMk/>
            <pc:sldMk cId="3620406" sldId="497"/>
            <ac:spMk id="12" creationId="{731FE21B-2A45-4BF5-8B03-E12341988774}"/>
          </ac:spMkLst>
        </pc:spChg>
        <pc:spChg chg="add">
          <ac:chgData name="Laura A Janda" userId="1f227e26-6259-47d3-b693-dce21943f79e" providerId="ADAL" clId="{5FF3EA26-8227-F440-85A7-5B7F2357E58E}" dt="2021-11-02T09:57:03.015" v="213" actId="26606"/>
          <ac:spMkLst>
            <pc:docMk/>
            <pc:sldMk cId="3620406" sldId="497"/>
            <ac:spMk id="14" creationId="{2DC5A94D-79ED-48F5-9DC5-96CBB507CEC8}"/>
          </ac:spMkLst>
        </pc:spChg>
        <pc:spChg chg="add">
          <ac:chgData name="Laura A Janda" userId="1f227e26-6259-47d3-b693-dce21943f79e" providerId="ADAL" clId="{5FF3EA26-8227-F440-85A7-5B7F2357E58E}" dt="2021-11-02T09:57:03.015" v="213" actId="26606"/>
          <ac:spMkLst>
            <pc:docMk/>
            <pc:sldMk cId="3620406" sldId="497"/>
            <ac:spMk id="16" creationId="{93A3D4BE-AF25-4F9A-9C29-1145CCE24A28}"/>
          </ac:spMkLst>
        </pc:spChg>
      </pc:sldChg>
      <pc:sldChg chg="addSp delSp modSp new mod">
        <pc:chgData name="Laura A Janda" userId="1f227e26-6259-47d3-b693-dce21943f79e" providerId="ADAL" clId="{5FF3EA26-8227-F440-85A7-5B7F2357E58E}" dt="2021-11-02T10:33:04.148" v="388" actId="478"/>
        <pc:sldMkLst>
          <pc:docMk/>
          <pc:sldMk cId="3414858155" sldId="498"/>
        </pc:sldMkLst>
        <pc:spChg chg="mod">
          <ac:chgData name="Laura A Janda" userId="1f227e26-6259-47d3-b693-dce21943f79e" providerId="ADAL" clId="{5FF3EA26-8227-F440-85A7-5B7F2357E58E}" dt="2021-11-02T10:26:40.913" v="356" actId="255"/>
          <ac:spMkLst>
            <pc:docMk/>
            <pc:sldMk cId="3414858155" sldId="498"/>
            <ac:spMk id="2" creationId="{68A15711-634A-C342-8D26-7E52BAD2B47A}"/>
          </ac:spMkLst>
        </pc:spChg>
        <pc:spChg chg="mod">
          <ac:chgData name="Laura A Janda" userId="1f227e26-6259-47d3-b693-dce21943f79e" providerId="ADAL" clId="{5FF3EA26-8227-F440-85A7-5B7F2357E58E}" dt="2021-11-02T10:26:16.306" v="353" actId="255"/>
          <ac:spMkLst>
            <pc:docMk/>
            <pc:sldMk cId="3414858155" sldId="498"/>
            <ac:spMk id="3" creationId="{AF93700A-ADAF-B447-903B-31C872557DC8}"/>
          </ac:spMkLst>
        </pc:spChg>
        <pc:spChg chg="add del mod">
          <ac:chgData name="Laura A Janda" userId="1f227e26-6259-47d3-b693-dce21943f79e" providerId="ADAL" clId="{5FF3EA26-8227-F440-85A7-5B7F2357E58E}" dt="2021-11-02T10:33:04.148" v="388" actId="478"/>
          <ac:spMkLst>
            <pc:docMk/>
            <pc:sldMk cId="3414858155" sldId="498"/>
            <ac:spMk id="5" creationId="{2612927F-6017-F647-BD82-4EC9A68026D2}"/>
          </ac:spMkLst>
        </pc:spChg>
        <pc:picChg chg="add mod">
          <ac:chgData name="Laura A Janda" userId="1f227e26-6259-47d3-b693-dce21943f79e" providerId="ADAL" clId="{5FF3EA26-8227-F440-85A7-5B7F2357E58E}" dt="2021-11-02T10:27:25.684" v="360" actId="14100"/>
          <ac:picMkLst>
            <pc:docMk/>
            <pc:sldMk cId="3414858155" sldId="498"/>
            <ac:picMk id="4" creationId="{BE2570DB-7AF1-9A4A-B1B9-9389CE46A6B3}"/>
          </ac:picMkLst>
        </pc:picChg>
      </pc:sldChg>
      <pc:sldChg chg="modSp add">
        <pc:chgData name="Laura A Janda" userId="1f227e26-6259-47d3-b693-dce21943f79e" providerId="ADAL" clId="{5FF3EA26-8227-F440-85A7-5B7F2357E58E}" dt="2021-11-02T10:28:13.268" v="376"/>
        <pc:sldMkLst>
          <pc:docMk/>
          <pc:sldMk cId="3099105572" sldId="499"/>
        </pc:sldMkLst>
        <pc:spChg chg="mod">
          <ac:chgData name="Laura A Janda" userId="1f227e26-6259-47d3-b693-dce21943f79e" providerId="ADAL" clId="{5FF3EA26-8227-F440-85A7-5B7F2357E58E}" dt="2021-11-02T10:28:13.268" v="376"/>
          <ac:spMkLst>
            <pc:docMk/>
            <pc:sldMk cId="3099105572" sldId="499"/>
            <ac:spMk id="2" creationId="{40963608-5866-BF42-A603-946E881769DA}"/>
          </ac:spMkLst>
        </pc:spChg>
      </pc:sldChg>
      <pc:sldChg chg="modSp add mod">
        <pc:chgData name="Laura A Janda" userId="1f227e26-6259-47d3-b693-dce21943f79e" providerId="ADAL" clId="{5FF3EA26-8227-F440-85A7-5B7F2357E58E}" dt="2021-11-02T10:28:20.889" v="382" actId="20577"/>
        <pc:sldMkLst>
          <pc:docMk/>
          <pc:sldMk cId="3268563536" sldId="500"/>
        </pc:sldMkLst>
        <pc:spChg chg="mod">
          <ac:chgData name="Laura A Janda" userId="1f227e26-6259-47d3-b693-dce21943f79e" providerId="ADAL" clId="{5FF3EA26-8227-F440-85A7-5B7F2357E58E}" dt="2021-11-02T10:28:20.889" v="382" actId="20577"/>
          <ac:spMkLst>
            <pc:docMk/>
            <pc:sldMk cId="3268563536" sldId="500"/>
            <ac:spMk id="2" creationId="{40963608-5866-BF42-A603-946E881769DA}"/>
          </ac:spMkLst>
        </pc:spChg>
      </pc:sldChg>
      <pc:sldChg chg="add">
        <pc:chgData name="Laura A Janda" userId="1f227e26-6259-47d3-b693-dce21943f79e" providerId="ADAL" clId="{5FF3EA26-8227-F440-85A7-5B7F2357E58E}" dt="2021-11-02T10:32:42.491" v="387" actId="2890"/>
        <pc:sldMkLst>
          <pc:docMk/>
          <pc:sldMk cId="4274892522" sldId="501"/>
        </pc:sldMkLst>
      </pc:sldChg>
      <pc:sldChg chg="modSp add mod">
        <pc:chgData name="Laura A Janda" userId="1f227e26-6259-47d3-b693-dce21943f79e" providerId="ADAL" clId="{5FF3EA26-8227-F440-85A7-5B7F2357E58E}" dt="2021-11-02T12:49:19.324" v="848" actId="20577"/>
        <pc:sldMkLst>
          <pc:docMk/>
          <pc:sldMk cId="574425218" sldId="502"/>
        </pc:sldMkLst>
        <pc:spChg chg="mod">
          <ac:chgData name="Laura A Janda" userId="1f227e26-6259-47d3-b693-dce21943f79e" providerId="ADAL" clId="{5FF3EA26-8227-F440-85A7-5B7F2357E58E}" dt="2021-11-02T12:49:19.324" v="848" actId="20577"/>
          <ac:spMkLst>
            <pc:docMk/>
            <pc:sldMk cId="574425218" sldId="502"/>
            <ac:spMk id="4" creationId="{47F62CBD-F118-7C4E-965B-E1CFC705FA23}"/>
          </ac:spMkLst>
        </pc:spChg>
      </pc:sldChg>
      <pc:sldChg chg="add">
        <pc:chgData name="Laura A Janda" userId="1f227e26-6259-47d3-b693-dce21943f79e" providerId="ADAL" clId="{5FF3EA26-8227-F440-85A7-5B7F2357E58E}" dt="2021-11-02T12:42:55.722" v="745"/>
        <pc:sldMkLst>
          <pc:docMk/>
          <pc:sldMk cId="97071176" sldId="504"/>
        </pc:sldMkLst>
      </pc:sldChg>
      <pc:sldChg chg="add">
        <pc:chgData name="Laura A Janda" userId="1f227e26-6259-47d3-b693-dce21943f79e" providerId="ADAL" clId="{5FF3EA26-8227-F440-85A7-5B7F2357E58E}" dt="2021-11-02T12:42:55.722" v="745"/>
        <pc:sldMkLst>
          <pc:docMk/>
          <pc:sldMk cId="1514860406" sldId="505"/>
        </pc:sldMkLst>
      </pc:sldChg>
      <pc:sldChg chg="addSp delSp add del setBg delDesignElem">
        <pc:chgData name="Laura A Janda" userId="1f227e26-6259-47d3-b693-dce21943f79e" providerId="ADAL" clId="{5FF3EA26-8227-F440-85A7-5B7F2357E58E}" dt="2021-11-02T09:56:22.892" v="200"/>
        <pc:sldMkLst>
          <pc:docMk/>
          <pc:sldMk cId="1093329037" sldId="508"/>
        </pc:sldMkLst>
        <pc:spChg chg="add del">
          <ac:chgData name="Laura A Janda" userId="1f227e26-6259-47d3-b693-dce21943f79e" providerId="ADAL" clId="{5FF3EA26-8227-F440-85A7-5B7F2357E58E}" dt="2021-11-02T09:56:22.892" v="200"/>
          <ac:spMkLst>
            <pc:docMk/>
            <pc:sldMk cId="1093329037" sldId="508"/>
            <ac:spMk id="13" creationId="{B26EE4FD-480F-42A5-9FEB-DA630457CFB7}"/>
          </ac:spMkLst>
        </pc:spChg>
        <pc:spChg chg="add del">
          <ac:chgData name="Laura A Janda" userId="1f227e26-6259-47d3-b693-dce21943f79e" providerId="ADAL" clId="{5FF3EA26-8227-F440-85A7-5B7F2357E58E}" dt="2021-11-02T09:56:22.892" v="200"/>
          <ac:spMkLst>
            <pc:docMk/>
            <pc:sldMk cId="1093329037" sldId="508"/>
            <ac:spMk id="15" creationId="{A187062F-BE14-42FC-B06A-607DB23849C3}"/>
          </ac:spMkLst>
        </pc:spChg>
        <pc:spChg chg="add del">
          <ac:chgData name="Laura A Janda" userId="1f227e26-6259-47d3-b693-dce21943f79e" providerId="ADAL" clId="{5FF3EA26-8227-F440-85A7-5B7F2357E58E}" dt="2021-11-02T09:56:22.892" v="200"/>
          <ac:spMkLst>
            <pc:docMk/>
            <pc:sldMk cId="1093329037" sldId="508"/>
            <ac:spMk id="17" creationId="{731FE21B-2A45-4BF5-8B03-E12341988774}"/>
          </ac:spMkLst>
        </pc:spChg>
        <pc:spChg chg="add del">
          <ac:chgData name="Laura A Janda" userId="1f227e26-6259-47d3-b693-dce21943f79e" providerId="ADAL" clId="{5FF3EA26-8227-F440-85A7-5B7F2357E58E}" dt="2021-11-02T09:56:22.892" v="200"/>
          <ac:spMkLst>
            <pc:docMk/>
            <pc:sldMk cId="1093329037" sldId="508"/>
            <ac:spMk id="19" creationId="{2DC5A94D-79ED-48F5-9DC5-96CBB507CEC8}"/>
          </ac:spMkLst>
        </pc:spChg>
        <pc:spChg chg="add del">
          <ac:chgData name="Laura A Janda" userId="1f227e26-6259-47d3-b693-dce21943f79e" providerId="ADAL" clId="{5FF3EA26-8227-F440-85A7-5B7F2357E58E}" dt="2021-11-02T09:56:22.892" v="200"/>
          <ac:spMkLst>
            <pc:docMk/>
            <pc:sldMk cId="1093329037" sldId="508"/>
            <ac:spMk id="21" creationId="{93A3D4BE-AF25-4F9A-9C29-1145CCE24A28}"/>
          </ac:spMkLst>
        </pc:spChg>
      </pc:sldChg>
      <pc:sldChg chg="addSp delSp modSp add mod">
        <pc:chgData name="Laura A Janda" userId="1f227e26-6259-47d3-b693-dce21943f79e" providerId="ADAL" clId="{5FF3EA26-8227-F440-85A7-5B7F2357E58E}" dt="2021-11-02T10:36:54.645" v="463" actId="1076"/>
        <pc:sldMkLst>
          <pc:docMk/>
          <pc:sldMk cId="153349623" sldId="513"/>
        </pc:sldMkLst>
        <pc:spChg chg="mod">
          <ac:chgData name="Laura A Janda" userId="1f227e26-6259-47d3-b693-dce21943f79e" providerId="ADAL" clId="{5FF3EA26-8227-F440-85A7-5B7F2357E58E}" dt="2021-11-02T10:35:13.808" v="459" actId="20577"/>
          <ac:spMkLst>
            <pc:docMk/>
            <pc:sldMk cId="153349623" sldId="513"/>
            <ac:spMk id="3" creationId="{B6ADD86B-5D45-2949-A41D-471D9D4B5775}"/>
          </ac:spMkLst>
        </pc:spChg>
        <pc:spChg chg="del">
          <ac:chgData name="Laura A Janda" userId="1f227e26-6259-47d3-b693-dce21943f79e" providerId="ADAL" clId="{5FF3EA26-8227-F440-85A7-5B7F2357E58E}" dt="2021-11-02T10:34:39.718" v="391" actId="478"/>
          <ac:spMkLst>
            <pc:docMk/>
            <pc:sldMk cId="153349623" sldId="513"/>
            <ac:spMk id="5" creationId="{CEF2B991-B9FE-3A41-ABFE-F4ED57006707}"/>
          </ac:spMkLst>
        </pc:spChg>
        <pc:picChg chg="del">
          <ac:chgData name="Laura A Janda" userId="1f227e26-6259-47d3-b693-dce21943f79e" providerId="ADAL" clId="{5FF3EA26-8227-F440-85A7-5B7F2357E58E}" dt="2021-11-02T10:34:31.334" v="390" actId="478"/>
          <ac:picMkLst>
            <pc:docMk/>
            <pc:sldMk cId="153349623" sldId="513"/>
            <ac:picMk id="4" creationId="{77916B90-F9EC-2948-8631-7595A7B297C7}"/>
          </ac:picMkLst>
        </pc:picChg>
        <pc:picChg chg="add mod">
          <ac:chgData name="Laura A Janda" userId="1f227e26-6259-47d3-b693-dce21943f79e" providerId="ADAL" clId="{5FF3EA26-8227-F440-85A7-5B7F2357E58E}" dt="2021-11-02T10:36:54.645" v="463" actId="1076"/>
          <ac:picMkLst>
            <pc:docMk/>
            <pc:sldMk cId="153349623" sldId="513"/>
            <ac:picMk id="6" creationId="{789C572E-AAA0-D448-8C25-F771714F006B}"/>
          </ac:picMkLst>
        </pc:picChg>
      </pc:sldChg>
      <pc:sldChg chg="add setBg">
        <pc:chgData name="Laura A Janda" userId="1f227e26-6259-47d3-b693-dce21943f79e" providerId="ADAL" clId="{5FF3EA26-8227-F440-85A7-5B7F2357E58E}" dt="2021-11-02T10:36:28.738" v="460"/>
        <pc:sldMkLst>
          <pc:docMk/>
          <pc:sldMk cId="3120568248" sldId="526"/>
        </pc:sldMkLst>
      </pc:sldChg>
      <pc:sldChg chg="add">
        <pc:chgData name="Laura A Janda" userId="1f227e26-6259-47d3-b693-dce21943f79e" providerId="ADAL" clId="{5FF3EA26-8227-F440-85A7-5B7F2357E58E}" dt="2021-11-02T10:34:16.935" v="389"/>
        <pc:sldMkLst>
          <pc:docMk/>
          <pc:sldMk cId="4162158530" sldId="532"/>
        </pc:sldMkLst>
      </pc:sldChg>
      <pc:sldChg chg="add">
        <pc:chgData name="Laura A Janda" userId="1f227e26-6259-47d3-b693-dce21943f79e" providerId="ADAL" clId="{5FF3EA26-8227-F440-85A7-5B7F2357E58E}" dt="2021-11-02T10:34:16.935" v="389"/>
        <pc:sldMkLst>
          <pc:docMk/>
          <pc:sldMk cId="216061585" sldId="534"/>
        </pc:sldMkLst>
      </pc:sldChg>
      <pc:sldChg chg="add">
        <pc:chgData name="Laura A Janda" userId="1f227e26-6259-47d3-b693-dce21943f79e" providerId="ADAL" clId="{5FF3EA26-8227-F440-85A7-5B7F2357E58E}" dt="2021-11-02T10:34:16.935" v="389"/>
        <pc:sldMkLst>
          <pc:docMk/>
          <pc:sldMk cId="2806562752" sldId="535"/>
        </pc:sldMkLst>
      </pc:sldChg>
      <pc:sldChg chg="add">
        <pc:chgData name="Laura A Janda" userId="1f227e26-6259-47d3-b693-dce21943f79e" providerId="ADAL" clId="{5FF3EA26-8227-F440-85A7-5B7F2357E58E}" dt="2021-11-02T10:34:16.935" v="389"/>
        <pc:sldMkLst>
          <pc:docMk/>
          <pc:sldMk cId="921381992" sldId="536"/>
        </pc:sldMkLst>
      </pc:sldChg>
      <pc:sldChg chg="add ord">
        <pc:chgData name="Laura A Janda" userId="1f227e26-6259-47d3-b693-dce21943f79e" providerId="ADAL" clId="{5FF3EA26-8227-F440-85A7-5B7F2357E58E}" dt="2021-11-02T10:38:42.871" v="464" actId="20578"/>
        <pc:sldMkLst>
          <pc:docMk/>
          <pc:sldMk cId="2450195944" sldId="543"/>
        </pc:sldMkLst>
      </pc:sldChg>
      <pc:sldChg chg="add ord">
        <pc:chgData name="Laura A Janda" userId="1f227e26-6259-47d3-b693-dce21943f79e" providerId="ADAL" clId="{5FF3EA26-8227-F440-85A7-5B7F2357E58E}" dt="2021-11-02T10:38:42.871" v="464" actId="20578"/>
        <pc:sldMkLst>
          <pc:docMk/>
          <pc:sldMk cId="1644792575" sldId="545"/>
        </pc:sldMkLst>
      </pc:sldChg>
      <pc:sldChg chg="add">
        <pc:chgData name="Laura A Janda" userId="1f227e26-6259-47d3-b693-dce21943f79e" providerId="ADAL" clId="{5FF3EA26-8227-F440-85A7-5B7F2357E58E}" dt="2021-11-02T10:34:16.935" v="389"/>
        <pc:sldMkLst>
          <pc:docMk/>
          <pc:sldMk cId="2157043346" sldId="546"/>
        </pc:sldMkLst>
      </pc:sldChg>
      <pc:sldChg chg="add">
        <pc:chgData name="Laura A Janda" userId="1f227e26-6259-47d3-b693-dce21943f79e" providerId="ADAL" clId="{5FF3EA26-8227-F440-85A7-5B7F2357E58E}" dt="2021-11-02T10:34:16.935" v="389"/>
        <pc:sldMkLst>
          <pc:docMk/>
          <pc:sldMk cId="663327775" sldId="550"/>
        </pc:sldMkLst>
      </pc:sldChg>
      <pc:sldChg chg="add">
        <pc:chgData name="Laura A Janda" userId="1f227e26-6259-47d3-b693-dce21943f79e" providerId="ADAL" clId="{5FF3EA26-8227-F440-85A7-5B7F2357E58E}" dt="2021-11-02T10:34:16.935" v="389"/>
        <pc:sldMkLst>
          <pc:docMk/>
          <pc:sldMk cId="498610791" sldId="570"/>
        </pc:sldMkLst>
      </pc:sldChg>
      <pc:sldChg chg="add">
        <pc:chgData name="Laura A Janda" userId="1f227e26-6259-47d3-b693-dce21943f79e" providerId="ADAL" clId="{5FF3EA26-8227-F440-85A7-5B7F2357E58E}" dt="2021-11-02T10:34:16.935" v="389"/>
        <pc:sldMkLst>
          <pc:docMk/>
          <pc:sldMk cId="2199904226" sldId="586"/>
        </pc:sldMkLst>
      </pc:sldChg>
      <pc:sldChg chg="add">
        <pc:chgData name="Laura A Janda" userId="1f227e26-6259-47d3-b693-dce21943f79e" providerId="ADAL" clId="{5FF3EA26-8227-F440-85A7-5B7F2357E58E}" dt="2021-11-02T10:34:16.935" v="389"/>
        <pc:sldMkLst>
          <pc:docMk/>
          <pc:sldMk cId="2703355651" sldId="593"/>
        </pc:sldMkLst>
      </pc:sldChg>
      <pc:sldChg chg="add">
        <pc:chgData name="Laura A Janda" userId="1f227e26-6259-47d3-b693-dce21943f79e" providerId="ADAL" clId="{5FF3EA26-8227-F440-85A7-5B7F2357E58E}" dt="2021-11-02T12:42:55.722" v="745"/>
        <pc:sldMkLst>
          <pc:docMk/>
          <pc:sldMk cId="2562823904" sldId="613"/>
        </pc:sldMkLst>
      </pc:sldChg>
      <pc:sldChg chg="add">
        <pc:chgData name="Laura A Janda" userId="1f227e26-6259-47d3-b693-dce21943f79e" providerId="ADAL" clId="{5FF3EA26-8227-F440-85A7-5B7F2357E58E}" dt="2021-11-02T12:42:55.722" v="745"/>
        <pc:sldMkLst>
          <pc:docMk/>
          <pc:sldMk cId="1772701157" sldId="617"/>
        </pc:sldMkLst>
      </pc:sldChg>
      <pc:sldChg chg="add">
        <pc:chgData name="Laura A Janda" userId="1f227e26-6259-47d3-b693-dce21943f79e" providerId="ADAL" clId="{5FF3EA26-8227-F440-85A7-5B7F2357E58E}" dt="2021-11-02T12:42:55.722" v="745"/>
        <pc:sldMkLst>
          <pc:docMk/>
          <pc:sldMk cId="3232145973" sldId="619"/>
        </pc:sldMkLst>
      </pc:sldChg>
      <pc:sldChg chg="add">
        <pc:chgData name="Laura A Janda" userId="1f227e26-6259-47d3-b693-dce21943f79e" providerId="ADAL" clId="{5FF3EA26-8227-F440-85A7-5B7F2357E58E}" dt="2021-11-02T12:42:55.722" v="745"/>
        <pc:sldMkLst>
          <pc:docMk/>
          <pc:sldMk cId="4200667346" sldId="622"/>
        </pc:sldMkLst>
      </pc:sldChg>
      <pc:sldChg chg="add">
        <pc:chgData name="Laura A Janda" userId="1f227e26-6259-47d3-b693-dce21943f79e" providerId="ADAL" clId="{5FF3EA26-8227-F440-85A7-5B7F2357E58E}" dt="2021-11-02T12:44:47.655" v="746"/>
        <pc:sldMkLst>
          <pc:docMk/>
          <pc:sldMk cId="3856087670" sldId="638"/>
        </pc:sldMkLst>
      </pc:sldChg>
      <pc:sldChg chg="add">
        <pc:chgData name="Laura A Janda" userId="1f227e26-6259-47d3-b693-dce21943f79e" providerId="ADAL" clId="{5FF3EA26-8227-F440-85A7-5B7F2357E58E}" dt="2021-11-02T10:42:14.347" v="465"/>
        <pc:sldMkLst>
          <pc:docMk/>
          <pc:sldMk cId="827467365" sldId="639"/>
        </pc:sldMkLst>
      </pc:sldChg>
      <pc:sldChg chg="add">
        <pc:chgData name="Laura A Janda" userId="1f227e26-6259-47d3-b693-dce21943f79e" providerId="ADAL" clId="{5FF3EA26-8227-F440-85A7-5B7F2357E58E}" dt="2021-11-02T10:42:14.347" v="465"/>
        <pc:sldMkLst>
          <pc:docMk/>
          <pc:sldMk cId="2444063420" sldId="640"/>
        </pc:sldMkLst>
      </pc:sldChg>
      <pc:sldChg chg="addSp modSp new mod">
        <pc:chgData name="Laura A Janda" userId="1f227e26-6259-47d3-b693-dce21943f79e" providerId="ADAL" clId="{5FF3EA26-8227-F440-85A7-5B7F2357E58E}" dt="2021-11-02T10:47:27.906" v="655" actId="20577"/>
        <pc:sldMkLst>
          <pc:docMk/>
          <pc:sldMk cId="2729019957" sldId="641"/>
        </pc:sldMkLst>
        <pc:spChg chg="add mod">
          <ac:chgData name="Laura A Janda" userId="1f227e26-6259-47d3-b693-dce21943f79e" providerId="ADAL" clId="{5FF3EA26-8227-F440-85A7-5B7F2357E58E}" dt="2021-11-02T10:44:28.544" v="472" actId="14100"/>
          <ac:spMkLst>
            <pc:docMk/>
            <pc:sldMk cId="2729019957" sldId="641"/>
            <ac:spMk id="4" creationId="{0333E219-BC73-DB4F-AE3D-67BC7793523D}"/>
          </ac:spMkLst>
        </pc:spChg>
        <pc:spChg chg="add mod">
          <ac:chgData name="Laura A Janda" userId="1f227e26-6259-47d3-b693-dce21943f79e" providerId="ADAL" clId="{5FF3EA26-8227-F440-85A7-5B7F2357E58E}" dt="2021-11-02T10:47:27.906" v="655" actId="20577"/>
          <ac:spMkLst>
            <pc:docMk/>
            <pc:sldMk cId="2729019957" sldId="641"/>
            <ac:spMk id="7" creationId="{CEFF1F06-26D2-DD45-8ADF-D1FD853ACF04}"/>
          </ac:spMkLst>
        </pc:spChg>
        <pc:picChg chg="add mod">
          <ac:chgData name="Laura A Janda" userId="1f227e26-6259-47d3-b693-dce21943f79e" providerId="ADAL" clId="{5FF3EA26-8227-F440-85A7-5B7F2357E58E}" dt="2021-11-02T10:45:52.196" v="476" actId="1076"/>
          <ac:picMkLst>
            <pc:docMk/>
            <pc:sldMk cId="2729019957" sldId="641"/>
            <ac:picMk id="3" creationId="{DF3904DC-0979-194D-A71C-718B78C585DC}"/>
          </ac:picMkLst>
        </pc:picChg>
        <pc:picChg chg="add mod">
          <ac:chgData name="Laura A Janda" userId="1f227e26-6259-47d3-b693-dce21943f79e" providerId="ADAL" clId="{5FF3EA26-8227-F440-85A7-5B7F2357E58E}" dt="2021-11-02T10:44:19.734" v="471" actId="1076"/>
          <ac:picMkLst>
            <pc:docMk/>
            <pc:sldMk cId="2729019957" sldId="641"/>
            <ac:picMk id="5" creationId="{5F3EED15-E552-AB40-B42D-EBA3371E4D02}"/>
          </ac:picMkLst>
        </pc:picChg>
        <pc:picChg chg="add mod">
          <ac:chgData name="Laura A Janda" userId="1f227e26-6259-47d3-b693-dce21943f79e" providerId="ADAL" clId="{5FF3EA26-8227-F440-85A7-5B7F2357E58E}" dt="2021-11-02T10:45:01.878" v="474" actId="1076"/>
          <ac:picMkLst>
            <pc:docMk/>
            <pc:sldMk cId="2729019957" sldId="641"/>
            <ac:picMk id="6" creationId="{3418968F-B509-4D44-A8AE-A3B4022A996F}"/>
          </ac:picMkLst>
        </pc:picChg>
      </pc:sldChg>
      <pc:sldChg chg="addSp modSp new mod">
        <pc:chgData name="Laura A Janda" userId="1f227e26-6259-47d3-b693-dce21943f79e" providerId="ADAL" clId="{5FF3EA26-8227-F440-85A7-5B7F2357E58E}" dt="2021-11-02T10:53:25.569" v="744" actId="207"/>
        <pc:sldMkLst>
          <pc:docMk/>
          <pc:sldMk cId="1989782590" sldId="642"/>
        </pc:sldMkLst>
        <pc:spChg chg="add mod">
          <ac:chgData name="Laura A Janda" userId="1f227e26-6259-47d3-b693-dce21943f79e" providerId="ADAL" clId="{5FF3EA26-8227-F440-85A7-5B7F2357E58E}" dt="2021-11-02T10:53:25.569" v="744" actId="207"/>
          <ac:spMkLst>
            <pc:docMk/>
            <pc:sldMk cId="1989782590" sldId="642"/>
            <ac:spMk id="4" creationId="{B706B4D9-4E3E-E142-93CD-C258089BD5A3}"/>
          </ac:spMkLst>
        </pc:spChg>
        <pc:picChg chg="add mod">
          <ac:chgData name="Laura A Janda" userId="1f227e26-6259-47d3-b693-dce21943f79e" providerId="ADAL" clId="{5FF3EA26-8227-F440-85A7-5B7F2357E58E}" dt="2021-11-02T10:50:40.471" v="661" actId="14100"/>
          <ac:picMkLst>
            <pc:docMk/>
            <pc:sldMk cId="1989782590" sldId="642"/>
            <ac:picMk id="3" creationId="{A37BD5E6-927F-C045-8BAC-BDFD30B19D5C}"/>
          </ac:picMkLst>
        </pc:picChg>
      </pc:sldChg>
      <pc:sldChg chg="add">
        <pc:chgData name="Laura A Janda" userId="1f227e26-6259-47d3-b693-dce21943f79e" providerId="ADAL" clId="{5FF3EA26-8227-F440-85A7-5B7F2357E58E}" dt="2021-11-02T12:42:55.722" v="745"/>
        <pc:sldMkLst>
          <pc:docMk/>
          <pc:sldMk cId="2296605503" sldId="643"/>
        </pc:sldMkLst>
      </pc:sldChg>
      <pc:sldChg chg="add">
        <pc:chgData name="Laura A Janda" userId="1f227e26-6259-47d3-b693-dce21943f79e" providerId="ADAL" clId="{5FF3EA26-8227-F440-85A7-5B7F2357E58E}" dt="2021-11-02T12:42:55.722" v="745"/>
        <pc:sldMkLst>
          <pc:docMk/>
          <pc:sldMk cId="1924714942" sldId="644"/>
        </pc:sldMkLst>
      </pc:sldChg>
      <pc:sldChg chg="add del">
        <pc:chgData name="Laura A Janda" userId="1f227e26-6259-47d3-b693-dce21943f79e" providerId="ADAL" clId="{5FF3EA26-8227-F440-85A7-5B7F2357E58E}" dt="2021-11-02T12:44:54.795" v="747" actId="2696"/>
        <pc:sldMkLst>
          <pc:docMk/>
          <pc:sldMk cId="528223644" sldId="648"/>
        </pc:sldMkLst>
      </pc:sldChg>
      <pc:sldChg chg="add">
        <pc:chgData name="Laura A Janda" userId="1f227e26-6259-47d3-b693-dce21943f79e" providerId="ADAL" clId="{5FF3EA26-8227-F440-85A7-5B7F2357E58E}" dt="2021-11-02T12:46:38.751" v="748"/>
        <pc:sldMkLst>
          <pc:docMk/>
          <pc:sldMk cId="543801121" sldId="649"/>
        </pc:sldMkLst>
      </pc:sldChg>
      <pc:sldChg chg="modSp add">
        <pc:chgData name="Laura A Janda" userId="1f227e26-6259-47d3-b693-dce21943f79e" providerId="ADAL" clId="{5FF3EA26-8227-F440-85A7-5B7F2357E58E}" dt="2021-11-02T12:47:22.150" v="759" actId="20577"/>
        <pc:sldMkLst>
          <pc:docMk/>
          <pc:sldMk cId="2650771473" sldId="650"/>
        </pc:sldMkLst>
        <pc:spChg chg="mod">
          <ac:chgData name="Laura A Janda" userId="1f227e26-6259-47d3-b693-dce21943f79e" providerId="ADAL" clId="{5FF3EA26-8227-F440-85A7-5B7F2357E58E}" dt="2021-11-02T12:47:08.087" v="754" actId="20577"/>
          <ac:spMkLst>
            <pc:docMk/>
            <pc:sldMk cId="2650771473" sldId="650"/>
            <ac:spMk id="18" creationId="{5C5BB2BF-5AA1-CC49-9ACB-625E4BF0A558}"/>
          </ac:spMkLst>
        </pc:spChg>
        <pc:spChg chg="mod">
          <ac:chgData name="Laura A Janda" userId="1f227e26-6259-47d3-b693-dce21943f79e" providerId="ADAL" clId="{5FF3EA26-8227-F440-85A7-5B7F2357E58E}" dt="2021-11-02T12:47:22.150" v="759" actId="20577"/>
          <ac:spMkLst>
            <pc:docMk/>
            <pc:sldMk cId="2650771473" sldId="650"/>
            <ac:spMk id="19" creationId="{D70280A0-DA5E-5D4D-8269-513A896B1236}"/>
          </ac:spMkLst>
        </pc:spChg>
      </pc:sldChg>
      <pc:sldChg chg="add">
        <pc:chgData name="Laura A Janda" userId="1f227e26-6259-47d3-b693-dce21943f79e" providerId="ADAL" clId="{5FF3EA26-8227-F440-85A7-5B7F2357E58E}" dt="2021-11-02T12:46:38.751" v="748"/>
        <pc:sldMkLst>
          <pc:docMk/>
          <pc:sldMk cId="1713356316" sldId="651"/>
        </pc:sldMkLst>
      </pc:sldChg>
      <pc:sldChg chg="add">
        <pc:chgData name="Laura A Janda" userId="1f227e26-6259-47d3-b693-dce21943f79e" providerId="ADAL" clId="{5FF3EA26-8227-F440-85A7-5B7F2357E58E}" dt="2021-11-02T12:44:47.655" v="746"/>
        <pc:sldMkLst>
          <pc:docMk/>
          <pc:sldMk cId="2786104577" sldId="654"/>
        </pc:sldMkLst>
      </pc:sldChg>
      <pc:sldChg chg="add">
        <pc:chgData name="Laura A Janda" userId="1f227e26-6259-47d3-b693-dce21943f79e" providerId="ADAL" clId="{5FF3EA26-8227-F440-85A7-5B7F2357E58E}" dt="2021-11-02T12:44:47.655" v="746"/>
        <pc:sldMkLst>
          <pc:docMk/>
          <pc:sldMk cId="249600719" sldId="655"/>
        </pc:sldMkLst>
      </pc:sldChg>
      <pc:sldChg chg="add">
        <pc:chgData name="Laura A Janda" userId="1f227e26-6259-47d3-b693-dce21943f79e" providerId="ADAL" clId="{5FF3EA26-8227-F440-85A7-5B7F2357E58E}" dt="2021-11-02T12:44:47.655" v="746"/>
        <pc:sldMkLst>
          <pc:docMk/>
          <pc:sldMk cId="3644168503" sldId="656"/>
        </pc:sldMkLst>
      </pc:sldChg>
      <pc:sldChg chg="add">
        <pc:chgData name="Laura A Janda" userId="1f227e26-6259-47d3-b693-dce21943f79e" providerId="ADAL" clId="{5FF3EA26-8227-F440-85A7-5B7F2357E58E}" dt="2021-11-02T12:44:47.655" v="746"/>
        <pc:sldMkLst>
          <pc:docMk/>
          <pc:sldMk cId="541880915" sldId="657"/>
        </pc:sldMkLst>
      </pc:sldChg>
      <pc:sldChg chg="add">
        <pc:chgData name="Laura A Janda" userId="1f227e26-6259-47d3-b693-dce21943f79e" providerId="ADAL" clId="{5FF3EA26-8227-F440-85A7-5B7F2357E58E}" dt="2021-11-02T12:44:47.655" v="746"/>
        <pc:sldMkLst>
          <pc:docMk/>
          <pc:sldMk cId="3301805226" sldId="658"/>
        </pc:sldMkLst>
      </pc:sldChg>
    </pc:docChg>
  </pc:docChgLst>
  <pc:docChgLst>
    <pc:chgData name="Laura A Janda" userId="1f227e26-6259-47d3-b693-dce21943f79e" providerId="ADAL" clId="{A51EE76D-CE6B-E34C-9FCE-85809E10586A}"/>
    <pc:docChg chg="undo custSel addSld delSld modSld sldOrd">
      <pc:chgData name="Laura A Janda" userId="1f227e26-6259-47d3-b693-dce21943f79e" providerId="ADAL" clId="{A51EE76D-CE6B-E34C-9FCE-85809E10586A}" dt="2022-04-13T09:25:53.133" v="3048" actId="1076"/>
      <pc:docMkLst>
        <pc:docMk/>
      </pc:docMkLst>
      <pc:sldChg chg="add">
        <pc:chgData name="Laura A Janda" userId="1f227e26-6259-47d3-b693-dce21943f79e" providerId="ADAL" clId="{A51EE76D-CE6B-E34C-9FCE-85809E10586A}" dt="2022-04-13T07:13:47.303" v="246"/>
        <pc:sldMkLst>
          <pc:docMk/>
          <pc:sldMk cId="2549017848" sldId="262"/>
        </pc:sldMkLst>
      </pc:sldChg>
      <pc:sldChg chg="add">
        <pc:chgData name="Laura A Janda" userId="1f227e26-6259-47d3-b693-dce21943f79e" providerId="ADAL" clId="{A51EE76D-CE6B-E34C-9FCE-85809E10586A}" dt="2022-04-13T07:13:47.303" v="246"/>
        <pc:sldMkLst>
          <pc:docMk/>
          <pc:sldMk cId="1889077563" sldId="265"/>
        </pc:sldMkLst>
      </pc:sldChg>
      <pc:sldChg chg="add">
        <pc:chgData name="Laura A Janda" userId="1f227e26-6259-47d3-b693-dce21943f79e" providerId="ADAL" clId="{A51EE76D-CE6B-E34C-9FCE-85809E10586A}" dt="2022-04-13T07:13:47.303" v="246"/>
        <pc:sldMkLst>
          <pc:docMk/>
          <pc:sldMk cId="2500832920" sldId="279"/>
        </pc:sldMkLst>
      </pc:sldChg>
      <pc:sldChg chg="add">
        <pc:chgData name="Laura A Janda" userId="1f227e26-6259-47d3-b693-dce21943f79e" providerId="ADAL" clId="{A51EE76D-CE6B-E34C-9FCE-85809E10586A}" dt="2022-04-13T07:13:47.303" v="246"/>
        <pc:sldMkLst>
          <pc:docMk/>
          <pc:sldMk cId="3546017316" sldId="282"/>
        </pc:sldMkLst>
      </pc:sldChg>
      <pc:sldChg chg="modSp add mod">
        <pc:chgData name="Laura A Janda" userId="1f227e26-6259-47d3-b693-dce21943f79e" providerId="ADAL" clId="{A51EE76D-CE6B-E34C-9FCE-85809E10586A}" dt="2022-04-13T07:13:47.435" v="247" actId="27636"/>
        <pc:sldMkLst>
          <pc:docMk/>
          <pc:sldMk cId="3568281286" sldId="286"/>
        </pc:sldMkLst>
        <pc:spChg chg="mod">
          <ac:chgData name="Laura A Janda" userId="1f227e26-6259-47d3-b693-dce21943f79e" providerId="ADAL" clId="{A51EE76D-CE6B-E34C-9FCE-85809E10586A}" dt="2022-04-13T07:13:47.435" v="247" actId="27636"/>
          <ac:spMkLst>
            <pc:docMk/>
            <pc:sldMk cId="3568281286" sldId="286"/>
            <ac:spMk id="2" creationId="{00000000-0000-0000-0000-000000000000}"/>
          </ac:spMkLst>
        </pc:spChg>
      </pc:sldChg>
      <pc:sldChg chg="add">
        <pc:chgData name="Laura A Janda" userId="1f227e26-6259-47d3-b693-dce21943f79e" providerId="ADAL" clId="{A51EE76D-CE6B-E34C-9FCE-85809E10586A}" dt="2022-04-13T07:13:47.303" v="246"/>
        <pc:sldMkLst>
          <pc:docMk/>
          <pc:sldMk cId="2564058094" sldId="288"/>
        </pc:sldMkLst>
      </pc:sldChg>
      <pc:sldChg chg="add">
        <pc:chgData name="Laura A Janda" userId="1f227e26-6259-47d3-b693-dce21943f79e" providerId="ADAL" clId="{A51EE76D-CE6B-E34C-9FCE-85809E10586A}" dt="2022-04-13T07:13:47.303" v="246"/>
        <pc:sldMkLst>
          <pc:docMk/>
          <pc:sldMk cId="3871074979" sldId="410"/>
        </pc:sldMkLst>
      </pc:sldChg>
      <pc:sldChg chg="add">
        <pc:chgData name="Laura A Janda" userId="1f227e26-6259-47d3-b693-dce21943f79e" providerId="ADAL" clId="{A51EE76D-CE6B-E34C-9FCE-85809E10586A}" dt="2022-04-13T07:13:47.303" v="246"/>
        <pc:sldMkLst>
          <pc:docMk/>
          <pc:sldMk cId="1091123232" sldId="411"/>
        </pc:sldMkLst>
      </pc:sldChg>
      <pc:sldChg chg="delSp modSp mod">
        <pc:chgData name="Laura A Janda" userId="1f227e26-6259-47d3-b693-dce21943f79e" providerId="ADAL" clId="{A51EE76D-CE6B-E34C-9FCE-85809E10586A}" dt="2022-04-13T07:22:01.156" v="341" actId="478"/>
        <pc:sldMkLst>
          <pc:docMk/>
          <pc:sldMk cId="823719426" sldId="493"/>
        </pc:sldMkLst>
        <pc:spChg chg="mod">
          <ac:chgData name="Laura A Janda" userId="1f227e26-6259-47d3-b693-dce21943f79e" providerId="ADAL" clId="{A51EE76D-CE6B-E34C-9FCE-85809E10586A}" dt="2022-04-13T06:57:48.590" v="2" actId="255"/>
          <ac:spMkLst>
            <pc:docMk/>
            <pc:sldMk cId="823719426" sldId="493"/>
            <ac:spMk id="2" creationId="{00000000-0000-0000-0000-000000000000}"/>
          </ac:spMkLst>
        </pc:spChg>
        <pc:spChg chg="del">
          <ac:chgData name="Laura A Janda" userId="1f227e26-6259-47d3-b693-dce21943f79e" providerId="ADAL" clId="{A51EE76D-CE6B-E34C-9FCE-85809E10586A}" dt="2022-04-13T07:22:01.156" v="341" actId="478"/>
          <ac:spMkLst>
            <pc:docMk/>
            <pc:sldMk cId="823719426" sldId="493"/>
            <ac:spMk id="5" creationId="{6D818681-94C3-9C48-A22D-F7AADFE8890C}"/>
          </ac:spMkLst>
        </pc:spChg>
        <pc:spChg chg="mod">
          <ac:chgData name="Laura A Janda" userId="1f227e26-6259-47d3-b693-dce21943f79e" providerId="ADAL" clId="{A51EE76D-CE6B-E34C-9FCE-85809E10586A}" dt="2022-04-13T06:57:57.800" v="3" actId="20577"/>
          <ac:spMkLst>
            <pc:docMk/>
            <pc:sldMk cId="823719426" sldId="493"/>
            <ac:spMk id="6" creationId="{1A5A35F6-3814-D248-AA3C-C5941066DE63}"/>
          </ac:spMkLst>
        </pc:spChg>
        <pc:picChg chg="del">
          <ac:chgData name="Laura A Janda" userId="1f227e26-6259-47d3-b693-dce21943f79e" providerId="ADAL" clId="{A51EE76D-CE6B-E34C-9FCE-85809E10586A}" dt="2022-04-13T07:22:01.156" v="341" actId="478"/>
          <ac:picMkLst>
            <pc:docMk/>
            <pc:sldMk cId="823719426" sldId="493"/>
            <ac:picMk id="7" creationId="{07C1FBD6-4074-184E-947C-5E7AE3312741}"/>
          </ac:picMkLst>
        </pc:picChg>
      </pc:sldChg>
      <pc:sldChg chg="ord">
        <pc:chgData name="Laura A Janda" userId="1f227e26-6259-47d3-b693-dce21943f79e" providerId="ADAL" clId="{A51EE76D-CE6B-E34C-9FCE-85809E10586A}" dt="2022-04-13T07:10:55.737" v="245" actId="20578"/>
        <pc:sldMkLst>
          <pc:docMk/>
          <pc:sldMk cId="2586513563" sldId="494"/>
        </pc:sldMkLst>
      </pc:sldChg>
      <pc:sldChg chg="del mod modShow">
        <pc:chgData name="Laura A Janda" userId="1f227e26-6259-47d3-b693-dce21943f79e" providerId="ADAL" clId="{A51EE76D-CE6B-E34C-9FCE-85809E10586A}" dt="2022-04-13T09:08:31.883" v="3014" actId="2696"/>
        <pc:sldMkLst>
          <pc:docMk/>
          <pc:sldMk cId="2220659691" sldId="495"/>
        </pc:sldMkLst>
      </pc:sldChg>
      <pc:sldChg chg="del mod modShow">
        <pc:chgData name="Laura A Janda" userId="1f227e26-6259-47d3-b693-dce21943f79e" providerId="ADAL" clId="{A51EE76D-CE6B-E34C-9FCE-85809E10586A}" dt="2022-04-13T09:08:31.883" v="3014" actId="2696"/>
        <pc:sldMkLst>
          <pc:docMk/>
          <pc:sldMk cId="2865615957" sldId="496"/>
        </pc:sldMkLst>
      </pc:sldChg>
      <pc:sldChg chg="del mod modShow">
        <pc:chgData name="Laura A Janda" userId="1f227e26-6259-47d3-b693-dce21943f79e" providerId="ADAL" clId="{A51EE76D-CE6B-E34C-9FCE-85809E10586A}" dt="2022-04-13T09:08:15.448" v="3013" actId="2696"/>
        <pc:sldMkLst>
          <pc:docMk/>
          <pc:sldMk cId="4162158530" sldId="532"/>
        </pc:sldMkLst>
      </pc:sldChg>
      <pc:sldChg chg="del mod modShow">
        <pc:chgData name="Laura A Janda" userId="1f227e26-6259-47d3-b693-dce21943f79e" providerId="ADAL" clId="{A51EE76D-CE6B-E34C-9FCE-85809E10586A}" dt="2022-04-13T09:08:15.448" v="3013" actId="2696"/>
        <pc:sldMkLst>
          <pc:docMk/>
          <pc:sldMk cId="216061585" sldId="534"/>
        </pc:sldMkLst>
      </pc:sldChg>
      <pc:sldChg chg="del mod modShow">
        <pc:chgData name="Laura A Janda" userId="1f227e26-6259-47d3-b693-dce21943f79e" providerId="ADAL" clId="{A51EE76D-CE6B-E34C-9FCE-85809E10586A}" dt="2022-04-13T09:08:15.448" v="3013" actId="2696"/>
        <pc:sldMkLst>
          <pc:docMk/>
          <pc:sldMk cId="2806562752" sldId="535"/>
        </pc:sldMkLst>
      </pc:sldChg>
      <pc:sldChg chg="del mod modShow">
        <pc:chgData name="Laura A Janda" userId="1f227e26-6259-47d3-b693-dce21943f79e" providerId="ADAL" clId="{A51EE76D-CE6B-E34C-9FCE-85809E10586A}" dt="2022-04-13T09:08:15.448" v="3013" actId="2696"/>
        <pc:sldMkLst>
          <pc:docMk/>
          <pc:sldMk cId="921381992" sldId="536"/>
        </pc:sldMkLst>
      </pc:sldChg>
      <pc:sldChg chg="del mod modShow">
        <pc:chgData name="Laura A Janda" userId="1f227e26-6259-47d3-b693-dce21943f79e" providerId="ADAL" clId="{A51EE76D-CE6B-E34C-9FCE-85809E10586A}" dt="2022-04-13T09:08:15.448" v="3013" actId="2696"/>
        <pc:sldMkLst>
          <pc:docMk/>
          <pc:sldMk cId="2450195944" sldId="543"/>
        </pc:sldMkLst>
      </pc:sldChg>
      <pc:sldChg chg="del mod modShow">
        <pc:chgData name="Laura A Janda" userId="1f227e26-6259-47d3-b693-dce21943f79e" providerId="ADAL" clId="{A51EE76D-CE6B-E34C-9FCE-85809E10586A}" dt="2022-04-13T09:08:15.448" v="3013" actId="2696"/>
        <pc:sldMkLst>
          <pc:docMk/>
          <pc:sldMk cId="1644792575" sldId="545"/>
        </pc:sldMkLst>
      </pc:sldChg>
      <pc:sldChg chg="del mod modShow">
        <pc:chgData name="Laura A Janda" userId="1f227e26-6259-47d3-b693-dce21943f79e" providerId="ADAL" clId="{A51EE76D-CE6B-E34C-9FCE-85809E10586A}" dt="2022-04-13T09:08:15.448" v="3013" actId="2696"/>
        <pc:sldMkLst>
          <pc:docMk/>
          <pc:sldMk cId="2157043346" sldId="546"/>
        </pc:sldMkLst>
      </pc:sldChg>
      <pc:sldChg chg="del mod modShow">
        <pc:chgData name="Laura A Janda" userId="1f227e26-6259-47d3-b693-dce21943f79e" providerId="ADAL" clId="{A51EE76D-CE6B-E34C-9FCE-85809E10586A}" dt="2022-04-13T09:08:15.448" v="3013" actId="2696"/>
        <pc:sldMkLst>
          <pc:docMk/>
          <pc:sldMk cId="663327775" sldId="550"/>
        </pc:sldMkLst>
      </pc:sldChg>
      <pc:sldChg chg="del mod modShow">
        <pc:chgData name="Laura A Janda" userId="1f227e26-6259-47d3-b693-dce21943f79e" providerId="ADAL" clId="{A51EE76D-CE6B-E34C-9FCE-85809E10586A}" dt="2022-04-13T09:08:15.448" v="3013" actId="2696"/>
        <pc:sldMkLst>
          <pc:docMk/>
          <pc:sldMk cId="498610791" sldId="570"/>
        </pc:sldMkLst>
      </pc:sldChg>
      <pc:sldChg chg="del mod modShow">
        <pc:chgData name="Laura A Janda" userId="1f227e26-6259-47d3-b693-dce21943f79e" providerId="ADAL" clId="{A51EE76D-CE6B-E34C-9FCE-85809E10586A}" dt="2022-04-13T09:08:15.448" v="3013" actId="2696"/>
        <pc:sldMkLst>
          <pc:docMk/>
          <pc:sldMk cId="2199904226" sldId="586"/>
        </pc:sldMkLst>
      </pc:sldChg>
      <pc:sldChg chg="del mod modShow">
        <pc:chgData name="Laura A Janda" userId="1f227e26-6259-47d3-b693-dce21943f79e" providerId="ADAL" clId="{A51EE76D-CE6B-E34C-9FCE-85809E10586A}" dt="2022-04-13T09:08:15.448" v="3013" actId="2696"/>
        <pc:sldMkLst>
          <pc:docMk/>
          <pc:sldMk cId="2703355651" sldId="593"/>
        </pc:sldMkLst>
      </pc:sldChg>
      <pc:sldChg chg="del mod modShow">
        <pc:chgData name="Laura A Janda" userId="1f227e26-6259-47d3-b693-dce21943f79e" providerId="ADAL" clId="{A51EE76D-CE6B-E34C-9FCE-85809E10586A}" dt="2022-04-13T09:08:15.448" v="3013" actId="2696"/>
        <pc:sldMkLst>
          <pc:docMk/>
          <pc:sldMk cId="827467365" sldId="639"/>
        </pc:sldMkLst>
      </pc:sldChg>
      <pc:sldChg chg="del mod modShow">
        <pc:chgData name="Laura A Janda" userId="1f227e26-6259-47d3-b693-dce21943f79e" providerId="ADAL" clId="{A51EE76D-CE6B-E34C-9FCE-85809E10586A}" dt="2022-04-13T09:08:15.448" v="3013" actId="2696"/>
        <pc:sldMkLst>
          <pc:docMk/>
          <pc:sldMk cId="2444063420" sldId="640"/>
        </pc:sldMkLst>
      </pc:sldChg>
      <pc:sldChg chg="del mod modShow">
        <pc:chgData name="Laura A Janda" userId="1f227e26-6259-47d3-b693-dce21943f79e" providerId="ADAL" clId="{A51EE76D-CE6B-E34C-9FCE-85809E10586A}" dt="2022-04-13T09:08:15.448" v="3013" actId="2696"/>
        <pc:sldMkLst>
          <pc:docMk/>
          <pc:sldMk cId="2729019957" sldId="641"/>
        </pc:sldMkLst>
      </pc:sldChg>
      <pc:sldChg chg="modSp mod">
        <pc:chgData name="Laura A Janda" userId="1f227e26-6259-47d3-b693-dce21943f79e" providerId="ADAL" clId="{A51EE76D-CE6B-E34C-9FCE-85809E10586A}" dt="2022-04-13T08:09:59.119" v="550" actId="20577"/>
        <pc:sldMkLst>
          <pc:docMk/>
          <pc:sldMk cId="1924714942" sldId="644"/>
        </pc:sldMkLst>
        <pc:spChg chg="mod">
          <ac:chgData name="Laura A Janda" userId="1f227e26-6259-47d3-b693-dce21943f79e" providerId="ADAL" clId="{A51EE76D-CE6B-E34C-9FCE-85809E10586A}" dt="2022-04-13T08:09:59.119" v="550" actId="20577"/>
          <ac:spMkLst>
            <pc:docMk/>
            <pc:sldMk cId="1924714942" sldId="644"/>
            <ac:spMk id="2" creationId="{D12E1EEA-29BB-CD45-A435-C0DD2650064A}"/>
          </ac:spMkLst>
        </pc:spChg>
      </pc:sldChg>
      <pc:sldChg chg="modSp new mod ord">
        <pc:chgData name="Laura A Janda" userId="1f227e26-6259-47d3-b693-dce21943f79e" providerId="ADAL" clId="{A51EE76D-CE6B-E34C-9FCE-85809E10586A}" dt="2022-04-13T07:23:56.001" v="438" actId="20577"/>
        <pc:sldMkLst>
          <pc:docMk/>
          <pc:sldMk cId="3937957104" sldId="659"/>
        </pc:sldMkLst>
        <pc:spChg chg="mod">
          <ac:chgData name="Laura A Janda" userId="1f227e26-6259-47d3-b693-dce21943f79e" providerId="ADAL" clId="{A51EE76D-CE6B-E34C-9FCE-85809E10586A}" dt="2022-04-13T06:58:41.905" v="12" actId="20577"/>
          <ac:spMkLst>
            <pc:docMk/>
            <pc:sldMk cId="3937957104" sldId="659"/>
            <ac:spMk id="2" creationId="{CFFE9CC7-4D64-2E0F-7E27-66C763436D0A}"/>
          </ac:spMkLst>
        </pc:spChg>
        <pc:spChg chg="mod">
          <ac:chgData name="Laura A Janda" userId="1f227e26-6259-47d3-b693-dce21943f79e" providerId="ADAL" clId="{A51EE76D-CE6B-E34C-9FCE-85809E10586A}" dt="2022-04-13T07:23:56.001" v="438" actId="20577"/>
          <ac:spMkLst>
            <pc:docMk/>
            <pc:sldMk cId="3937957104" sldId="659"/>
            <ac:spMk id="3" creationId="{85841727-78F2-B0EC-962C-1A87E5287E38}"/>
          </ac:spMkLst>
        </pc:spChg>
      </pc:sldChg>
      <pc:sldChg chg="modSp new mod ord">
        <pc:chgData name="Laura A Janda" userId="1f227e26-6259-47d3-b693-dce21943f79e" providerId="ADAL" clId="{A51EE76D-CE6B-E34C-9FCE-85809E10586A}" dt="2022-04-13T07:19:42.116" v="301" actId="20578"/>
        <pc:sldMkLst>
          <pc:docMk/>
          <pc:sldMk cId="179816628" sldId="660"/>
        </pc:sldMkLst>
        <pc:spChg chg="mod">
          <ac:chgData name="Laura A Janda" userId="1f227e26-6259-47d3-b693-dce21943f79e" providerId="ADAL" clId="{A51EE76D-CE6B-E34C-9FCE-85809E10586A}" dt="2022-04-13T07:02:45.975" v="69" actId="20577"/>
          <ac:spMkLst>
            <pc:docMk/>
            <pc:sldMk cId="179816628" sldId="660"/>
            <ac:spMk id="2" creationId="{8E6266E5-BC15-D608-DA76-8353809B55C2}"/>
          </ac:spMkLst>
        </pc:spChg>
        <pc:spChg chg="mod">
          <ac:chgData name="Laura A Janda" userId="1f227e26-6259-47d3-b693-dce21943f79e" providerId="ADAL" clId="{A51EE76D-CE6B-E34C-9FCE-85809E10586A}" dt="2022-04-13T07:10:33.989" v="244" actId="20577"/>
          <ac:spMkLst>
            <pc:docMk/>
            <pc:sldMk cId="179816628" sldId="660"/>
            <ac:spMk id="3" creationId="{3C2FE6F8-108E-BEEA-85C0-7F080729BFC2}"/>
          </ac:spMkLst>
        </pc:spChg>
      </pc:sldChg>
      <pc:sldChg chg="modSp new mod ord">
        <pc:chgData name="Laura A Janda" userId="1f227e26-6259-47d3-b693-dce21943f79e" providerId="ADAL" clId="{A51EE76D-CE6B-E34C-9FCE-85809E10586A}" dt="2022-04-13T08:17:20.159" v="636" actId="20578"/>
        <pc:sldMkLst>
          <pc:docMk/>
          <pc:sldMk cId="1253770065" sldId="661"/>
        </pc:sldMkLst>
        <pc:spChg chg="mod">
          <ac:chgData name="Laura A Janda" userId="1f227e26-6259-47d3-b693-dce21943f79e" providerId="ADAL" clId="{A51EE76D-CE6B-E34C-9FCE-85809E10586A}" dt="2022-04-13T07:26:58.995" v="490" actId="20577"/>
          <ac:spMkLst>
            <pc:docMk/>
            <pc:sldMk cId="1253770065" sldId="661"/>
            <ac:spMk id="2" creationId="{EDE011A3-465D-1DC9-726E-B570C14B11BB}"/>
          </ac:spMkLst>
        </pc:spChg>
        <pc:spChg chg="mod">
          <ac:chgData name="Laura A Janda" userId="1f227e26-6259-47d3-b693-dce21943f79e" providerId="ADAL" clId="{A51EE76D-CE6B-E34C-9FCE-85809E10586A}" dt="2022-04-13T07:57:35.741" v="538" actId="20577"/>
          <ac:spMkLst>
            <pc:docMk/>
            <pc:sldMk cId="1253770065" sldId="661"/>
            <ac:spMk id="3" creationId="{6D6C8067-21EF-8B4F-FA8B-32484E07CE1A}"/>
          </ac:spMkLst>
        </pc:spChg>
      </pc:sldChg>
      <pc:sldChg chg="new del">
        <pc:chgData name="Laura A Janda" userId="1f227e26-6259-47d3-b693-dce21943f79e" providerId="ADAL" clId="{A51EE76D-CE6B-E34C-9FCE-85809E10586A}" dt="2022-04-13T07:16:00.523" v="249" actId="680"/>
        <pc:sldMkLst>
          <pc:docMk/>
          <pc:sldMk cId="1828935217" sldId="662"/>
        </pc:sldMkLst>
      </pc:sldChg>
      <pc:sldChg chg="addSp modSp new mod setBg modClrScheme chgLayout">
        <pc:chgData name="Laura A Janda" userId="1f227e26-6259-47d3-b693-dce21943f79e" providerId="ADAL" clId="{A51EE76D-CE6B-E34C-9FCE-85809E10586A}" dt="2022-04-13T07:18:32.186" v="299" actId="26606"/>
        <pc:sldMkLst>
          <pc:docMk/>
          <pc:sldMk cId="1904101609" sldId="662"/>
        </pc:sldMkLst>
        <pc:spChg chg="add mod">
          <ac:chgData name="Laura A Janda" userId="1f227e26-6259-47d3-b693-dce21943f79e" providerId="ADAL" clId="{A51EE76D-CE6B-E34C-9FCE-85809E10586A}" dt="2022-04-13T07:17:20.432" v="259" actId="14100"/>
          <ac:spMkLst>
            <pc:docMk/>
            <pc:sldMk cId="1904101609" sldId="662"/>
            <ac:spMk id="6" creationId="{D556CA95-517B-BA2F-8752-79A8ED1A6015}"/>
          </ac:spMkLst>
        </pc:spChg>
        <pc:spChg chg="add mod">
          <ac:chgData name="Laura A Janda" userId="1f227e26-6259-47d3-b693-dce21943f79e" providerId="ADAL" clId="{A51EE76D-CE6B-E34C-9FCE-85809E10586A}" dt="2022-04-13T07:17:20.432" v="259" actId="14100"/>
          <ac:spMkLst>
            <pc:docMk/>
            <pc:sldMk cId="1904101609" sldId="662"/>
            <ac:spMk id="7" creationId="{8FAB2053-7CEA-0AB4-FCE3-867AEB6ED48A}"/>
          </ac:spMkLst>
        </pc:spChg>
        <pc:spChg chg="add mod">
          <ac:chgData name="Laura A Janda" userId="1f227e26-6259-47d3-b693-dce21943f79e" providerId="ADAL" clId="{A51EE76D-CE6B-E34C-9FCE-85809E10586A}" dt="2022-04-13T07:17:20.432" v="259" actId="14100"/>
          <ac:spMkLst>
            <pc:docMk/>
            <pc:sldMk cId="1904101609" sldId="662"/>
            <ac:spMk id="8" creationId="{3971D19D-EA00-E1CF-342E-0C3AD2ED6A51}"/>
          </ac:spMkLst>
        </pc:spChg>
        <pc:spChg chg="add mod">
          <ac:chgData name="Laura A Janda" userId="1f227e26-6259-47d3-b693-dce21943f79e" providerId="ADAL" clId="{A51EE76D-CE6B-E34C-9FCE-85809E10586A}" dt="2022-04-13T07:17:20.432" v="259" actId="14100"/>
          <ac:spMkLst>
            <pc:docMk/>
            <pc:sldMk cId="1904101609" sldId="662"/>
            <ac:spMk id="9" creationId="{4C3BB69E-F404-208C-9972-2A22FD5FEFB7}"/>
          </ac:spMkLst>
        </pc:spChg>
        <pc:spChg chg="add mod ord">
          <ac:chgData name="Laura A Janda" userId="1f227e26-6259-47d3-b693-dce21943f79e" providerId="ADAL" clId="{A51EE76D-CE6B-E34C-9FCE-85809E10586A}" dt="2022-04-13T07:18:32.186" v="299" actId="26606"/>
          <ac:spMkLst>
            <pc:docMk/>
            <pc:sldMk cId="1904101609" sldId="662"/>
            <ac:spMk id="11" creationId="{5CE531EE-BBCE-A3C1-F3B5-E31C648C04F2}"/>
          </ac:spMkLst>
        </pc:spChg>
        <pc:spChg chg="add">
          <ac:chgData name="Laura A Janda" userId="1f227e26-6259-47d3-b693-dce21943f79e" providerId="ADAL" clId="{A51EE76D-CE6B-E34C-9FCE-85809E10586A}" dt="2022-04-13T07:18:32.186" v="299" actId="26606"/>
          <ac:spMkLst>
            <pc:docMk/>
            <pc:sldMk cId="1904101609" sldId="662"/>
            <ac:spMk id="16" creationId="{955A2079-FA98-4876-80F0-72364A7D2EA4}"/>
          </ac:spMkLst>
        </pc:spChg>
        <pc:grpChg chg="add mod ord">
          <ac:chgData name="Laura A Janda" userId="1f227e26-6259-47d3-b693-dce21943f79e" providerId="ADAL" clId="{A51EE76D-CE6B-E34C-9FCE-85809E10586A}" dt="2022-04-13T07:18:32.186" v="299" actId="26606"/>
          <ac:grpSpMkLst>
            <pc:docMk/>
            <pc:sldMk cId="1904101609" sldId="662"/>
            <ac:grpSpMk id="10" creationId="{5B822255-3D50-3391-BC56-82B133AC4E40}"/>
          </ac:grpSpMkLst>
        </pc:grpChg>
        <pc:picChg chg="add mod">
          <ac:chgData name="Laura A Janda" userId="1f227e26-6259-47d3-b693-dce21943f79e" providerId="ADAL" clId="{A51EE76D-CE6B-E34C-9FCE-85809E10586A}" dt="2022-04-13T07:17:20.432" v="259" actId="14100"/>
          <ac:picMkLst>
            <pc:docMk/>
            <pc:sldMk cId="1904101609" sldId="662"/>
            <ac:picMk id="2" creationId="{D781FEAB-8E0E-2676-479C-46CAE348C00E}"/>
          </ac:picMkLst>
        </pc:picChg>
        <pc:picChg chg="add mod">
          <ac:chgData name="Laura A Janda" userId="1f227e26-6259-47d3-b693-dce21943f79e" providerId="ADAL" clId="{A51EE76D-CE6B-E34C-9FCE-85809E10586A}" dt="2022-04-13T07:17:20.432" v="259" actId="14100"/>
          <ac:picMkLst>
            <pc:docMk/>
            <pc:sldMk cId="1904101609" sldId="662"/>
            <ac:picMk id="3" creationId="{4AE8856A-4409-66B2-277F-FC37CFEFF41A}"/>
          </ac:picMkLst>
        </pc:picChg>
        <pc:picChg chg="add mod">
          <ac:chgData name="Laura A Janda" userId="1f227e26-6259-47d3-b693-dce21943f79e" providerId="ADAL" clId="{A51EE76D-CE6B-E34C-9FCE-85809E10586A}" dt="2022-04-13T07:17:20.432" v="259" actId="14100"/>
          <ac:picMkLst>
            <pc:docMk/>
            <pc:sldMk cId="1904101609" sldId="662"/>
            <ac:picMk id="4" creationId="{14CB2098-7E78-B44E-F947-8DA9AC23D9E4}"/>
          </ac:picMkLst>
        </pc:picChg>
        <pc:picChg chg="add mod">
          <ac:chgData name="Laura A Janda" userId="1f227e26-6259-47d3-b693-dce21943f79e" providerId="ADAL" clId="{A51EE76D-CE6B-E34C-9FCE-85809E10586A}" dt="2022-04-13T07:17:20.432" v="259" actId="14100"/>
          <ac:picMkLst>
            <pc:docMk/>
            <pc:sldMk cId="1904101609" sldId="662"/>
            <ac:picMk id="5" creationId="{87D2A44E-AAD2-287C-8CE2-FA22D787B618}"/>
          </ac:picMkLst>
        </pc:picChg>
      </pc:sldChg>
      <pc:sldChg chg="addSp delSp modSp new mod modClrScheme chgLayout">
        <pc:chgData name="Laura A Janda" userId="1f227e26-6259-47d3-b693-dce21943f79e" providerId="ADAL" clId="{A51EE76D-CE6B-E34C-9FCE-85809E10586A}" dt="2022-04-13T07:21:39.770" v="340" actId="122"/>
        <pc:sldMkLst>
          <pc:docMk/>
          <pc:sldMk cId="3494880625" sldId="663"/>
        </pc:sldMkLst>
        <pc:spChg chg="mod ord">
          <ac:chgData name="Laura A Janda" userId="1f227e26-6259-47d3-b693-dce21943f79e" providerId="ADAL" clId="{A51EE76D-CE6B-E34C-9FCE-85809E10586A}" dt="2022-04-13T07:21:39.770" v="340" actId="122"/>
          <ac:spMkLst>
            <pc:docMk/>
            <pc:sldMk cId="3494880625" sldId="663"/>
            <ac:spMk id="2" creationId="{FFCE3EDB-A0E6-5E95-30BA-30509A509566}"/>
          </ac:spMkLst>
        </pc:spChg>
        <pc:spChg chg="del mod ord">
          <ac:chgData name="Laura A Janda" userId="1f227e26-6259-47d3-b693-dce21943f79e" providerId="ADAL" clId="{A51EE76D-CE6B-E34C-9FCE-85809E10586A}" dt="2022-04-13T07:20:31.013" v="309" actId="700"/>
          <ac:spMkLst>
            <pc:docMk/>
            <pc:sldMk cId="3494880625" sldId="663"/>
            <ac:spMk id="3" creationId="{FB6E1A52-4231-370F-05C9-02112C8EB432}"/>
          </ac:spMkLst>
        </pc:spChg>
        <pc:spChg chg="add mod ord">
          <ac:chgData name="Laura A Janda" userId="1f227e26-6259-47d3-b693-dce21943f79e" providerId="ADAL" clId="{A51EE76D-CE6B-E34C-9FCE-85809E10586A}" dt="2022-04-13T07:21:34.985" v="339" actId="255"/>
          <ac:spMkLst>
            <pc:docMk/>
            <pc:sldMk cId="3494880625" sldId="663"/>
            <ac:spMk id="4" creationId="{BB55C774-D754-3EE7-0054-70876434D3E6}"/>
          </ac:spMkLst>
        </pc:spChg>
      </pc:sldChg>
      <pc:sldChg chg="modSp new mod">
        <pc:chgData name="Laura A Janda" userId="1f227e26-6259-47d3-b693-dce21943f79e" providerId="ADAL" clId="{A51EE76D-CE6B-E34C-9FCE-85809E10586A}" dt="2022-04-13T07:23:20.932" v="377" actId="122"/>
        <pc:sldMkLst>
          <pc:docMk/>
          <pc:sldMk cId="2418572872" sldId="664"/>
        </pc:sldMkLst>
        <pc:spChg chg="mod">
          <ac:chgData name="Laura A Janda" userId="1f227e26-6259-47d3-b693-dce21943f79e" providerId="ADAL" clId="{A51EE76D-CE6B-E34C-9FCE-85809E10586A}" dt="2022-04-13T07:23:20.932" v="377" actId="122"/>
          <ac:spMkLst>
            <pc:docMk/>
            <pc:sldMk cId="2418572872" sldId="664"/>
            <ac:spMk id="2" creationId="{20CCD712-BFCD-AA8B-C30B-E3F573FD3BD1}"/>
          </ac:spMkLst>
        </pc:spChg>
        <pc:spChg chg="mod">
          <ac:chgData name="Laura A Janda" userId="1f227e26-6259-47d3-b693-dce21943f79e" providerId="ADAL" clId="{A51EE76D-CE6B-E34C-9FCE-85809E10586A}" dt="2022-04-13T07:23:17.932" v="376" actId="122"/>
          <ac:spMkLst>
            <pc:docMk/>
            <pc:sldMk cId="2418572872" sldId="664"/>
            <ac:spMk id="3" creationId="{6B55BB43-C152-77DA-F9B7-8F44A906846D}"/>
          </ac:spMkLst>
        </pc:spChg>
      </pc:sldChg>
      <pc:sldChg chg="modSp new mod">
        <pc:chgData name="Laura A Janda" userId="1f227e26-6259-47d3-b693-dce21943f79e" providerId="ADAL" clId="{A51EE76D-CE6B-E34C-9FCE-85809E10586A}" dt="2022-04-13T08:17:08.707" v="635" actId="20577"/>
        <pc:sldMkLst>
          <pc:docMk/>
          <pc:sldMk cId="2337606035" sldId="665"/>
        </pc:sldMkLst>
        <pc:spChg chg="mod">
          <ac:chgData name="Laura A Janda" userId="1f227e26-6259-47d3-b693-dce21943f79e" providerId="ADAL" clId="{A51EE76D-CE6B-E34C-9FCE-85809E10586A}" dt="2022-04-13T08:13:59.490" v="572" actId="115"/>
          <ac:spMkLst>
            <pc:docMk/>
            <pc:sldMk cId="2337606035" sldId="665"/>
            <ac:spMk id="2" creationId="{4ADB2F42-E88D-DFDA-0776-A822AC2EBB34}"/>
          </ac:spMkLst>
        </pc:spChg>
        <pc:spChg chg="mod">
          <ac:chgData name="Laura A Janda" userId="1f227e26-6259-47d3-b693-dce21943f79e" providerId="ADAL" clId="{A51EE76D-CE6B-E34C-9FCE-85809E10586A}" dt="2022-04-13T08:17:08.707" v="635" actId="20577"/>
          <ac:spMkLst>
            <pc:docMk/>
            <pc:sldMk cId="2337606035" sldId="665"/>
            <ac:spMk id="3" creationId="{63B9EBC4-FDC5-A429-3EF1-903516E11D1B}"/>
          </ac:spMkLst>
        </pc:spChg>
      </pc:sldChg>
      <pc:sldChg chg="modSp new mod">
        <pc:chgData name="Laura A Janda" userId="1f227e26-6259-47d3-b693-dce21943f79e" providerId="ADAL" clId="{A51EE76D-CE6B-E34C-9FCE-85809E10586A}" dt="2022-04-13T09:04:25.774" v="2804" actId="20577"/>
        <pc:sldMkLst>
          <pc:docMk/>
          <pc:sldMk cId="2548289364" sldId="666"/>
        </pc:sldMkLst>
        <pc:spChg chg="mod">
          <ac:chgData name="Laura A Janda" userId="1f227e26-6259-47d3-b693-dce21943f79e" providerId="ADAL" clId="{A51EE76D-CE6B-E34C-9FCE-85809E10586A}" dt="2022-04-13T08:23:15.701" v="838" actId="20577"/>
          <ac:spMkLst>
            <pc:docMk/>
            <pc:sldMk cId="2548289364" sldId="666"/>
            <ac:spMk id="2" creationId="{21D40B73-44DD-25B0-E3A5-F43846EA9606}"/>
          </ac:spMkLst>
        </pc:spChg>
        <pc:spChg chg="mod">
          <ac:chgData name="Laura A Janda" userId="1f227e26-6259-47d3-b693-dce21943f79e" providerId="ADAL" clId="{A51EE76D-CE6B-E34C-9FCE-85809E10586A}" dt="2022-04-13T09:04:25.774" v="2804" actId="20577"/>
          <ac:spMkLst>
            <pc:docMk/>
            <pc:sldMk cId="2548289364" sldId="666"/>
            <ac:spMk id="3" creationId="{5C0917D0-9772-1FA1-02E8-0015C04E03D3}"/>
          </ac:spMkLst>
        </pc:spChg>
      </pc:sldChg>
      <pc:sldChg chg="addSp modSp new mod">
        <pc:chgData name="Laura A Janda" userId="1f227e26-6259-47d3-b693-dce21943f79e" providerId="ADAL" clId="{A51EE76D-CE6B-E34C-9FCE-85809E10586A}" dt="2022-04-13T09:25:53.133" v="3048" actId="1076"/>
        <pc:sldMkLst>
          <pc:docMk/>
          <pc:sldMk cId="2761127641" sldId="667"/>
        </pc:sldMkLst>
        <pc:spChg chg="mod">
          <ac:chgData name="Laura A Janda" userId="1f227e26-6259-47d3-b693-dce21943f79e" providerId="ADAL" clId="{A51EE76D-CE6B-E34C-9FCE-85809E10586A}" dt="2022-04-13T08:22:33.737" v="792"/>
          <ac:spMkLst>
            <pc:docMk/>
            <pc:sldMk cId="2761127641" sldId="667"/>
            <ac:spMk id="2" creationId="{4362C83C-77FD-FF26-378C-84425736F790}"/>
          </ac:spMkLst>
        </pc:spChg>
        <pc:spChg chg="mod">
          <ac:chgData name="Laura A Janda" userId="1f227e26-6259-47d3-b693-dce21943f79e" providerId="ADAL" clId="{A51EE76D-CE6B-E34C-9FCE-85809E10586A}" dt="2022-04-13T08:22:52.940" v="833" actId="255"/>
          <ac:spMkLst>
            <pc:docMk/>
            <pc:sldMk cId="2761127641" sldId="667"/>
            <ac:spMk id="3" creationId="{E0B610F0-E68C-F961-EE4A-CCCC43054CE3}"/>
          </ac:spMkLst>
        </pc:spChg>
        <pc:spChg chg="add mod">
          <ac:chgData name="Laura A Janda" userId="1f227e26-6259-47d3-b693-dce21943f79e" providerId="ADAL" clId="{A51EE76D-CE6B-E34C-9FCE-85809E10586A}" dt="2022-04-13T09:25:53.133" v="3048" actId="1076"/>
          <ac:spMkLst>
            <pc:docMk/>
            <pc:sldMk cId="2761127641" sldId="667"/>
            <ac:spMk id="4" creationId="{A17309B9-9B68-A651-1F14-50AB3FAB69DE}"/>
          </ac:spMkLst>
        </pc:spChg>
        <pc:picChg chg="add mod">
          <ac:chgData name="Laura A Janda" userId="1f227e26-6259-47d3-b693-dce21943f79e" providerId="ADAL" clId="{A51EE76D-CE6B-E34C-9FCE-85809E10586A}" dt="2022-04-13T09:25:40.208" v="3047" actId="1076"/>
          <ac:picMkLst>
            <pc:docMk/>
            <pc:sldMk cId="2761127641" sldId="667"/>
            <ac:picMk id="4098" creationId="{382EE538-0553-EFC6-DD1A-54C84D1DA18A}"/>
          </ac:picMkLst>
        </pc:picChg>
      </pc:sldChg>
      <pc:sldChg chg="modSp new mod">
        <pc:chgData name="Laura A Janda" userId="1f227e26-6259-47d3-b693-dce21943f79e" providerId="ADAL" clId="{A51EE76D-CE6B-E34C-9FCE-85809E10586A}" dt="2022-04-13T08:26:52.892" v="1202" actId="20577"/>
        <pc:sldMkLst>
          <pc:docMk/>
          <pc:sldMk cId="1991354997" sldId="668"/>
        </pc:sldMkLst>
        <pc:spChg chg="mod">
          <ac:chgData name="Laura A Janda" userId="1f227e26-6259-47d3-b693-dce21943f79e" providerId="ADAL" clId="{A51EE76D-CE6B-E34C-9FCE-85809E10586A}" dt="2022-04-13T08:23:37.710" v="848" actId="20577"/>
          <ac:spMkLst>
            <pc:docMk/>
            <pc:sldMk cId="1991354997" sldId="668"/>
            <ac:spMk id="2" creationId="{8D500473-33A7-F2C4-DE16-7304EBDF961A}"/>
          </ac:spMkLst>
        </pc:spChg>
        <pc:spChg chg="mod">
          <ac:chgData name="Laura A Janda" userId="1f227e26-6259-47d3-b693-dce21943f79e" providerId="ADAL" clId="{A51EE76D-CE6B-E34C-9FCE-85809E10586A}" dt="2022-04-13T08:26:52.892" v="1202" actId="20577"/>
          <ac:spMkLst>
            <pc:docMk/>
            <pc:sldMk cId="1991354997" sldId="668"/>
            <ac:spMk id="3" creationId="{7E1A88A1-623D-14AE-F5CB-8F7DCEB8696F}"/>
          </ac:spMkLst>
        </pc:spChg>
      </pc:sldChg>
      <pc:sldChg chg="addSp delSp modSp new mod">
        <pc:chgData name="Laura A Janda" userId="1f227e26-6259-47d3-b693-dce21943f79e" providerId="ADAL" clId="{A51EE76D-CE6B-E34C-9FCE-85809E10586A}" dt="2022-04-13T09:16:48.713" v="3028" actId="1076"/>
        <pc:sldMkLst>
          <pc:docMk/>
          <pc:sldMk cId="3848219843" sldId="669"/>
        </pc:sldMkLst>
        <pc:spChg chg="mod">
          <ac:chgData name="Laura A Janda" userId="1f227e26-6259-47d3-b693-dce21943f79e" providerId="ADAL" clId="{A51EE76D-CE6B-E34C-9FCE-85809E10586A}" dt="2022-04-13T09:15:30.526" v="3017" actId="20577"/>
          <ac:spMkLst>
            <pc:docMk/>
            <pc:sldMk cId="3848219843" sldId="669"/>
            <ac:spMk id="2" creationId="{4B5E8A79-4596-3B55-8B0A-D404BA2952EF}"/>
          </ac:spMkLst>
        </pc:spChg>
        <pc:spChg chg="mod">
          <ac:chgData name="Laura A Janda" userId="1f227e26-6259-47d3-b693-dce21943f79e" providerId="ADAL" clId="{A51EE76D-CE6B-E34C-9FCE-85809E10586A}" dt="2022-04-13T09:15:49.400" v="3019" actId="1076"/>
          <ac:spMkLst>
            <pc:docMk/>
            <pc:sldMk cId="3848219843" sldId="669"/>
            <ac:spMk id="3" creationId="{03CB09AA-0877-C06F-3DAD-C7F8B038610B}"/>
          </ac:spMkLst>
        </pc:spChg>
        <pc:spChg chg="add mod">
          <ac:chgData name="Laura A Janda" userId="1f227e26-6259-47d3-b693-dce21943f79e" providerId="ADAL" clId="{A51EE76D-CE6B-E34C-9FCE-85809E10586A}" dt="2022-04-13T09:15:49.400" v="3019" actId="1076"/>
          <ac:spMkLst>
            <pc:docMk/>
            <pc:sldMk cId="3848219843" sldId="669"/>
            <ac:spMk id="4" creationId="{264A6599-0291-39CC-B624-D722A33AB762}"/>
          </ac:spMkLst>
        </pc:spChg>
        <pc:picChg chg="add del mod">
          <ac:chgData name="Laura A Janda" userId="1f227e26-6259-47d3-b693-dce21943f79e" providerId="ADAL" clId="{A51EE76D-CE6B-E34C-9FCE-85809E10586A}" dt="2022-04-13T09:16:30.182" v="3023" actId="478"/>
          <ac:picMkLst>
            <pc:docMk/>
            <pc:sldMk cId="3848219843" sldId="669"/>
            <ac:picMk id="1026" creationId="{BAA7E2EB-FE27-33D2-5C69-935668B07F93}"/>
          </ac:picMkLst>
        </pc:picChg>
        <pc:picChg chg="add mod">
          <ac:chgData name="Laura A Janda" userId="1f227e26-6259-47d3-b693-dce21943f79e" providerId="ADAL" clId="{A51EE76D-CE6B-E34C-9FCE-85809E10586A}" dt="2022-04-13T09:16:48.713" v="3028" actId="1076"/>
          <ac:picMkLst>
            <pc:docMk/>
            <pc:sldMk cId="3848219843" sldId="669"/>
            <ac:picMk id="1028" creationId="{4BCE615E-CAF5-74FE-293A-799BABC85606}"/>
          </ac:picMkLst>
        </pc:picChg>
      </pc:sldChg>
      <pc:sldChg chg="addSp modSp new mod">
        <pc:chgData name="Laura A Janda" userId="1f227e26-6259-47d3-b693-dce21943f79e" providerId="ADAL" clId="{A51EE76D-CE6B-E34C-9FCE-85809E10586A}" dt="2022-04-13T09:18:52.291" v="3035" actId="14100"/>
        <pc:sldMkLst>
          <pc:docMk/>
          <pc:sldMk cId="3214414334" sldId="670"/>
        </pc:sldMkLst>
        <pc:spChg chg="mod">
          <ac:chgData name="Laura A Janda" userId="1f227e26-6259-47d3-b693-dce21943f79e" providerId="ADAL" clId="{A51EE76D-CE6B-E34C-9FCE-85809E10586A}" dt="2022-04-13T08:41:17.855" v="1625" actId="20577"/>
          <ac:spMkLst>
            <pc:docMk/>
            <pc:sldMk cId="3214414334" sldId="670"/>
            <ac:spMk id="2" creationId="{4C491C72-94B4-A889-F2B7-3521F7C12274}"/>
          </ac:spMkLst>
        </pc:spChg>
        <pc:spChg chg="mod">
          <ac:chgData name="Laura A Janda" userId="1f227e26-6259-47d3-b693-dce21943f79e" providerId="ADAL" clId="{A51EE76D-CE6B-E34C-9FCE-85809E10586A}" dt="2022-04-13T09:18:52.291" v="3035" actId="14100"/>
          <ac:spMkLst>
            <pc:docMk/>
            <pc:sldMk cId="3214414334" sldId="670"/>
            <ac:spMk id="3" creationId="{B85DBBF5-2230-5AB1-5C93-CA60785AB194}"/>
          </ac:spMkLst>
        </pc:spChg>
        <pc:picChg chg="add mod">
          <ac:chgData name="Laura A Janda" userId="1f227e26-6259-47d3-b693-dce21943f79e" providerId="ADAL" clId="{A51EE76D-CE6B-E34C-9FCE-85809E10586A}" dt="2022-04-13T09:18:32.561" v="3033" actId="1076"/>
          <ac:picMkLst>
            <pc:docMk/>
            <pc:sldMk cId="3214414334" sldId="670"/>
            <ac:picMk id="2050" creationId="{7F66D300-22CA-965C-1C02-74220E583B24}"/>
          </ac:picMkLst>
        </pc:picChg>
      </pc:sldChg>
      <pc:sldChg chg="modSp new mod">
        <pc:chgData name="Laura A Janda" userId="1f227e26-6259-47d3-b693-dce21943f79e" providerId="ADAL" clId="{A51EE76D-CE6B-E34C-9FCE-85809E10586A}" dt="2022-04-13T08:57:03.359" v="2401" actId="20577"/>
        <pc:sldMkLst>
          <pc:docMk/>
          <pc:sldMk cId="834566181" sldId="671"/>
        </pc:sldMkLst>
        <pc:spChg chg="mod">
          <ac:chgData name="Laura A Janda" userId="1f227e26-6259-47d3-b693-dce21943f79e" providerId="ADAL" clId="{A51EE76D-CE6B-E34C-9FCE-85809E10586A}" dt="2022-04-13T08:36:20.600" v="1564" actId="20577"/>
          <ac:spMkLst>
            <pc:docMk/>
            <pc:sldMk cId="834566181" sldId="671"/>
            <ac:spMk id="2" creationId="{7517A94E-346E-70D8-C815-83DD740870ED}"/>
          </ac:spMkLst>
        </pc:spChg>
        <pc:spChg chg="mod">
          <ac:chgData name="Laura A Janda" userId="1f227e26-6259-47d3-b693-dce21943f79e" providerId="ADAL" clId="{A51EE76D-CE6B-E34C-9FCE-85809E10586A}" dt="2022-04-13T08:57:03.359" v="2401" actId="20577"/>
          <ac:spMkLst>
            <pc:docMk/>
            <pc:sldMk cId="834566181" sldId="671"/>
            <ac:spMk id="3" creationId="{7C3EAE48-168A-5851-5717-DF08702B5BE0}"/>
          </ac:spMkLst>
        </pc:spChg>
      </pc:sldChg>
      <pc:sldChg chg="modSp new mod">
        <pc:chgData name="Laura A Janda" userId="1f227e26-6259-47d3-b693-dce21943f79e" providerId="ADAL" clId="{A51EE76D-CE6B-E34C-9FCE-85809E10586A}" dt="2022-04-13T08:58:32.164" v="2426" actId="20577"/>
        <pc:sldMkLst>
          <pc:docMk/>
          <pc:sldMk cId="3431746078" sldId="672"/>
        </pc:sldMkLst>
        <pc:spChg chg="mod">
          <ac:chgData name="Laura A Janda" userId="1f227e26-6259-47d3-b693-dce21943f79e" providerId="ADAL" clId="{A51EE76D-CE6B-E34C-9FCE-85809E10586A}" dt="2022-04-13T08:36:54.570" v="1568" actId="14100"/>
          <ac:spMkLst>
            <pc:docMk/>
            <pc:sldMk cId="3431746078" sldId="672"/>
            <ac:spMk id="2" creationId="{415D2134-B8DB-33F2-04EF-BD318A9DB22D}"/>
          </ac:spMkLst>
        </pc:spChg>
        <pc:spChg chg="mod">
          <ac:chgData name="Laura A Janda" userId="1f227e26-6259-47d3-b693-dce21943f79e" providerId="ADAL" clId="{A51EE76D-CE6B-E34C-9FCE-85809E10586A}" dt="2022-04-13T08:58:32.164" v="2426" actId="20577"/>
          <ac:spMkLst>
            <pc:docMk/>
            <pc:sldMk cId="3431746078" sldId="672"/>
            <ac:spMk id="3" creationId="{88245E26-B21C-6C60-5703-61238EDD7462}"/>
          </ac:spMkLst>
        </pc:spChg>
      </pc:sldChg>
      <pc:sldChg chg="addSp modSp new mod">
        <pc:chgData name="Laura A Janda" userId="1f227e26-6259-47d3-b693-dce21943f79e" providerId="ADAL" clId="{A51EE76D-CE6B-E34C-9FCE-85809E10586A}" dt="2022-04-13T09:20:29.727" v="3042" actId="1076"/>
        <pc:sldMkLst>
          <pc:docMk/>
          <pc:sldMk cId="3580834085" sldId="673"/>
        </pc:sldMkLst>
        <pc:spChg chg="mod">
          <ac:chgData name="Laura A Janda" userId="1f227e26-6259-47d3-b693-dce21943f79e" providerId="ADAL" clId="{A51EE76D-CE6B-E34C-9FCE-85809E10586A}" dt="2022-04-13T08:37:36.506" v="1612" actId="20577"/>
          <ac:spMkLst>
            <pc:docMk/>
            <pc:sldMk cId="3580834085" sldId="673"/>
            <ac:spMk id="2" creationId="{2E2C956A-2980-F94D-9516-6C248AF54C36}"/>
          </ac:spMkLst>
        </pc:spChg>
        <pc:spChg chg="mod">
          <ac:chgData name="Laura A Janda" userId="1f227e26-6259-47d3-b693-dce21943f79e" providerId="ADAL" clId="{A51EE76D-CE6B-E34C-9FCE-85809E10586A}" dt="2022-04-13T09:03:46.871" v="2796" actId="20577"/>
          <ac:spMkLst>
            <pc:docMk/>
            <pc:sldMk cId="3580834085" sldId="673"/>
            <ac:spMk id="3" creationId="{A03D09CE-D3FB-F1F7-5643-07D3CF6935D2}"/>
          </ac:spMkLst>
        </pc:spChg>
        <pc:picChg chg="add mod">
          <ac:chgData name="Laura A Janda" userId="1f227e26-6259-47d3-b693-dce21943f79e" providerId="ADAL" clId="{A51EE76D-CE6B-E34C-9FCE-85809E10586A}" dt="2022-04-13T09:20:29.727" v="3042" actId="1076"/>
          <ac:picMkLst>
            <pc:docMk/>
            <pc:sldMk cId="3580834085" sldId="673"/>
            <ac:picMk id="3074" creationId="{9EEADB7D-9C65-5ECE-C94D-2F0D3F8E9B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73712295379766E-2"/>
          <c:y val="0.16617371484357224"/>
          <c:w val="0.62325570677282771"/>
          <c:h val="0.8266852632454661"/>
        </c:manualLayout>
      </c:layout>
      <c:pieChart>
        <c:varyColors val="1"/>
        <c:ser>
          <c:idx val="0"/>
          <c:order val="0"/>
          <c:tx>
            <c:strRef>
              <c:f>Sheet1!$B$1</c:f>
              <c:strCache>
                <c:ptCount val="1"/>
                <c:pt idx="0">
                  <c:v>N of constructions (raw numbers)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CC3-484D-A881-A169FE3CA52D}"/>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CC3-484D-A881-A169FE3CA52D}"/>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CC3-484D-A881-A169FE3CA52D}"/>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CC3-484D-A881-A169FE3CA52D}"/>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CC3-484D-A881-A169FE3CA52D}"/>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CC3-484D-A881-A169FE3CA52D}"/>
              </c:ext>
            </c:extLst>
          </c:dPt>
          <c:dPt>
            <c:idx val="6"/>
            <c:bubble3D val="0"/>
            <c:explosion val="21"/>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CC3-484D-A881-A169FE3CA52D}"/>
              </c:ext>
            </c:extLst>
          </c:dPt>
          <c:dPt>
            <c:idx val="7"/>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CC3-484D-A881-A169FE3CA52D}"/>
              </c:ext>
            </c:extLst>
          </c:dPt>
          <c:dPt>
            <c:idx val="8"/>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CC3-484D-A881-A169FE3CA52D}"/>
              </c:ext>
            </c:extLst>
          </c:dPt>
          <c:dPt>
            <c:idx val="9"/>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4CC3-484D-A881-A169FE3CA52D}"/>
              </c:ext>
            </c:extLst>
          </c:dPt>
          <c:dPt>
            <c:idx val="1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4CC3-484D-A881-A169FE3CA52D}"/>
              </c:ext>
            </c:extLst>
          </c:dPt>
          <c:dLbls>
            <c:dLbl>
              <c:idx val="0"/>
              <c:layout>
                <c:manualLayout>
                  <c:x val="-3.415941975518956E-2"/>
                  <c:y val="-8.778124216281595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391488835634676"/>
                      <c:h val="7.5603412099910408E-2"/>
                    </c:manualLayout>
                  </c15:layout>
                </c:ext>
                <c:ext xmlns:c16="http://schemas.microsoft.com/office/drawing/2014/chart" uri="{C3380CC4-5D6E-409C-BE32-E72D297353CC}">
                  <c16:uniqueId val="{00000001-4CC3-484D-A881-A169FE3CA52D}"/>
                </c:ext>
              </c:extLst>
            </c:dLbl>
            <c:dLbl>
              <c:idx val="1"/>
              <c:layout>
                <c:manualLayout>
                  <c:x val="0.11364591786597217"/>
                  <c:y val="-1.475281855833769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4472172135074339"/>
                      <c:h val="7.5603412099910408E-2"/>
                    </c:manualLayout>
                  </c15:layout>
                </c:ext>
                <c:ext xmlns:c16="http://schemas.microsoft.com/office/drawing/2014/chart" uri="{C3380CC4-5D6E-409C-BE32-E72D297353CC}">
                  <c16:uniqueId val="{00000003-4CC3-484D-A881-A169FE3CA52D}"/>
                </c:ext>
              </c:extLst>
            </c:dLbl>
            <c:dLbl>
              <c:idx val="2"/>
              <c:layout>
                <c:manualLayout>
                  <c:x val="-7.515662745417203E-3"/>
                  <c:y val="1.4875769246149102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mn-lt"/>
                      <a:ea typeface="+mn-ea"/>
                      <a:cs typeface="+mn-cs"/>
                    </a:defRPr>
                  </a:pPr>
                  <a:endParaRPr lang="en-NO"/>
                </a:p>
              </c:txPr>
              <c:dLblPos val="bestFit"/>
              <c:showLegendKey val="0"/>
              <c:showVal val="1"/>
              <c:showCatName val="1"/>
              <c:showSerName val="0"/>
              <c:showPercent val="0"/>
              <c:showBubbleSize val="0"/>
              <c:extLst>
                <c:ext xmlns:c15="http://schemas.microsoft.com/office/drawing/2012/chart" uri="{CE6537A1-D6FC-4f65-9D91-7224C49458BB}">
                  <c15:layout>
                    <c:manualLayout>
                      <c:w val="0.40383987392452625"/>
                      <c:h val="5.8969907646797368E-2"/>
                    </c:manualLayout>
                  </c15:layout>
                </c:ext>
                <c:ext xmlns:c16="http://schemas.microsoft.com/office/drawing/2014/chart" uri="{C3380CC4-5D6E-409C-BE32-E72D297353CC}">
                  <c16:uniqueId val="{00000005-4CC3-484D-A881-A169FE3CA52D}"/>
                </c:ext>
              </c:extLst>
            </c:dLbl>
            <c:dLbl>
              <c:idx val="3"/>
              <c:layout>
                <c:manualLayout>
                  <c:x val="-3.2823494673035462E-2"/>
                  <c:y val="5.322845524755830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mn-lt"/>
                      <a:ea typeface="+mn-ea"/>
                      <a:cs typeface="+mn-cs"/>
                    </a:defRPr>
                  </a:pPr>
                  <a:endParaRPr lang="en-NO"/>
                </a:p>
              </c:txPr>
              <c:dLblPos val="bestFit"/>
              <c:showLegendKey val="0"/>
              <c:showVal val="1"/>
              <c:showCatName val="1"/>
              <c:showSerName val="0"/>
              <c:showPercent val="0"/>
              <c:showBubbleSize val="0"/>
              <c:extLst>
                <c:ext xmlns:c15="http://schemas.microsoft.com/office/drawing/2012/chart" uri="{CE6537A1-D6FC-4f65-9D91-7224C49458BB}">
                  <c15:layout>
                    <c:manualLayout>
                      <c:w val="0.5154488169412782"/>
                      <c:h val="9.3568690825672471E-2"/>
                    </c:manualLayout>
                  </c15:layout>
                </c:ext>
                <c:ext xmlns:c16="http://schemas.microsoft.com/office/drawing/2014/chart" uri="{C3380CC4-5D6E-409C-BE32-E72D297353CC}">
                  <c16:uniqueId val="{00000007-4CC3-484D-A881-A169FE3CA52D}"/>
                </c:ext>
              </c:extLst>
            </c:dLbl>
            <c:dLbl>
              <c:idx val="4"/>
              <c:layout>
                <c:manualLayout>
                  <c:x val="-4.2325906805504868E-2"/>
                  <c:y val="4.868445062185470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8667180189432843"/>
                      <c:h val="7.5603412099910408E-2"/>
                    </c:manualLayout>
                  </c15:layout>
                </c:ext>
                <c:ext xmlns:c16="http://schemas.microsoft.com/office/drawing/2014/chart" uri="{C3380CC4-5D6E-409C-BE32-E72D297353CC}">
                  <c16:uniqueId val="{00000009-4CC3-484D-A881-A169FE3CA52D}"/>
                </c:ext>
              </c:extLst>
            </c:dLbl>
            <c:dLbl>
              <c:idx val="5"/>
              <c:layout>
                <c:manualLayout>
                  <c:x val="-2.6884700199128489E-2"/>
                  <c:y val="2.234795366390746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3098948509779735"/>
                      <c:h val="7.5603412099910408E-2"/>
                    </c:manualLayout>
                  </c15:layout>
                </c:ext>
                <c:ext xmlns:c16="http://schemas.microsoft.com/office/drawing/2014/chart" uri="{C3380CC4-5D6E-409C-BE32-E72D297353CC}">
                  <c16:uniqueId val="{0000000B-4CC3-484D-A881-A169FE3CA52D}"/>
                </c:ext>
              </c:extLst>
            </c:dLbl>
            <c:dLbl>
              <c:idx val="6"/>
              <c:layout>
                <c:manualLayout>
                  <c:x val="-1.3445629111165971E-2"/>
                  <c:y val="1.1674569982842059E-2"/>
                </c:manualLayout>
              </c:layout>
              <c:spPr>
                <a:solidFill>
                  <a:sysClr val="window" lastClr="FFFFFF"/>
                </a:solidFill>
                <a:ln>
                  <a:solidFill>
                    <a:srgbClr val="4472C4">
                      <a:lumMod val="80000"/>
                      <a:lumOff val="20000"/>
                    </a:srgbClr>
                  </a:solid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8040358603764945"/>
                      <c:h val="0.10007450581867003"/>
                    </c:manualLayout>
                  </c15:layout>
                </c:ext>
                <c:ext xmlns:c16="http://schemas.microsoft.com/office/drawing/2014/chart" uri="{C3380CC4-5D6E-409C-BE32-E72D297353CC}">
                  <c16:uniqueId val="{0000000D-4CC3-484D-A881-A169FE3CA52D}"/>
                </c:ext>
              </c:extLst>
            </c:dLbl>
            <c:dLbl>
              <c:idx val="7"/>
              <c:layout>
                <c:manualLayout>
                  <c:x val="-5.4424183767190779E-3"/>
                  <c:y val="-5.8683099313360627E-4"/>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mn-lt"/>
                      <a:ea typeface="+mn-ea"/>
                      <a:cs typeface="+mn-cs"/>
                    </a:defRPr>
                  </a:pPr>
                  <a:endParaRPr lang="en-NO"/>
                </a:p>
              </c:txPr>
              <c:dLblPos val="bestFit"/>
              <c:showLegendKey val="0"/>
              <c:showVal val="1"/>
              <c:showCatName val="1"/>
              <c:showSerName val="0"/>
              <c:showPercent val="0"/>
              <c:showBubbleSize val="0"/>
              <c:extLst>
                <c:ext xmlns:c15="http://schemas.microsoft.com/office/drawing/2012/chart" uri="{CE6537A1-D6FC-4f65-9D91-7224C49458BB}">
                  <c15:layout>
                    <c:manualLayout>
                      <c:w val="0.33706279648711568"/>
                      <c:h val="0.10546176494826823"/>
                    </c:manualLayout>
                  </c15:layout>
                </c:ext>
                <c:ext xmlns:c16="http://schemas.microsoft.com/office/drawing/2014/chart" uri="{C3380CC4-5D6E-409C-BE32-E72D297353CC}">
                  <c16:uniqueId val="{0000000F-4CC3-484D-A881-A169FE3CA52D}"/>
                </c:ext>
              </c:extLst>
            </c:dLbl>
            <c:dLbl>
              <c:idx val="8"/>
              <c:layout>
                <c:manualLayout>
                  <c:x val="-1.1002048476273592E-2"/>
                  <c:y val="-2.9186539864290019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984173897526263"/>
                      <c:h val="7.560336505309613E-2"/>
                    </c:manualLayout>
                  </c15:layout>
                </c:ext>
                <c:ext xmlns:c16="http://schemas.microsoft.com/office/drawing/2014/chart" uri="{C3380CC4-5D6E-409C-BE32-E72D297353CC}">
                  <c16:uniqueId val="{00000011-4CC3-484D-A881-A169FE3CA52D}"/>
                </c:ext>
              </c:extLst>
            </c:dLbl>
            <c:dLbl>
              <c:idx val="9"/>
              <c:layout>
                <c:manualLayout>
                  <c:x val="-5.1774516008531814E-2"/>
                  <c:y val="-1.123872703062849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tx1"/>
                      </a:solidFill>
                      <a:latin typeface="+mn-lt"/>
                      <a:ea typeface="+mn-ea"/>
                      <a:cs typeface="+mn-cs"/>
                    </a:defRPr>
                  </a:pPr>
                  <a:endParaRPr lang="en-NO"/>
                </a:p>
              </c:txPr>
              <c:dLblPos val="bestFit"/>
              <c:showLegendKey val="0"/>
              <c:showVal val="1"/>
              <c:showCatName val="1"/>
              <c:showSerName val="0"/>
              <c:showPercent val="0"/>
              <c:showBubbleSize val="0"/>
              <c:extLst>
                <c:ext xmlns:c15="http://schemas.microsoft.com/office/drawing/2012/chart" uri="{CE6537A1-D6FC-4f65-9D91-7224C49458BB}">
                  <c15:layout>
                    <c:manualLayout>
                      <c:w val="0.14470212674521407"/>
                      <c:h val="4.5662276752575864E-2"/>
                    </c:manualLayout>
                  </c15:layout>
                </c:ext>
                <c:ext xmlns:c16="http://schemas.microsoft.com/office/drawing/2014/chart" uri="{C3380CC4-5D6E-409C-BE32-E72D297353CC}">
                  <c16:uniqueId val="{00000013-4CC3-484D-A881-A169FE3CA52D}"/>
                </c:ext>
              </c:extLst>
            </c:dLbl>
            <c:dLbl>
              <c:idx val="10"/>
              <c:layout>
                <c:manualLayout>
                  <c:x val="0"/>
                  <c:y val="-0.1448593513075748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653448995910769"/>
                      <c:h val="0.13698660044335789"/>
                    </c:manualLayout>
                  </c15:layout>
                </c:ext>
                <c:ext xmlns:c16="http://schemas.microsoft.com/office/drawing/2014/chart" uri="{C3380CC4-5D6E-409C-BE32-E72D297353CC}">
                  <c16:uniqueId val="{00000015-4CC3-484D-A881-A169FE3CA5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mn-lt"/>
                    <a:ea typeface="+mn-ea"/>
                    <a:cs typeface="+mn-cs"/>
                  </a:defRPr>
                </a:pPr>
                <a:endParaRPr lang="en-NO"/>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Sheet1!$A$2:$A$12</c:f>
              <c:strCache>
                <c:ptCount val="11"/>
                <c:pt idx="0">
                  <c:v>Morphological construction</c:v>
                </c:pt>
                <c:pt idx="1">
                  <c:v>Discourse «Echo» construction</c:v>
                </c:pt>
                <c:pt idx="2">
                  <c:v>Clause and Modifier</c:v>
                </c:pt>
                <c:pt idx="3">
                  <c:v>Matrix and Sentential Complement</c:v>
                </c:pt>
                <c:pt idx="4">
                  <c:v>Connection construction</c:v>
                </c:pt>
                <c:pt idx="5">
                  <c:v>Biclausal construction</c:v>
                </c:pt>
                <c:pt idx="6">
                  <c:v>Predicate Argument Construction</c:v>
                </c:pt>
                <c:pt idx="7">
                  <c:v>Cl/XP with parentheticals</c:v>
                </c:pt>
                <c:pt idx="8">
                  <c:v>Copula Construction</c:v>
                </c:pt>
                <c:pt idx="9">
                  <c:v>Clause</c:v>
                </c:pt>
                <c:pt idx="10">
                  <c:v>Head and Modifier</c:v>
                </c:pt>
              </c:strCache>
            </c:strRef>
          </c:cat>
          <c:val>
            <c:numRef>
              <c:f>Sheet1!$B$2:$B$12</c:f>
              <c:numCache>
                <c:formatCode>General</c:formatCode>
                <c:ptCount val="11"/>
                <c:pt idx="0">
                  <c:v>7</c:v>
                </c:pt>
                <c:pt idx="1">
                  <c:v>24</c:v>
                </c:pt>
                <c:pt idx="2">
                  <c:v>76</c:v>
                </c:pt>
                <c:pt idx="3">
                  <c:v>87</c:v>
                </c:pt>
                <c:pt idx="4">
                  <c:v>124</c:v>
                </c:pt>
                <c:pt idx="5">
                  <c:v>137</c:v>
                </c:pt>
                <c:pt idx="6">
                  <c:v>184</c:v>
                </c:pt>
                <c:pt idx="7">
                  <c:v>203</c:v>
                </c:pt>
                <c:pt idx="8">
                  <c:v>236</c:v>
                </c:pt>
                <c:pt idx="9">
                  <c:v>352</c:v>
                </c:pt>
                <c:pt idx="10">
                  <c:v>858</c:v>
                </c:pt>
              </c:numCache>
            </c:numRef>
          </c:val>
          <c:extLst>
            <c:ext xmlns:c16="http://schemas.microsoft.com/office/drawing/2014/chart" uri="{C3380CC4-5D6E-409C-BE32-E72D297353CC}">
              <c16:uniqueId val="{00000016-4CC3-484D-A881-A169FE3CA52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EB1BD-B7F0-49AF-B10E-B3BCE369732E}"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US"/>
        </a:p>
      </dgm:t>
    </dgm:pt>
    <dgm:pt modelId="{AE22B42F-7931-4F92-AF13-D9317F0A3738}">
      <dgm:prSet custT="1"/>
      <dgm:spPr/>
      <dgm:t>
        <a:bodyPr/>
        <a:lstStyle/>
        <a:p>
          <a:pPr algn="ctr"/>
          <a:r>
            <a:rPr lang="en-US" sz="2200" dirty="0"/>
            <a:t>CxG: numerous thorough studies of individual constructions</a:t>
          </a:r>
          <a:r>
            <a:rPr lang="ru-RU" sz="2200" dirty="0"/>
            <a:t> </a:t>
          </a:r>
          <a:r>
            <a:rPr lang="en-US" sz="2200" dirty="0">
              <a:solidFill>
                <a:schemeClr val="tx1"/>
              </a:solidFill>
              <a:effectLst/>
              <a:latin typeface="+mn-lt"/>
              <a:ea typeface="+mn-ea"/>
              <a:cs typeface="+mn-cs"/>
            </a:rPr>
            <a:t>found in various languages</a:t>
          </a:r>
          <a:endParaRPr lang="en-US" sz="2200" dirty="0"/>
        </a:p>
      </dgm:t>
    </dgm:pt>
    <dgm:pt modelId="{B158AF2C-3E6C-420C-8954-D8D697309C7F}" type="parTrans" cxnId="{4E94A820-D4DA-44A6-9744-83168E0CE612}">
      <dgm:prSet/>
      <dgm:spPr/>
      <dgm:t>
        <a:bodyPr/>
        <a:lstStyle/>
        <a:p>
          <a:endParaRPr lang="en-US"/>
        </a:p>
      </dgm:t>
    </dgm:pt>
    <dgm:pt modelId="{E76D9960-1081-4A7C-88A8-26F3FA0C5E71}" type="sibTrans" cxnId="{4E94A820-D4DA-44A6-9744-83168E0CE612}">
      <dgm:prSet/>
      <dgm:spPr/>
      <dgm:t>
        <a:bodyPr/>
        <a:lstStyle/>
        <a:p>
          <a:endParaRPr lang="en-US"/>
        </a:p>
      </dgm:t>
    </dgm:pt>
    <dgm:pt modelId="{CF59E0C6-F5C0-443B-8C42-C8CAEC5CEB5C}">
      <dgm:prSet custT="1"/>
      <dgm:spPr/>
      <dgm:t>
        <a:bodyPr/>
        <a:lstStyle/>
        <a:p>
          <a:r>
            <a:rPr lang="en-US" sz="2200" dirty="0"/>
            <a:t>Yet little is known about how the semantics of the entire system of constructions unfolds in a single language. </a:t>
          </a:r>
        </a:p>
      </dgm:t>
    </dgm:pt>
    <dgm:pt modelId="{2A8B08A7-6DB6-4A78-A030-19D535922889}" type="parTrans" cxnId="{68DAACBF-5DA3-46EC-8159-B2FAE5718DFD}">
      <dgm:prSet/>
      <dgm:spPr/>
      <dgm:t>
        <a:bodyPr/>
        <a:lstStyle/>
        <a:p>
          <a:endParaRPr lang="en-US"/>
        </a:p>
      </dgm:t>
    </dgm:pt>
    <dgm:pt modelId="{A9EC455B-DEAE-48DA-9EF2-5B6956DD96BA}" type="sibTrans" cxnId="{68DAACBF-5DA3-46EC-8159-B2FAE5718DFD}">
      <dgm:prSet/>
      <dgm:spPr/>
      <dgm:t>
        <a:bodyPr/>
        <a:lstStyle/>
        <a:p>
          <a:endParaRPr lang="en-US"/>
        </a:p>
      </dgm:t>
    </dgm:pt>
    <dgm:pt modelId="{5559847D-59CB-419D-906F-6C12E45A31DE}">
      <dgm:prSet custT="1"/>
      <dgm:spPr/>
      <dgm:t>
        <a:bodyPr/>
        <a:lstStyle/>
        <a:p>
          <a:r>
            <a:rPr lang="en-US" sz="2000" dirty="0"/>
            <a:t>What are </a:t>
          </a:r>
          <a:r>
            <a:rPr lang="en-US" sz="2000" b="1" dirty="0"/>
            <a:t>the major types of meanings </a:t>
          </a:r>
          <a:r>
            <a:rPr lang="en-US" sz="2000" dirty="0"/>
            <a:t>that multi-word grammatical constructions can encode? </a:t>
          </a:r>
        </a:p>
      </dgm:t>
    </dgm:pt>
    <dgm:pt modelId="{75FBF6CD-E0F0-48DA-892B-A57B2D63A3DD}" type="parTrans" cxnId="{A5ED403B-5DE8-482A-A5B7-3ABEAD190C97}">
      <dgm:prSet/>
      <dgm:spPr/>
      <dgm:t>
        <a:bodyPr/>
        <a:lstStyle/>
        <a:p>
          <a:endParaRPr lang="en-US" dirty="0"/>
        </a:p>
      </dgm:t>
    </dgm:pt>
    <dgm:pt modelId="{BF2F0A1B-ED74-4948-B820-234A916FBACB}" type="sibTrans" cxnId="{A5ED403B-5DE8-482A-A5B7-3ABEAD190C97}">
      <dgm:prSet/>
      <dgm:spPr/>
      <dgm:t>
        <a:bodyPr/>
        <a:lstStyle/>
        <a:p>
          <a:endParaRPr lang="en-US"/>
        </a:p>
      </dgm:t>
    </dgm:pt>
    <dgm:pt modelId="{6E66D27D-8E6B-4A56-AC9D-50BC8E8482F9}">
      <dgm:prSet custT="1"/>
      <dgm:spPr/>
      <dgm:t>
        <a:bodyPr/>
        <a:lstStyle/>
        <a:p>
          <a:r>
            <a:rPr lang="en-US" sz="2000" dirty="0"/>
            <a:t>What semantic types of constructions are </a:t>
          </a:r>
          <a:r>
            <a:rPr lang="en-US" sz="2000" b="1" dirty="0"/>
            <a:t>attested more often </a:t>
          </a:r>
          <a:r>
            <a:rPr lang="en-US" sz="2000" dirty="0"/>
            <a:t>than others?</a:t>
          </a:r>
        </a:p>
      </dgm:t>
    </dgm:pt>
    <dgm:pt modelId="{BDFCA950-7656-4015-8138-21C59AC9F3B8}" type="parTrans" cxnId="{2BB4B83B-2099-4F3E-80EC-522E599B7913}">
      <dgm:prSet/>
      <dgm:spPr/>
      <dgm:t>
        <a:bodyPr/>
        <a:lstStyle/>
        <a:p>
          <a:endParaRPr lang="en-US" dirty="0"/>
        </a:p>
      </dgm:t>
    </dgm:pt>
    <dgm:pt modelId="{FFE04C3B-1734-4361-8525-9906E06D3ED9}" type="sibTrans" cxnId="{2BB4B83B-2099-4F3E-80EC-522E599B7913}">
      <dgm:prSet/>
      <dgm:spPr/>
      <dgm:t>
        <a:bodyPr/>
        <a:lstStyle/>
        <a:p>
          <a:endParaRPr lang="en-US"/>
        </a:p>
      </dgm:t>
    </dgm:pt>
    <dgm:pt modelId="{3DFD626E-5C5C-4E6B-90E0-2DE4396E9A36}">
      <dgm:prSet custT="1"/>
      <dgm:spPr/>
      <dgm:t>
        <a:bodyPr/>
        <a:lstStyle/>
        <a:p>
          <a:r>
            <a:rPr lang="en-US" sz="2000" dirty="0"/>
            <a:t>Do various types of constructional meaning form a coherent </a:t>
          </a:r>
          <a:r>
            <a:rPr lang="en-US" sz="2000" b="1" dirty="0"/>
            <a:t>system</a:t>
          </a:r>
          <a:r>
            <a:rPr lang="en-US" sz="2000" dirty="0"/>
            <a:t>? </a:t>
          </a:r>
        </a:p>
      </dgm:t>
    </dgm:pt>
    <dgm:pt modelId="{7A9F953D-C179-45D0-88E5-7F53BCBBD504}" type="parTrans" cxnId="{AB7E7C58-91D9-4452-B05F-AF35EF59C8DD}">
      <dgm:prSet/>
      <dgm:spPr/>
      <dgm:t>
        <a:bodyPr/>
        <a:lstStyle/>
        <a:p>
          <a:endParaRPr lang="en-US" dirty="0"/>
        </a:p>
      </dgm:t>
    </dgm:pt>
    <dgm:pt modelId="{694B70C2-3942-415A-9A19-751F7B9140E0}" type="sibTrans" cxnId="{AB7E7C58-91D9-4452-B05F-AF35EF59C8DD}">
      <dgm:prSet/>
      <dgm:spPr/>
      <dgm:t>
        <a:bodyPr/>
        <a:lstStyle/>
        <a:p>
          <a:endParaRPr lang="en-US"/>
        </a:p>
      </dgm:t>
    </dgm:pt>
    <dgm:pt modelId="{A38A3E0B-1E8F-4DFE-AE2F-945A5C81A0EF}">
      <dgm:prSet custT="1"/>
      <dgm:spPr/>
      <dgm:t>
        <a:bodyPr/>
        <a:lstStyle/>
        <a:p>
          <a:r>
            <a:rPr lang="nb-NO" sz="2200" dirty="0"/>
            <a:t>We need </a:t>
          </a:r>
          <a:r>
            <a:rPr lang="en-US" sz="2200" dirty="0"/>
            <a:t>a relatively large inventory of constructions of a single language, and a detailed description of this inventory, a constructicon.</a:t>
          </a:r>
        </a:p>
      </dgm:t>
    </dgm:pt>
    <dgm:pt modelId="{23AC3ECF-9AA7-45DA-8664-A230A020C15D}" type="parTrans" cxnId="{7F4041D2-0DCF-40FD-AD45-9012E62F6C75}">
      <dgm:prSet/>
      <dgm:spPr/>
      <dgm:t>
        <a:bodyPr/>
        <a:lstStyle/>
        <a:p>
          <a:endParaRPr lang="en-US"/>
        </a:p>
      </dgm:t>
    </dgm:pt>
    <dgm:pt modelId="{90ABE994-05F7-4186-B0C3-9617D3C451FA}" type="sibTrans" cxnId="{7F4041D2-0DCF-40FD-AD45-9012E62F6C75}">
      <dgm:prSet/>
      <dgm:spPr/>
      <dgm:t>
        <a:bodyPr/>
        <a:lstStyle/>
        <a:p>
          <a:endParaRPr lang="en-US"/>
        </a:p>
      </dgm:t>
    </dgm:pt>
    <dgm:pt modelId="{F3516D1E-534B-D546-BD41-FC9DA0D8B613}" type="pres">
      <dgm:prSet presAssocID="{6E4EB1BD-B7F0-49AF-B10E-B3BCE369732E}" presName="diagram" presStyleCnt="0">
        <dgm:presLayoutVars>
          <dgm:chPref val="1"/>
          <dgm:dir/>
          <dgm:animOne val="branch"/>
          <dgm:animLvl val="lvl"/>
          <dgm:resizeHandles val="exact"/>
        </dgm:presLayoutVars>
      </dgm:prSet>
      <dgm:spPr/>
    </dgm:pt>
    <dgm:pt modelId="{2B0E93C5-F8FF-1E4F-BCE3-CF37E502CA5E}" type="pres">
      <dgm:prSet presAssocID="{AE22B42F-7931-4F92-AF13-D9317F0A3738}" presName="root1" presStyleCnt="0"/>
      <dgm:spPr/>
    </dgm:pt>
    <dgm:pt modelId="{E43D4571-AB1F-4648-A7DD-F8DF8F08E1F9}" type="pres">
      <dgm:prSet presAssocID="{AE22B42F-7931-4F92-AF13-D9317F0A3738}" presName="LevelOneTextNode" presStyleLbl="node0" presStyleIdx="0" presStyleCnt="3" custScaleX="264583" custScaleY="111388" custLinFactNeighborX="-600" custLinFactNeighborY="-23023">
        <dgm:presLayoutVars>
          <dgm:chPref val="3"/>
        </dgm:presLayoutVars>
      </dgm:prSet>
      <dgm:spPr/>
    </dgm:pt>
    <dgm:pt modelId="{276E4A28-9F31-F143-9B4C-152BCCAD8F3D}" type="pres">
      <dgm:prSet presAssocID="{AE22B42F-7931-4F92-AF13-D9317F0A3738}" presName="level2hierChild" presStyleCnt="0"/>
      <dgm:spPr/>
    </dgm:pt>
    <dgm:pt modelId="{685F66CD-8A5F-5D4F-9FCD-35FC29ED61AF}" type="pres">
      <dgm:prSet presAssocID="{CF59E0C6-F5C0-443B-8C42-C8CAEC5CEB5C}" presName="root1" presStyleCnt="0"/>
      <dgm:spPr/>
    </dgm:pt>
    <dgm:pt modelId="{BE71EAD8-95A7-E64A-8EC9-DDD9F03282B9}" type="pres">
      <dgm:prSet presAssocID="{CF59E0C6-F5C0-443B-8C42-C8CAEC5CEB5C}" presName="LevelOneTextNode" presStyleLbl="node0" presStyleIdx="1" presStyleCnt="3" custScaleX="263592" custLinFactNeighborX="-600" custLinFactNeighborY="582">
        <dgm:presLayoutVars>
          <dgm:chPref val="3"/>
        </dgm:presLayoutVars>
      </dgm:prSet>
      <dgm:spPr/>
    </dgm:pt>
    <dgm:pt modelId="{699EDECB-E82C-DE4B-9FD3-7D1C9A098245}" type="pres">
      <dgm:prSet presAssocID="{CF59E0C6-F5C0-443B-8C42-C8CAEC5CEB5C}" presName="level2hierChild" presStyleCnt="0"/>
      <dgm:spPr/>
    </dgm:pt>
    <dgm:pt modelId="{AB160826-59DB-5647-97FC-1DDFA3FE3240}" type="pres">
      <dgm:prSet presAssocID="{75FBF6CD-E0F0-48DA-892B-A57B2D63A3DD}" presName="conn2-1" presStyleLbl="parChTrans1D2" presStyleIdx="0" presStyleCnt="3"/>
      <dgm:spPr/>
    </dgm:pt>
    <dgm:pt modelId="{83682138-2536-FA4B-B43B-038B80FFB2C2}" type="pres">
      <dgm:prSet presAssocID="{75FBF6CD-E0F0-48DA-892B-A57B2D63A3DD}" presName="connTx" presStyleLbl="parChTrans1D2" presStyleIdx="0" presStyleCnt="3"/>
      <dgm:spPr/>
    </dgm:pt>
    <dgm:pt modelId="{F3C62474-D814-2441-BD04-248B990BC966}" type="pres">
      <dgm:prSet presAssocID="{5559847D-59CB-419D-906F-6C12E45A31DE}" presName="root2" presStyleCnt="0"/>
      <dgm:spPr/>
    </dgm:pt>
    <dgm:pt modelId="{CCB0522B-C410-604D-A7C5-851D6A5309B3}" type="pres">
      <dgm:prSet presAssocID="{5559847D-59CB-419D-906F-6C12E45A31DE}" presName="LevelTwoTextNode" presStyleLbl="node2" presStyleIdx="0" presStyleCnt="3" custScaleX="143295" custScaleY="102209">
        <dgm:presLayoutVars>
          <dgm:chPref val="3"/>
        </dgm:presLayoutVars>
      </dgm:prSet>
      <dgm:spPr/>
    </dgm:pt>
    <dgm:pt modelId="{CC7AF6CB-46E7-5D4A-B4FC-A2958472D196}" type="pres">
      <dgm:prSet presAssocID="{5559847D-59CB-419D-906F-6C12E45A31DE}" presName="level3hierChild" presStyleCnt="0"/>
      <dgm:spPr/>
    </dgm:pt>
    <dgm:pt modelId="{39A1A620-FF25-6942-B342-5B81A0F95135}" type="pres">
      <dgm:prSet presAssocID="{BDFCA950-7656-4015-8138-21C59AC9F3B8}" presName="conn2-1" presStyleLbl="parChTrans1D2" presStyleIdx="1" presStyleCnt="3"/>
      <dgm:spPr/>
    </dgm:pt>
    <dgm:pt modelId="{32966781-3B1F-8348-B149-F7704577BA31}" type="pres">
      <dgm:prSet presAssocID="{BDFCA950-7656-4015-8138-21C59AC9F3B8}" presName="connTx" presStyleLbl="parChTrans1D2" presStyleIdx="1" presStyleCnt="3"/>
      <dgm:spPr/>
    </dgm:pt>
    <dgm:pt modelId="{D4057A48-E962-9E4F-A651-730E7F69B6D1}" type="pres">
      <dgm:prSet presAssocID="{6E66D27D-8E6B-4A56-AC9D-50BC8E8482F9}" presName="root2" presStyleCnt="0"/>
      <dgm:spPr/>
    </dgm:pt>
    <dgm:pt modelId="{54608B78-03C0-744F-9364-2FAD5D0FC634}" type="pres">
      <dgm:prSet presAssocID="{6E66D27D-8E6B-4A56-AC9D-50BC8E8482F9}" presName="LevelTwoTextNode" presStyleLbl="node2" presStyleIdx="1" presStyleCnt="3" custScaleX="144244" custScaleY="100256">
        <dgm:presLayoutVars>
          <dgm:chPref val="3"/>
        </dgm:presLayoutVars>
      </dgm:prSet>
      <dgm:spPr/>
    </dgm:pt>
    <dgm:pt modelId="{99765E32-3DD5-7D47-8A46-FA7513B71546}" type="pres">
      <dgm:prSet presAssocID="{6E66D27D-8E6B-4A56-AC9D-50BC8E8482F9}" presName="level3hierChild" presStyleCnt="0"/>
      <dgm:spPr/>
    </dgm:pt>
    <dgm:pt modelId="{5DE90A0D-056B-6C42-9A72-959CD9E929DD}" type="pres">
      <dgm:prSet presAssocID="{7A9F953D-C179-45D0-88E5-7F53BCBBD504}" presName="conn2-1" presStyleLbl="parChTrans1D2" presStyleIdx="2" presStyleCnt="3"/>
      <dgm:spPr/>
    </dgm:pt>
    <dgm:pt modelId="{785538F3-2B40-4B41-8A48-FFFB1D10A714}" type="pres">
      <dgm:prSet presAssocID="{7A9F953D-C179-45D0-88E5-7F53BCBBD504}" presName="connTx" presStyleLbl="parChTrans1D2" presStyleIdx="2" presStyleCnt="3"/>
      <dgm:spPr/>
    </dgm:pt>
    <dgm:pt modelId="{64C04036-2E7B-A04E-8024-0755692A0CB4}" type="pres">
      <dgm:prSet presAssocID="{3DFD626E-5C5C-4E6B-90E0-2DE4396E9A36}" presName="root2" presStyleCnt="0"/>
      <dgm:spPr/>
    </dgm:pt>
    <dgm:pt modelId="{3FFEBD21-B1A4-854A-97DB-BEFD4570F16A}" type="pres">
      <dgm:prSet presAssocID="{3DFD626E-5C5C-4E6B-90E0-2DE4396E9A36}" presName="LevelTwoTextNode" presStyleLbl="node2" presStyleIdx="2" presStyleCnt="3" custScaleX="143097" custScaleY="91088">
        <dgm:presLayoutVars>
          <dgm:chPref val="3"/>
        </dgm:presLayoutVars>
      </dgm:prSet>
      <dgm:spPr/>
    </dgm:pt>
    <dgm:pt modelId="{32283706-4F1E-7641-96C9-47B2F3FA6F01}" type="pres">
      <dgm:prSet presAssocID="{3DFD626E-5C5C-4E6B-90E0-2DE4396E9A36}" presName="level3hierChild" presStyleCnt="0"/>
      <dgm:spPr/>
    </dgm:pt>
    <dgm:pt modelId="{6A529EFE-5CB4-2D41-93F9-FEDFDD6613E6}" type="pres">
      <dgm:prSet presAssocID="{A38A3E0B-1E8F-4DFE-AE2F-945A5C81A0EF}" presName="root1" presStyleCnt="0"/>
      <dgm:spPr/>
    </dgm:pt>
    <dgm:pt modelId="{767167A6-382F-7E42-8F5D-AF67EC65A306}" type="pres">
      <dgm:prSet presAssocID="{A38A3E0B-1E8F-4DFE-AE2F-945A5C81A0EF}" presName="LevelOneTextNode" presStyleLbl="node0" presStyleIdx="2" presStyleCnt="3" custScaleX="262970" custLinFactNeighborX="-600" custLinFactNeighborY="28996">
        <dgm:presLayoutVars>
          <dgm:chPref val="3"/>
        </dgm:presLayoutVars>
      </dgm:prSet>
      <dgm:spPr/>
    </dgm:pt>
    <dgm:pt modelId="{65601B4A-3036-FF46-A7CB-CE2D153E2CEE}" type="pres">
      <dgm:prSet presAssocID="{A38A3E0B-1E8F-4DFE-AE2F-945A5C81A0EF}" presName="level2hierChild" presStyleCnt="0"/>
      <dgm:spPr/>
    </dgm:pt>
  </dgm:ptLst>
  <dgm:cxnLst>
    <dgm:cxn modelId="{1AAF2F1B-4622-F343-AFA3-423B935578B5}" type="presOf" srcId="{7A9F953D-C179-45D0-88E5-7F53BCBBD504}" destId="{785538F3-2B40-4B41-8A48-FFFB1D10A714}" srcOrd="1" destOrd="0" presId="urn:microsoft.com/office/officeart/2005/8/layout/hierarchy2"/>
    <dgm:cxn modelId="{4E94A820-D4DA-44A6-9744-83168E0CE612}" srcId="{6E4EB1BD-B7F0-49AF-B10E-B3BCE369732E}" destId="{AE22B42F-7931-4F92-AF13-D9317F0A3738}" srcOrd="0" destOrd="0" parTransId="{B158AF2C-3E6C-420C-8954-D8D697309C7F}" sibTransId="{E76D9960-1081-4A7C-88A8-26F3FA0C5E71}"/>
    <dgm:cxn modelId="{1543AF2D-DC80-A548-8975-7B24B74CC764}" type="presOf" srcId="{A38A3E0B-1E8F-4DFE-AE2F-945A5C81A0EF}" destId="{767167A6-382F-7E42-8F5D-AF67EC65A306}" srcOrd="0" destOrd="0" presId="urn:microsoft.com/office/officeart/2005/8/layout/hierarchy2"/>
    <dgm:cxn modelId="{A5ED403B-5DE8-482A-A5B7-3ABEAD190C97}" srcId="{CF59E0C6-F5C0-443B-8C42-C8CAEC5CEB5C}" destId="{5559847D-59CB-419D-906F-6C12E45A31DE}" srcOrd="0" destOrd="0" parTransId="{75FBF6CD-E0F0-48DA-892B-A57B2D63A3DD}" sibTransId="{BF2F0A1B-ED74-4948-B820-234A916FBACB}"/>
    <dgm:cxn modelId="{2BB4B83B-2099-4F3E-80EC-522E599B7913}" srcId="{CF59E0C6-F5C0-443B-8C42-C8CAEC5CEB5C}" destId="{6E66D27D-8E6B-4A56-AC9D-50BC8E8482F9}" srcOrd="1" destOrd="0" parTransId="{BDFCA950-7656-4015-8138-21C59AC9F3B8}" sibTransId="{FFE04C3B-1734-4361-8525-9906E06D3ED9}"/>
    <dgm:cxn modelId="{C387DA3F-C45D-DE49-AFC7-11E6F1CD86A1}" type="presOf" srcId="{75FBF6CD-E0F0-48DA-892B-A57B2D63A3DD}" destId="{AB160826-59DB-5647-97FC-1DDFA3FE3240}" srcOrd="0" destOrd="0" presId="urn:microsoft.com/office/officeart/2005/8/layout/hierarchy2"/>
    <dgm:cxn modelId="{AB7E7C58-91D9-4452-B05F-AF35EF59C8DD}" srcId="{CF59E0C6-F5C0-443B-8C42-C8CAEC5CEB5C}" destId="{3DFD626E-5C5C-4E6B-90E0-2DE4396E9A36}" srcOrd="2" destOrd="0" parTransId="{7A9F953D-C179-45D0-88E5-7F53BCBBD504}" sibTransId="{694B70C2-3942-415A-9A19-751F7B9140E0}"/>
    <dgm:cxn modelId="{DA987565-9C2A-4A4E-81D2-441518E33073}" type="presOf" srcId="{7A9F953D-C179-45D0-88E5-7F53BCBBD504}" destId="{5DE90A0D-056B-6C42-9A72-959CD9E929DD}" srcOrd="0" destOrd="0" presId="urn:microsoft.com/office/officeart/2005/8/layout/hierarchy2"/>
    <dgm:cxn modelId="{8B535467-700E-A844-B7C3-BD984F4BDB11}" type="presOf" srcId="{AE22B42F-7931-4F92-AF13-D9317F0A3738}" destId="{E43D4571-AB1F-4648-A7DD-F8DF8F08E1F9}" srcOrd="0" destOrd="0" presId="urn:microsoft.com/office/officeart/2005/8/layout/hierarchy2"/>
    <dgm:cxn modelId="{95C4B570-7A64-C048-917B-893636929484}" type="presOf" srcId="{BDFCA950-7656-4015-8138-21C59AC9F3B8}" destId="{39A1A620-FF25-6942-B342-5B81A0F95135}" srcOrd="0" destOrd="0" presId="urn:microsoft.com/office/officeart/2005/8/layout/hierarchy2"/>
    <dgm:cxn modelId="{97E3CF7B-C4F8-2347-87C1-705D51FD50F9}" type="presOf" srcId="{6E4EB1BD-B7F0-49AF-B10E-B3BCE369732E}" destId="{F3516D1E-534B-D546-BD41-FC9DA0D8B613}" srcOrd="0" destOrd="0" presId="urn:microsoft.com/office/officeart/2005/8/layout/hierarchy2"/>
    <dgm:cxn modelId="{EEB4598A-F584-D742-87A2-030B89E953FE}" type="presOf" srcId="{BDFCA950-7656-4015-8138-21C59AC9F3B8}" destId="{32966781-3B1F-8348-B149-F7704577BA31}" srcOrd="1" destOrd="0" presId="urn:microsoft.com/office/officeart/2005/8/layout/hierarchy2"/>
    <dgm:cxn modelId="{833C70AD-065E-894D-9764-9F0E6FE5F1D4}" type="presOf" srcId="{6E66D27D-8E6B-4A56-AC9D-50BC8E8482F9}" destId="{54608B78-03C0-744F-9364-2FAD5D0FC634}" srcOrd="0" destOrd="0" presId="urn:microsoft.com/office/officeart/2005/8/layout/hierarchy2"/>
    <dgm:cxn modelId="{A1F05FBA-B1A0-9E4A-A4D1-6C57845737E7}" type="presOf" srcId="{75FBF6CD-E0F0-48DA-892B-A57B2D63A3DD}" destId="{83682138-2536-FA4B-B43B-038B80FFB2C2}" srcOrd="1" destOrd="0" presId="urn:microsoft.com/office/officeart/2005/8/layout/hierarchy2"/>
    <dgm:cxn modelId="{68DAACBF-5DA3-46EC-8159-B2FAE5718DFD}" srcId="{6E4EB1BD-B7F0-49AF-B10E-B3BCE369732E}" destId="{CF59E0C6-F5C0-443B-8C42-C8CAEC5CEB5C}" srcOrd="1" destOrd="0" parTransId="{2A8B08A7-6DB6-4A78-A030-19D535922889}" sibTransId="{A9EC455B-DEAE-48DA-9EF2-5B6956DD96BA}"/>
    <dgm:cxn modelId="{0F0F7EC2-5CF5-EF44-8C0C-101A0CDC6E90}" type="presOf" srcId="{3DFD626E-5C5C-4E6B-90E0-2DE4396E9A36}" destId="{3FFEBD21-B1A4-854A-97DB-BEFD4570F16A}" srcOrd="0" destOrd="0" presId="urn:microsoft.com/office/officeart/2005/8/layout/hierarchy2"/>
    <dgm:cxn modelId="{7F4041D2-0DCF-40FD-AD45-9012E62F6C75}" srcId="{6E4EB1BD-B7F0-49AF-B10E-B3BCE369732E}" destId="{A38A3E0B-1E8F-4DFE-AE2F-945A5C81A0EF}" srcOrd="2" destOrd="0" parTransId="{23AC3ECF-9AA7-45DA-8664-A230A020C15D}" sibTransId="{90ABE994-05F7-4186-B0C3-9617D3C451FA}"/>
    <dgm:cxn modelId="{BF2554D2-208A-4E40-94B8-D0BF3A94D42B}" type="presOf" srcId="{5559847D-59CB-419D-906F-6C12E45A31DE}" destId="{CCB0522B-C410-604D-A7C5-851D6A5309B3}" srcOrd="0" destOrd="0" presId="urn:microsoft.com/office/officeart/2005/8/layout/hierarchy2"/>
    <dgm:cxn modelId="{5B6DFBEE-C134-A74A-A7AC-44CECF21E20A}" type="presOf" srcId="{CF59E0C6-F5C0-443B-8C42-C8CAEC5CEB5C}" destId="{BE71EAD8-95A7-E64A-8EC9-DDD9F03282B9}" srcOrd="0" destOrd="0" presId="urn:microsoft.com/office/officeart/2005/8/layout/hierarchy2"/>
    <dgm:cxn modelId="{A5027780-DE93-4640-A263-D41B0CA2D0C8}" type="presParOf" srcId="{F3516D1E-534B-D546-BD41-FC9DA0D8B613}" destId="{2B0E93C5-F8FF-1E4F-BCE3-CF37E502CA5E}" srcOrd="0" destOrd="0" presId="urn:microsoft.com/office/officeart/2005/8/layout/hierarchy2"/>
    <dgm:cxn modelId="{0E3F2A33-798C-9746-8542-1DA43210C0C7}" type="presParOf" srcId="{2B0E93C5-F8FF-1E4F-BCE3-CF37E502CA5E}" destId="{E43D4571-AB1F-4648-A7DD-F8DF8F08E1F9}" srcOrd="0" destOrd="0" presId="urn:microsoft.com/office/officeart/2005/8/layout/hierarchy2"/>
    <dgm:cxn modelId="{52F99114-3E4F-C043-8DE1-196E63B4CA00}" type="presParOf" srcId="{2B0E93C5-F8FF-1E4F-BCE3-CF37E502CA5E}" destId="{276E4A28-9F31-F143-9B4C-152BCCAD8F3D}" srcOrd="1" destOrd="0" presId="urn:microsoft.com/office/officeart/2005/8/layout/hierarchy2"/>
    <dgm:cxn modelId="{ED7113E5-8A41-D041-961F-D80E5FB0E9C4}" type="presParOf" srcId="{F3516D1E-534B-D546-BD41-FC9DA0D8B613}" destId="{685F66CD-8A5F-5D4F-9FCD-35FC29ED61AF}" srcOrd="1" destOrd="0" presId="urn:microsoft.com/office/officeart/2005/8/layout/hierarchy2"/>
    <dgm:cxn modelId="{2285D514-FFEB-1C44-8E4C-9D8C4213F211}" type="presParOf" srcId="{685F66CD-8A5F-5D4F-9FCD-35FC29ED61AF}" destId="{BE71EAD8-95A7-E64A-8EC9-DDD9F03282B9}" srcOrd="0" destOrd="0" presId="urn:microsoft.com/office/officeart/2005/8/layout/hierarchy2"/>
    <dgm:cxn modelId="{CDCD831F-AA42-F543-9483-F423BC98D19D}" type="presParOf" srcId="{685F66CD-8A5F-5D4F-9FCD-35FC29ED61AF}" destId="{699EDECB-E82C-DE4B-9FD3-7D1C9A098245}" srcOrd="1" destOrd="0" presId="urn:microsoft.com/office/officeart/2005/8/layout/hierarchy2"/>
    <dgm:cxn modelId="{3E3AFE2C-9805-7D42-B3EA-1DEE41B55C2B}" type="presParOf" srcId="{699EDECB-E82C-DE4B-9FD3-7D1C9A098245}" destId="{AB160826-59DB-5647-97FC-1DDFA3FE3240}" srcOrd="0" destOrd="0" presId="urn:microsoft.com/office/officeart/2005/8/layout/hierarchy2"/>
    <dgm:cxn modelId="{D7CEA9CE-2431-0B49-A9DF-0C96308C290B}" type="presParOf" srcId="{AB160826-59DB-5647-97FC-1DDFA3FE3240}" destId="{83682138-2536-FA4B-B43B-038B80FFB2C2}" srcOrd="0" destOrd="0" presId="urn:microsoft.com/office/officeart/2005/8/layout/hierarchy2"/>
    <dgm:cxn modelId="{2E2A7A76-1BED-1446-AF2B-87D1C77EFE45}" type="presParOf" srcId="{699EDECB-E82C-DE4B-9FD3-7D1C9A098245}" destId="{F3C62474-D814-2441-BD04-248B990BC966}" srcOrd="1" destOrd="0" presId="urn:microsoft.com/office/officeart/2005/8/layout/hierarchy2"/>
    <dgm:cxn modelId="{B564A7A3-D0E4-1643-97CD-D34CEAB30705}" type="presParOf" srcId="{F3C62474-D814-2441-BD04-248B990BC966}" destId="{CCB0522B-C410-604D-A7C5-851D6A5309B3}" srcOrd="0" destOrd="0" presId="urn:microsoft.com/office/officeart/2005/8/layout/hierarchy2"/>
    <dgm:cxn modelId="{F51EE605-32C6-6241-8C5F-33E74D81DAB5}" type="presParOf" srcId="{F3C62474-D814-2441-BD04-248B990BC966}" destId="{CC7AF6CB-46E7-5D4A-B4FC-A2958472D196}" srcOrd="1" destOrd="0" presId="urn:microsoft.com/office/officeart/2005/8/layout/hierarchy2"/>
    <dgm:cxn modelId="{03DC9E51-0F01-3645-B65A-255F07E7950A}" type="presParOf" srcId="{699EDECB-E82C-DE4B-9FD3-7D1C9A098245}" destId="{39A1A620-FF25-6942-B342-5B81A0F95135}" srcOrd="2" destOrd="0" presId="urn:microsoft.com/office/officeart/2005/8/layout/hierarchy2"/>
    <dgm:cxn modelId="{2F62BFF7-758C-D340-814C-5E753899869D}" type="presParOf" srcId="{39A1A620-FF25-6942-B342-5B81A0F95135}" destId="{32966781-3B1F-8348-B149-F7704577BA31}" srcOrd="0" destOrd="0" presId="urn:microsoft.com/office/officeart/2005/8/layout/hierarchy2"/>
    <dgm:cxn modelId="{3BB1D571-CD67-4042-816F-79622347DB27}" type="presParOf" srcId="{699EDECB-E82C-DE4B-9FD3-7D1C9A098245}" destId="{D4057A48-E962-9E4F-A651-730E7F69B6D1}" srcOrd="3" destOrd="0" presId="urn:microsoft.com/office/officeart/2005/8/layout/hierarchy2"/>
    <dgm:cxn modelId="{7409B604-697F-7149-B768-2B0FE3C8A246}" type="presParOf" srcId="{D4057A48-E962-9E4F-A651-730E7F69B6D1}" destId="{54608B78-03C0-744F-9364-2FAD5D0FC634}" srcOrd="0" destOrd="0" presId="urn:microsoft.com/office/officeart/2005/8/layout/hierarchy2"/>
    <dgm:cxn modelId="{27CB82FE-175B-7547-9D41-D4AAC72DBC82}" type="presParOf" srcId="{D4057A48-E962-9E4F-A651-730E7F69B6D1}" destId="{99765E32-3DD5-7D47-8A46-FA7513B71546}" srcOrd="1" destOrd="0" presId="urn:microsoft.com/office/officeart/2005/8/layout/hierarchy2"/>
    <dgm:cxn modelId="{8350F9CD-99A6-8748-9101-1D0B75A09271}" type="presParOf" srcId="{699EDECB-E82C-DE4B-9FD3-7D1C9A098245}" destId="{5DE90A0D-056B-6C42-9A72-959CD9E929DD}" srcOrd="4" destOrd="0" presId="urn:microsoft.com/office/officeart/2005/8/layout/hierarchy2"/>
    <dgm:cxn modelId="{2C0993F2-74E0-E343-8FFC-73D4741B84DC}" type="presParOf" srcId="{5DE90A0D-056B-6C42-9A72-959CD9E929DD}" destId="{785538F3-2B40-4B41-8A48-FFFB1D10A714}" srcOrd="0" destOrd="0" presId="urn:microsoft.com/office/officeart/2005/8/layout/hierarchy2"/>
    <dgm:cxn modelId="{0DEADA64-ECE8-F44C-AF63-2C0BF3F763B2}" type="presParOf" srcId="{699EDECB-E82C-DE4B-9FD3-7D1C9A098245}" destId="{64C04036-2E7B-A04E-8024-0755692A0CB4}" srcOrd="5" destOrd="0" presId="urn:microsoft.com/office/officeart/2005/8/layout/hierarchy2"/>
    <dgm:cxn modelId="{B021D728-F27D-7C44-BFC4-5E41408F9113}" type="presParOf" srcId="{64C04036-2E7B-A04E-8024-0755692A0CB4}" destId="{3FFEBD21-B1A4-854A-97DB-BEFD4570F16A}" srcOrd="0" destOrd="0" presId="urn:microsoft.com/office/officeart/2005/8/layout/hierarchy2"/>
    <dgm:cxn modelId="{DBD58552-56FB-0B46-B479-1C7FFB3FF200}" type="presParOf" srcId="{64C04036-2E7B-A04E-8024-0755692A0CB4}" destId="{32283706-4F1E-7641-96C9-47B2F3FA6F01}" srcOrd="1" destOrd="0" presId="urn:microsoft.com/office/officeart/2005/8/layout/hierarchy2"/>
    <dgm:cxn modelId="{FAC4A33F-6210-814D-A867-1810CC6AB641}" type="presParOf" srcId="{F3516D1E-534B-D546-BD41-FC9DA0D8B613}" destId="{6A529EFE-5CB4-2D41-93F9-FEDFDD6613E6}" srcOrd="2" destOrd="0" presId="urn:microsoft.com/office/officeart/2005/8/layout/hierarchy2"/>
    <dgm:cxn modelId="{AB1D2068-C8D9-554C-BF3A-2AD5F4CAA769}" type="presParOf" srcId="{6A529EFE-5CB4-2D41-93F9-FEDFDD6613E6}" destId="{767167A6-382F-7E42-8F5D-AF67EC65A306}" srcOrd="0" destOrd="0" presId="urn:microsoft.com/office/officeart/2005/8/layout/hierarchy2"/>
    <dgm:cxn modelId="{AD7518E8-A82F-984E-83D7-E6419379A701}" type="presParOf" srcId="{6A529EFE-5CB4-2D41-93F9-FEDFDD6613E6}" destId="{65601B4A-3036-FF46-A7CB-CE2D153E2CE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4571-AB1F-4648-A7DD-F8DF8F08E1F9}">
      <dsp:nvSpPr>
        <dsp:cNvPr id="0" name=""/>
        <dsp:cNvSpPr/>
      </dsp:nvSpPr>
      <dsp:spPr>
        <a:xfrm>
          <a:off x="0" y="48705"/>
          <a:ext cx="6196054" cy="1304252"/>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CxG: numerous thorough studies of individual constructions</a:t>
          </a:r>
          <a:r>
            <a:rPr lang="ru-RU" sz="2200" kern="1200" dirty="0"/>
            <a:t> </a:t>
          </a:r>
          <a:r>
            <a:rPr lang="en-US" sz="2200" kern="1200" dirty="0">
              <a:solidFill>
                <a:schemeClr val="tx1"/>
              </a:solidFill>
              <a:effectLst/>
              <a:latin typeface="+mn-lt"/>
              <a:ea typeface="+mn-ea"/>
              <a:cs typeface="+mn-cs"/>
            </a:rPr>
            <a:t>found in various languages</a:t>
          </a:r>
          <a:endParaRPr lang="en-US" sz="2200" kern="1200" dirty="0"/>
        </a:p>
      </dsp:txBody>
      <dsp:txXfrm>
        <a:off x="38200" y="86905"/>
        <a:ext cx="6119654" cy="1227852"/>
      </dsp:txXfrm>
    </dsp:sp>
    <dsp:sp modelId="{BE71EAD8-95A7-E64A-8EC9-DDD9F03282B9}">
      <dsp:nvSpPr>
        <dsp:cNvPr id="0" name=""/>
        <dsp:cNvSpPr/>
      </dsp:nvSpPr>
      <dsp:spPr>
        <a:xfrm>
          <a:off x="0" y="1804987"/>
          <a:ext cx="6172846" cy="1170909"/>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Yet little is known about how the semantics of the entire system of constructions unfolds in a single language. </a:t>
          </a:r>
        </a:p>
      </dsp:txBody>
      <dsp:txXfrm>
        <a:off x="34295" y="1839282"/>
        <a:ext cx="6104256" cy="1102319"/>
      </dsp:txXfrm>
    </dsp:sp>
    <dsp:sp modelId="{AB160826-59DB-5647-97FC-1DDFA3FE3240}">
      <dsp:nvSpPr>
        <dsp:cNvPr id="0" name=""/>
        <dsp:cNvSpPr/>
      </dsp:nvSpPr>
      <dsp:spPr>
        <a:xfrm rot="18367448">
          <a:off x="5841859" y="1716359"/>
          <a:ext cx="1612747" cy="45482"/>
        </a:xfrm>
        <a:custGeom>
          <a:avLst/>
          <a:gdLst/>
          <a:ahLst/>
          <a:cxnLst/>
          <a:rect l="0" t="0" r="0" b="0"/>
          <a:pathLst>
            <a:path>
              <a:moveTo>
                <a:pt x="0" y="22741"/>
              </a:moveTo>
              <a:lnTo>
                <a:pt x="1612747" y="227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607914" y="1698781"/>
        <a:ext cx="80637" cy="80637"/>
      </dsp:txXfrm>
    </dsp:sp>
    <dsp:sp modelId="{CCB0522B-C410-604D-A7C5-851D6A5309B3}">
      <dsp:nvSpPr>
        <dsp:cNvPr id="0" name=""/>
        <dsp:cNvSpPr/>
      </dsp:nvSpPr>
      <dsp:spPr>
        <a:xfrm>
          <a:off x="7123620" y="489371"/>
          <a:ext cx="3355709" cy="1196774"/>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What are </a:t>
          </a:r>
          <a:r>
            <a:rPr lang="en-US" sz="2000" b="1" kern="1200" dirty="0"/>
            <a:t>the major types of meanings </a:t>
          </a:r>
          <a:r>
            <a:rPr lang="en-US" sz="2000" kern="1200" dirty="0"/>
            <a:t>that multi-word grammatical constructions can encode? </a:t>
          </a:r>
        </a:p>
      </dsp:txBody>
      <dsp:txXfrm>
        <a:off x="7158672" y="524423"/>
        <a:ext cx="3285605" cy="1126670"/>
      </dsp:txXfrm>
    </dsp:sp>
    <dsp:sp modelId="{39A1A620-FF25-6942-B342-5B81A0F95135}">
      <dsp:nvSpPr>
        <dsp:cNvPr id="0" name=""/>
        <dsp:cNvSpPr/>
      </dsp:nvSpPr>
      <dsp:spPr>
        <a:xfrm rot="210511">
          <a:off x="6171953" y="2396847"/>
          <a:ext cx="952559" cy="45482"/>
        </a:xfrm>
        <a:custGeom>
          <a:avLst/>
          <a:gdLst/>
          <a:ahLst/>
          <a:cxnLst/>
          <a:rect l="0" t="0" r="0" b="0"/>
          <a:pathLst>
            <a:path>
              <a:moveTo>
                <a:pt x="0" y="22741"/>
              </a:moveTo>
              <a:lnTo>
                <a:pt x="952559" y="227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624419" y="2395775"/>
        <a:ext cx="47627" cy="47627"/>
      </dsp:txXfrm>
    </dsp:sp>
    <dsp:sp modelId="{54608B78-03C0-744F-9364-2FAD5D0FC634}">
      <dsp:nvSpPr>
        <dsp:cNvPr id="0" name=""/>
        <dsp:cNvSpPr/>
      </dsp:nvSpPr>
      <dsp:spPr>
        <a:xfrm>
          <a:off x="7123620" y="1861782"/>
          <a:ext cx="3377932" cy="1173906"/>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What semantic types of constructions are </a:t>
          </a:r>
          <a:r>
            <a:rPr lang="en-US" sz="2000" b="1" kern="1200" dirty="0"/>
            <a:t>attested more often </a:t>
          </a:r>
          <a:r>
            <a:rPr lang="en-US" sz="2000" kern="1200" dirty="0"/>
            <a:t>than others?</a:t>
          </a:r>
        </a:p>
      </dsp:txBody>
      <dsp:txXfrm>
        <a:off x="7158003" y="1896165"/>
        <a:ext cx="3309166" cy="1105140"/>
      </dsp:txXfrm>
    </dsp:sp>
    <dsp:sp modelId="{5DE90A0D-056B-6C42-9A72-959CD9E929DD}">
      <dsp:nvSpPr>
        <dsp:cNvPr id="0" name=""/>
        <dsp:cNvSpPr/>
      </dsp:nvSpPr>
      <dsp:spPr>
        <a:xfrm rot="3295610">
          <a:off x="5820929" y="3044782"/>
          <a:ext cx="1654607" cy="45482"/>
        </a:xfrm>
        <a:custGeom>
          <a:avLst/>
          <a:gdLst/>
          <a:ahLst/>
          <a:cxnLst/>
          <a:rect l="0" t="0" r="0" b="0"/>
          <a:pathLst>
            <a:path>
              <a:moveTo>
                <a:pt x="0" y="22741"/>
              </a:moveTo>
              <a:lnTo>
                <a:pt x="1654607" y="227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606868" y="3026158"/>
        <a:ext cx="82730" cy="82730"/>
      </dsp:txXfrm>
    </dsp:sp>
    <dsp:sp modelId="{3FFEBD21-B1A4-854A-97DB-BEFD4570F16A}">
      <dsp:nvSpPr>
        <dsp:cNvPr id="0" name=""/>
        <dsp:cNvSpPr/>
      </dsp:nvSpPr>
      <dsp:spPr>
        <a:xfrm>
          <a:off x="7123620" y="3211325"/>
          <a:ext cx="3351072" cy="1066557"/>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Do various types of constructional meaning form a coherent </a:t>
          </a:r>
          <a:r>
            <a:rPr lang="en-US" sz="2000" b="1" kern="1200" dirty="0"/>
            <a:t>system</a:t>
          </a:r>
          <a:r>
            <a:rPr lang="en-US" sz="2000" kern="1200" dirty="0"/>
            <a:t>? </a:t>
          </a:r>
        </a:p>
      </dsp:txBody>
      <dsp:txXfrm>
        <a:off x="7154858" y="3242563"/>
        <a:ext cx="3288596" cy="1004081"/>
      </dsp:txXfrm>
    </dsp:sp>
    <dsp:sp modelId="{767167A6-382F-7E42-8F5D-AF67EC65A306}">
      <dsp:nvSpPr>
        <dsp:cNvPr id="0" name=""/>
        <dsp:cNvSpPr/>
      </dsp:nvSpPr>
      <dsp:spPr>
        <a:xfrm>
          <a:off x="0" y="3463002"/>
          <a:ext cx="6158280" cy="1170909"/>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We need </a:t>
          </a:r>
          <a:r>
            <a:rPr lang="en-US" sz="2200" kern="1200" dirty="0"/>
            <a:t>a relatively large inventory of constructions of a single language, and a detailed description of this inventory, a constructicon.</a:t>
          </a:r>
        </a:p>
      </dsp:txBody>
      <dsp:txXfrm>
        <a:off x="34295" y="3497297"/>
        <a:ext cx="6089690" cy="11023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22DC5-C69F-F740-AB4D-94CBED331267}" type="datetimeFigureOut">
              <a:rPr lang="nb-NO" smtClean="0"/>
              <a:t>13.04.2022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35A68-C4D5-8441-82C5-29768A50D505}" type="slidenum">
              <a:rPr lang="nb-NO" smtClean="0"/>
              <a:t>‹#›</a:t>
            </a:fld>
            <a:endParaRPr lang="nb-NO"/>
          </a:p>
        </p:txBody>
      </p:sp>
    </p:spTree>
    <p:extLst>
      <p:ext uri="{BB962C8B-B14F-4D97-AF65-F5344CB8AC3E}">
        <p14:creationId xmlns:p14="http://schemas.microsoft.com/office/powerpoint/2010/main" val="406238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60A370B-5039-1044-BE3B-626BDE3F0426}" type="slidenum">
              <a:rPr lang="nb-NO" smtClean="0"/>
              <a:t>1</a:t>
            </a:fld>
            <a:endParaRPr lang="nb-NO" dirty="0"/>
          </a:p>
        </p:txBody>
      </p:sp>
    </p:spTree>
    <p:extLst>
      <p:ext uri="{BB962C8B-B14F-4D97-AF65-F5344CB8AC3E}">
        <p14:creationId xmlns:p14="http://schemas.microsoft.com/office/powerpoint/2010/main" val="288929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E5A60DFC-D055-8843-9682-BC8247EEDD3A}" type="slidenum">
              <a:rPr lang="en-NO" smtClean="0"/>
              <a:t>11</a:t>
            </a:fld>
            <a:endParaRPr lang="en-NO"/>
          </a:p>
        </p:txBody>
      </p:sp>
    </p:spTree>
    <p:extLst>
      <p:ext uri="{BB962C8B-B14F-4D97-AF65-F5344CB8AC3E}">
        <p14:creationId xmlns:p14="http://schemas.microsoft.com/office/powerpoint/2010/main" val="234880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9D52A784-EF6D-CD4F-9DD7-2B37812D1AAE}" type="slidenum">
              <a:rPr lang="en-NO" smtClean="0"/>
              <a:t>12</a:t>
            </a:fld>
            <a:endParaRPr lang="en-NO"/>
          </a:p>
        </p:txBody>
      </p:sp>
    </p:spTree>
    <p:extLst>
      <p:ext uri="{BB962C8B-B14F-4D97-AF65-F5344CB8AC3E}">
        <p14:creationId xmlns:p14="http://schemas.microsoft.com/office/powerpoint/2010/main" val="272202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E5A60DFC-D055-8843-9682-BC8247EEDD3A}" type="slidenum">
              <a:rPr lang="en-NO" smtClean="0"/>
              <a:t>16</a:t>
            </a:fld>
            <a:endParaRPr lang="en-NO"/>
          </a:p>
        </p:txBody>
      </p:sp>
    </p:spTree>
    <p:extLst>
      <p:ext uri="{BB962C8B-B14F-4D97-AF65-F5344CB8AC3E}">
        <p14:creationId xmlns:p14="http://schemas.microsoft.com/office/powerpoint/2010/main" val="371543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E5A60DFC-D055-8843-9682-BC8247EEDD3A}" type="slidenum">
              <a:rPr lang="en-NO" smtClean="0"/>
              <a:t>19</a:t>
            </a:fld>
            <a:endParaRPr lang="en-NO"/>
          </a:p>
        </p:txBody>
      </p:sp>
    </p:spTree>
    <p:extLst>
      <p:ext uri="{BB962C8B-B14F-4D97-AF65-F5344CB8AC3E}">
        <p14:creationId xmlns:p14="http://schemas.microsoft.com/office/powerpoint/2010/main" val="321617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5A60DFC-D055-8843-9682-BC8247EEDD3A}" type="slidenum">
              <a:rPr lang="en-NO" smtClean="0"/>
              <a:t>26</a:t>
            </a:fld>
            <a:endParaRPr lang="en-NO"/>
          </a:p>
        </p:txBody>
      </p:sp>
    </p:spTree>
    <p:extLst>
      <p:ext uri="{BB962C8B-B14F-4D97-AF65-F5344CB8AC3E}">
        <p14:creationId xmlns:p14="http://schemas.microsoft.com/office/powerpoint/2010/main" val="329786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текст: </a:t>
            </a:r>
            <a:r>
              <a:rPr lang="en-US" dirty="0"/>
              <a:t>All CxNs in Cluster 1 contain overt markers of negation, such markers are absent from Cluster 2</a:t>
            </a:r>
          </a:p>
          <a:p>
            <a:r>
              <a:rPr lang="en-US" dirty="0"/>
              <a:t>Lines represent the relationships that hold among families and are tagged for semantic transitions and shared formal properties – </a:t>
            </a:r>
            <a:r>
              <a:rPr lang="ru-RU" dirty="0"/>
              <a:t>для краткости</a:t>
            </a:r>
          </a:p>
          <a:p>
            <a:r>
              <a:rPr lang="ru-RU" dirty="0"/>
              <a:t>В текст в конце: вывод о том, что все семьи связаны</a:t>
            </a:r>
          </a:p>
        </p:txBody>
      </p:sp>
      <p:sp>
        <p:nvSpPr>
          <p:cNvPr id="4" name="Номер слайда 3"/>
          <p:cNvSpPr>
            <a:spLocks noGrp="1"/>
          </p:cNvSpPr>
          <p:nvPr>
            <p:ph type="sldNum" sz="quarter" idx="5"/>
          </p:nvPr>
        </p:nvSpPr>
        <p:spPr/>
        <p:txBody>
          <a:bodyPr/>
          <a:lstStyle/>
          <a:p>
            <a:fld id="{E5A60DFC-D055-8843-9682-BC8247EEDD3A}" type="slidenum">
              <a:rPr lang="en-NO" smtClean="0"/>
              <a:t>28</a:t>
            </a:fld>
            <a:endParaRPr lang="en-NO"/>
          </a:p>
        </p:txBody>
      </p:sp>
    </p:spTree>
    <p:extLst>
      <p:ext uri="{BB962C8B-B14F-4D97-AF65-F5344CB8AC3E}">
        <p14:creationId xmlns:p14="http://schemas.microsoft.com/office/powerpoint/2010/main" val="89065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5A60DFC-D055-8843-9682-BC8247EEDD3A}" type="slidenum">
              <a:rPr lang="en-NO" smtClean="0"/>
              <a:t>29</a:t>
            </a:fld>
            <a:endParaRPr lang="en-NO"/>
          </a:p>
        </p:txBody>
      </p:sp>
    </p:spTree>
    <p:extLst>
      <p:ext uri="{BB962C8B-B14F-4D97-AF65-F5344CB8AC3E}">
        <p14:creationId xmlns:p14="http://schemas.microsoft.com/office/powerpoint/2010/main" val="387343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9580-EEBD-4141-BFA6-8F004417E0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b-NO"/>
          </a:p>
        </p:txBody>
      </p:sp>
      <p:sp>
        <p:nvSpPr>
          <p:cNvPr id="3" name="Subtitle 2">
            <a:extLst>
              <a:ext uri="{FF2B5EF4-FFF2-40B4-BE49-F238E27FC236}">
                <a16:creationId xmlns:a16="http://schemas.microsoft.com/office/drawing/2014/main" id="{038CDC9B-0C8F-A243-96DB-AD77CA101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4" name="Date Placeholder 3">
            <a:extLst>
              <a:ext uri="{FF2B5EF4-FFF2-40B4-BE49-F238E27FC236}">
                <a16:creationId xmlns:a16="http://schemas.microsoft.com/office/drawing/2014/main" id="{E6128CBD-5547-9D4D-BDB4-4245DC329EAC}"/>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5" name="Footer Placeholder 4">
            <a:extLst>
              <a:ext uri="{FF2B5EF4-FFF2-40B4-BE49-F238E27FC236}">
                <a16:creationId xmlns:a16="http://schemas.microsoft.com/office/drawing/2014/main" id="{6DC56462-7338-CA40-AB1F-03094982A3C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02A38B3-01BA-6C40-BD54-27320D2E391A}"/>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53240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992-BDFE-1D43-A2EE-B45CC7FD6C2A}"/>
              </a:ext>
            </a:extLst>
          </p:cNvPr>
          <p:cNvSpPr>
            <a:spLocks noGrp="1"/>
          </p:cNvSpPr>
          <p:nvPr>
            <p:ph type="title"/>
          </p:nvPr>
        </p:nvSpPr>
        <p:spPr/>
        <p:txBody>
          <a:bodyPr/>
          <a:lstStyle/>
          <a:p>
            <a:r>
              <a:rPr lang="en-GB"/>
              <a:t>Click to edit Master title style</a:t>
            </a:r>
            <a:endParaRPr lang="nb-NO"/>
          </a:p>
        </p:txBody>
      </p:sp>
      <p:sp>
        <p:nvSpPr>
          <p:cNvPr id="3" name="Vertical Text Placeholder 2">
            <a:extLst>
              <a:ext uri="{FF2B5EF4-FFF2-40B4-BE49-F238E27FC236}">
                <a16:creationId xmlns:a16="http://schemas.microsoft.com/office/drawing/2014/main" id="{B620451B-7AA7-AC49-B255-8F5D2A048A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13779882-F3A0-8141-9987-111B447744A6}"/>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5" name="Footer Placeholder 4">
            <a:extLst>
              <a:ext uri="{FF2B5EF4-FFF2-40B4-BE49-F238E27FC236}">
                <a16:creationId xmlns:a16="http://schemas.microsoft.com/office/drawing/2014/main" id="{C7DB2030-F10D-3546-9E91-AD5F13F20EA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ECA695F-6DB6-BB4C-A2E4-B3F222A92C8C}"/>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411858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E69DA-46D7-9A43-A478-39FEDE9F81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nb-NO"/>
          </a:p>
        </p:txBody>
      </p:sp>
      <p:sp>
        <p:nvSpPr>
          <p:cNvPr id="3" name="Vertical Text Placeholder 2">
            <a:extLst>
              <a:ext uri="{FF2B5EF4-FFF2-40B4-BE49-F238E27FC236}">
                <a16:creationId xmlns:a16="http://schemas.microsoft.com/office/drawing/2014/main" id="{4331F468-FEF7-5B41-8320-4C114FFA71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2678C7FC-A5AA-214F-A8B6-BCC1CA4516B1}"/>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5" name="Footer Placeholder 4">
            <a:extLst>
              <a:ext uri="{FF2B5EF4-FFF2-40B4-BE49-F238E27FC236}">
                <a16:creationId xmlns:a16="http://schemas.microsoft.com/office/drawing/2014/main" id="{7959C2DD-1319-7D49-B756-DCE9763C301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0523443-CC7A-6B4D-98D1-C1C2D595F43D}"/>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336289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6122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46DF-9A3E-3F4C-80BE-88052AD5A76F}"/>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DFD047A7-BB5F-E54F-AFE9-7562EB42D2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556B8EB7-9C9B-8344-A27F-8709B515C288}"/>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5" name="Footer Placeholder 4">
            <a:extLst>
              <a:ext uri="{FF2B5EF4-FFF2-40B4-BE49-F238E27FC236}">
                <a16:creationId xmlns:a16="http://schemas.microsoft.com/office/drawing/2014/main" id="{C4E11354-E7A2-7B4A-9108-51DF591B8CC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90E0068-4A1F-F145-985C-D4F3E7E678F6}"/>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73042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C5E1-A1CB-B445-B5A5-45B809C1EC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b-NO"/>
          </a:p>
        </p:txBody>
      </p:sp>
      <p:sp>
        <p:nvSpPr>
          <p:cNvPr id="3" name="Text Placeholder 2">
            <a:extLst>
              <a:ext uri="{FF2B5EF4-FFF2-40B4-BE49-F238E27FC236}">
                <a16:creationId xmlns:a16="http://schemas.microsoft.com/office/drawing/2014/main" id="{B2DFA354-14AE-DA42-B971-44ED534D6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02D590-F9F2-CC4C-BB36-F0F13CE3A84F}"/>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5" name="Footer Placeholder 4">
            <a:extLst>
              <a:ext uri="{FF2B5EF4-FFF2-40B4-BE49-F238E27FC236}">
                <a16:creationId xmlns:a16="http://schemas.microsoft.com/office/drawing/2014/main" id="{668B3133-DE58-A444-9127-E1E90F3429E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E003BB8-4998-F240-ABA1-195E76DF928B}"/>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418173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133A-0DE5-4347-94BC-0116DCD1D81A}"/>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24696297-1A5F-C340-9C2D-3BBF9AF903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Content Placeholder 3">
            <a:extLst>
              <a:ext uri="{FF2B5EF4-FFF2-40B4-BE49-F238E27FC236}">
                <a16:creationId xmlns:a16="http://schemas.microsoft.com/office/drawing/2014/main" id="{8FE03505-8694-CF45-9247-2CF8E499A9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Date Placeholder 4">
            <a:extLst>
              <a:ext uri="{FF2B5EF4-FFF2-40B4-BE49-F238E27FC236}">
                <a16:creationId xmlns:a16="http://schemas.microsoft.com/office/drawing/2014/main" id="{0190A21C-AC92-764B-980A-FF7E4AB6B6A5}"/>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6" name="Footer Placeholder 5">
            <a:extLst>
              <a:ext uri="{FF2B5EF4-FFF2-40B4-BE49-F238E27FC236}">
                <a16:creationId xmlns:a16="http://schemas.microsoft.com/office/drawing/2014/main" id="{95C23187-0125-BB4B-975F-054258C622C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86BAC5A-8B8E-DB4E-A6AC-5D0955B2CC87}"/>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347790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18AE-EB12-0243-BD37-5503393568D8}"/>
              </a:ext>
            </a:extLst>
          </p:cNvPr>
          <p:cNvSpPr>
            <a:spLocks noGrp="1"/>
          </p:cNvSpPr>
          <p:nvPr>
            <p:ph type="title"/>
          </p:nvPr>
        </p:nvSpPr>
        <p:spPr>
          <a:xfrm>
            <a:off x="839788" y="365125"/>
            <a:ext cx="10515600" cy="1325563"/>
          </a:xfrm>
        </p:spPr>
        <p:txBody>
          <a:bodyPr/>
          <a:lstStyle/>
          <a:p>
            <a:r>
              <a:rPr lang="en-GB"/>
              <a:t>Click to edit Master title style</a:t>
            </a:r>
            <a:endParaRPr lang="nb-NO"/>
          </a:p>
        </p:txBody>
      </p:sp>
      <p:sp>
        <p:nvSpPr>
          <p:cNvPr id="3" name="Text Placeholder 2">
            <a:extLst>
              <a:ext uri="{FF2B5EF4-FFF2-40B4-BE49-F238E27FC236}">
                <a16:creationId xmlns:a16="http://schemas.microsoft.com/office/drawing/2014/main" id="{55604EEF-6CE3-0F43-A758-EAC4D46ED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FC2B4D-FEF2-0042-8655-667D1BF527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Text Placeholder 4">
            <a:extLst>
              <a:ext uri="{FF2B5EF4-FFF2-40B4-BE49-F238E27FC236}">
                <a16:creationId xmlns:a16="http://schemas.microsoft.com/office/drawing/2014/main" id="{04663969-7DC2-5E45-B353-7E09B7FCA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AEDBC8-ED1A-F44B-90BB-E32E2ED49A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7" name="Date Placeholder 6">
            <a:extLst>
              <a:ext uri="{FF2B5EF4-FFF2-40B4-BE49-F238E27FC236}">
                <a16:creationId xmlns:a16="http://schemas.microsoft.com/office/drawing/2014/main" id="{F900E12C-0564-8C4A-BADE-5C1E1457EB9A}"/>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8" name="Footer Placeholder 7">
            <a:extLst>
              <a:ext uri="{FF2B5EF4-FFF2-40B4-BE49-F238E27FC236}">
                <a16:creationId xmlns:a16="http://schemas.microsoft.com/office/drawing/2014/main" id="{535605C0-16FD-C543-95F9-CAD9C55BFF92}"/>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6A9F0ADF-299C-074D-98D4-47EBB80E54AF}"/>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92484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7EFA-F4EF-3541-9DC4-A14BED62565C}"/>
              </a:ext>
            </a:extLst>
          </p:cNvPr>
          <p:cNvSpPr>
            <a:spLocks noGrp="1"/>
          </p:cNvSpPr>
          <p:nvPr>
            <p:ph type="title"/>
          </p:nvPr>
        </p:nvSpPr>
        <p:spPr/>
        <p:txBody>
          <a:bodyPr/>
          <a:lstStyle/>
          <a:p>
            <a:r>
              <a:rPr lang="en-GB"/>
              <a:t>Click to edit Master title style</a:t>
            </a:r>
            <a:endParaRPr lang="nb-NO"/>
          </a:p>
        </p:txBody>
      </p:sp>
      <p:sp>
        <p:nvSpPr>
          <p:cNvPr id="3" name="Date Placeholder 2">
            <a:extLst>
              <a:ext uri="{FF2B5EF4-FFF2-40B4-BE49-F238E27FC236}">
                <a16:creationId xmlns:a16="http://schemas.microsoft.com/office/drawing/2014/main" id="{F24CDB49-AC5D-2A45-872A-E91E4C11605C}"/>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4" name="Footer Placeholder 3">
            <a:extLst>
              <a:ext uri="{FF2B5EF4-FFF2-40B4-BE49-F238E27FC236}">
                <a16:creationId xmlns:a16="http://schemas.microsoft.com/office/drawing/2014/main" id="{228172AB-0FC6-664D-8332-5ABB4E115A7D}"/>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1720625-4A7F-A941-B609-CB92E9C5FF66}"/>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03592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E80A2-DCFC-FE4F-B991-17140BE88664}"/>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3" name="Footer Placeholder 2">
            <a:extLst>
              <a:ext uri="{FF2B5EF4-FFF2-40B4-BE49-F238E27FC236}">
                <a16:creationId xmlns:a16="http://schemas.microsoft.com/office/drawing/2014/main" id="{0412AE47-7FFE-1F47-9104-9ECB3DCD3D1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52A63DB-7752-254B-A47C-DC298150E802}"/>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335724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D5B4-8B67-7C49-9E5B-4CA8F7CE36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b-NO"/>
          </a:p>
        </p:txBody>
      </p:sp>
      <p:sp>
        <p:nvSpPr>
          <p:cNvPr id="3" name="Content Placeholder 2">
            <a:extLst>
              <a:ext uri="{FF2B5EF4-FFF2-40B4-BE49-F238E27FC236}">
                <a16:creationId xmlns:a16="http://schemas.microsoft.com/office/drawing/2014/main" id="{1697A0E6-7A7E-504B-8B96-C3CEEC9D0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Text Placeholder 3">
            <a:extLst>
              <a:ext uri="{FF2B5EF4-FFF2-40B4-BE49-F238E27FC236}">
                <a16:creationId xmlns:a16="http://schemas.microsoft.com/office/drawing/2014/main" id="{11B931EB-0320-B14D-BC6A-35A6D355C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30BA4C-CE51-9E42-B99A-5A412DFF4F6A}"/>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6" name="Footer Placeholder 5">
            <a:extLst>
              <a:ext uri="{FF2B5EF4-FFF2-40B4-BE49-F238E27FC236}">
                <a16:creationId xmlns:a16="http://schemas.microsoft.com/office/drawing/2014/main" id="{BD003332-25DF-F640-BB8E-D486B910788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4D59C44-C0D9-0F44-9EC0-7B13D8A3440D}"/>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426630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025B-20A0-CC4C-A226-E0FBF15A56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b-NO"/>
          </a:p>
        </p:txBody>
      </p:sp>
      <p:sp>
        <p:nvSpPr>
          <p:cNvPr id="3" name="Picture Placeholder 2">
            <a:extLst>
              <a:ext uri="{FF2B5EF4-FFF2-40B4-BE49-F238E27FC236}">
                <a16:creationId xmlns:a16="http://schemas.microsoft.com/office/drawing/2014/main" id="{9E9A9B79-688A-6041-8BAE-47D8901A8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86C66A3A-D59B-5B43-B460-601F116C0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A4F990-8CB7-1747-93A2-4AE238D3B0E1}"/>
              </a:ext>
            </a:extLst>
          </p:cNvPr>
          <p:cNvSpPr>
            <a:spLocks noGrp="1"/>
          </p:cNvSpPr>
          <p:nvPr>
            <p:ph type="dt" sz="half" idx="10"/>
          </p:nvPr>
        </p:nvSpPr>
        <p:spPr/>
        <p:txBody>
          <a:bodyPr/>
          <a:lstStyle/>
          <a:p>
            <a:fld id="{8FDC0E85-B3B6-A942-A601-3C17BB59B83E}" type="datetimeFigureOut">
              <a:rPr lang="nb-NO" smtClean="0"/>
              <a:t>13.04.2022</a:t>
            </a:fld>
            <a:endParaRPr lang="nb-NO"/>
          </a:p>
        </p:txBody>
      </p:sp>
      <p:sp>
        <p:nvSpPr>
          <p:cNvPr id="6" name="Footer Placeholder 5">
            <a:extLst>
              <a:ext uri="{FF2B5EF4-FFF2-40B4-BE49-F238E27FC236}">
                <a16:creationId xmlns:a16="http://schemas.microsoft.com/office/drawing/2014/main" id="{4AD25306-0940-CC4F-BCC1-FB4E086AA7A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3523F4D-36C0-5D4A-A08F-470D20A88C38}"/>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67858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F0F3C-E085-6648-8F20-9D77D41F6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b-NO"/>
          </a:p>
        </p:txBody>
      </p:sp>
      <p:sp>
        <p:nvSpPr>
          <p:cNvPr id="3" name="Text Placeholder 2">
            <a:extLst>
              <a:ext uri="{FF2B5EF4-FFF2-40B4-BE49-F238E27FC236}">
                <a16:creationId xmlns:a16="http://schemas.microsoft.com/office/drawing/2014/main" id="{D84842B9-FF31-8B43-B483-E3359A3E4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38958057-ED77-9941-9FF9-1D43BA85F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C0E85-B3B6-A942-A601-3C17BB59B83E}" type="datetimeFigureOut">
              <a:rPr lang="nb-NO" smtClean="0"/>
              <a:t>13.04.2022</a:t>
            </a:fld>
            <a:endParaRPr lang="nb-NO"/>
          </a:p>
        </p:txBody>
      </p:sp>
      <p:sp>
        <p:nvSpPr>
          <p:cNvPr id="5" name="Footer Placeholder 4">
            <a:extLst>
              <a:ext uri="{FF2B5EF4-FFF2-40B4-BE49-F238E27FC236}">
                <a16:creationId xmlns:a16="http://schemas.microsoft.com/office/drawing/2014/main" id="{7098E748-C4CB-3B4B-872C-497C08F2F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B62FCE4F-3AE5-2C42-97C3-1CFA7B77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27A9C-2DDE-8541-872F-7BAD06DB3C81}" type="slidenum">
              <a:rPr lang="nb-NO" smtClean="0"/>
              <a:t>‹#›</a:t>
            </a:fld>
            <a:endParaRPr lang="nb-NO"/>
          </a:p>
        </p:txBody>
      </p:sp>
    </p:spTree>
    <p:extLst>
      <p:ext uri="{BB962C8B-B14F-4D97-AF65-F5344CB8AC3E}">
        <p14:creationId xmlns:p14="http://schemas.microsoft.com/office/powerpoint/2010/main" val="303497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constructicon.github.io/russian/"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channel/UC8q-_F8c8bx9gI7fYET1-dQ"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7551/mitpress/12200.003.004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ataverse.no/dataverse/trolling" TargetMode="External"/><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ite.uit.no/trolling/getting-starte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389/fpsyg.2020.574353" TargetMode="External"/><Relationship Id="rId2" Type="http://schemas.openxmlformats.org/officeDocument/2006/relationships/hyperlink" Target="https://constructicon.github.io/russia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eg"/><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31" y="1736262"/>
            <a:ext cx="11126478" cy="1442152"/>
          </a:xfrm>
        </p:spPr>
        <p:txBody>
          <a:bodyPr>
            <a:noAutofit/>
          </a:bodyPr>
          <a:lstStyle/>
          <a:p>
            <a:r>
              <a:rPr lang="en-US" sz="3600" dirty="0"/>
              <a:t>Scaling up a </a:t>
            </a:r>
            <a:r>
              <a:rPr lang="en-US" sz="3600" dirty="0" err="1"/>
              <a:t>constructicon</a:t>
            </a:r>
            <a:r>
              <a:rPr lang="en-US" sz="3600" dirty="0"/>
              <a:t>: </a:t>
            </a:r>
            <a:br>
              <a:rPr lang="en-US" sz="3600" dirty="0"/>
            </a:br>
            <a:r>
              <a:rPr lang="en-US" sz="3600" dirty="0"/>
              <a:t>strategies for semantic classification and data management</a:t>
            </a:r>
            <a:r>
              <a:rPr lang="en-NO" sz="3600" dirty="0"/>
              <a:t> </a:t>
            </a:r>
            <a:endParaRPr lang="en-GB" sz="3600" b="1" dirty="0"/>
          </a:p>
        </p:txBody>
      </p:sp>
      <p:sp>
        <p:nvSpPr>
          <p:cNvPr id="6" name="Subtitle 5">
            <a:extLst>
              <a:ext uri="{FF2B5EF4-FFF2-40B4-BE49-F238E27FC236}">
                <a16:creationId xmlns:a16="http://schemas.microsoft.com/office/drawing/2014/main" id="{1A5A35F6-3814-D248-AA3C-C5941066DE63}"/>
              </a:ext>
            </a:extLst>
          </p:cNvPr>
          <p:cNvSpPr>
            <a:spLocks noGrp="1"/>
          </p:cNvSpPr>
          <p:nvPr>
            <p:ph type="subTitle" idx="1"/>
          </p:nvPr>
        </p:nvSpPr>
        <p:spPr>
          <a:xfrm>
            <a:off x="683431" y="3178414"/>
            <a:ext cx="6012000" cy="2198656"/>
          </a:xfrm>
        </p:spPr>
        <p:txBody>
          <a:bodyPr>
            <a:normAutofit/>
          </a:bodyPr>
          <a:lstStyle/>
          <a:p>
            <a:r>
              <a:rPr lang="en-NO" sz="3200" dirty="0"/>
              <a:t>Laura A. Janda</a:t>
            </a:r>
          </a:p>
        </p:txBody>
      </p:sp>
    </p:spTree>
    <p:extLst>
      <p:ext uri="{BB962C8B-B14F-4D97-AF65-F5344CB8AC3E}">
        <p14:creationId xmlns:p14="http://schemas.microsoft.com/office/powerpoint/2010/main" val="82371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0AD2-20E3-D149-B86E-E49F0C7D7DC2}"/>
              </a:ext>
            </a:extLst>
          </p:cNvPr>
          <p:cNvSpPr>
            <a:spLocks noGrp="1"/>
          </p:cNvSpPr>
          <p:nvPr>
            <p:ph type="title"/>
          </p:nvPr>
        </p:nvSpPr>
        <p:spPr/>
        <p:txBody>
          <a:bodyPr/>
          <a:lstStyle/>
          <a:p>
            <a:r>
              <a:rPr lang="en-NO" dirty="0"/>
              <a:t>Why build a constructicon?</a:t>
            </a:r>
          </a:p>
        </p:txBody>
      </p:sp>
      <p:sp>
        <p:nvSpPr>
          <p:cNvPr id="3" name="Content Placeholder 2">
            <a:extLst>
              <a:ext uri="{FF2B5EF4-FFF2-40B4-BE49-F238E27FC236}">
                <a16:creationId xmlns:a16="http://schemas.microsoft.com/office/drawing/2014/main" id="{C5FAEC9D-FE45-0D47-9AFD-41D3254F1A5C}"/>
              </a:ext>
            </a:extLst>
          </p:cNvPr>
          <p:cNvSpPr>
            <a:spLocks noGrp="1"/>
          </p:cNvSpPr>
          <p:nvPr>
            <p:ph idx="1"/>
          </p:nvPr>
        </p:nvSpPr>
        <p:spPr/>
        <p:txBody>
          <a:bodyPr/>
          <a:lstStyle/>
          <a:p>
            <a:r>
              <a:rPr lang="en-NO" dirty="0"/>
              <a:t>For linguists</a:t>
            </a:r>
          </a:p>
          <a:p>
            <a:pPr lvl="1"/>
            <a:r>
              <a:rPr lang="en-NO" dirty="0"/>
              <a:t>to achieve improved description of languages</a:t>
            </a:r>
          </a:p>
          <a:p>
            <a:pPr lvl="1"/>
            <a:r>
              <a:rPr lang="en-NO" dirty="0"/>
              <a:t>to extend theory of construction grammar</a:t>
            </a:r>
          </a:p>
          <a:p>
            <a:pPr lvl="1"/>
            <a:r>
              <a:rPr lang="en-NO" dirty="0"/>
              <a:t>to facilitate cross-linguistic typological comparison</a:t>
            </a:r>
          </a:p>
          <a:p>
            <a:pPr lvl="1"/>
            <a:endParaRPr lang="en-NO" dirty="0"/>
          </a:p>
          <a:p>
            <a:r>
              <a:rPr lang="en-NO" dirty="0"/>
              <a:t>For L2 learners</a:t>
            </a:r>
          </a:p>
          <a:p>
            <a:pPr lvl="1"/>
            <a:r>
              <a:rPr lang="en-NO" dirty="0"/>
              <a:t>to achieve greater language proficiency</a:t>
            </a:r>
          </a:p>
          <a:p>
            <a:pPr lvl="1"/>
            <a:r>
              <a:rPr lang="en-NO" dirty="0"/>
              <a:t>to motivate use of specific wordforms</a:t>
            </a:r>
          </a:p>
          <a:p>
            <a:pPr lvl="1"/>
            <a:r>
              <a:rPr lang="en-NO" dirty="0"/>
              <a:t>to fill in gaps in current language resources and pedagogy</a:t>
            </a:r>
          </a:p>
        </p:txBody>
      </p:sp>
    </p:spTree>
    <p:extLst>
      <p:ext uri="{BB962C8B-B14F-4D97-AF65-F5344CB8AC3E}">
        <p14:creationId xmlns:p14="http://schemas.microsoft.com/office/powerpoint/2010/main" val="229660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A15F-7AB7-4948-8D27-44AF57A4D9CB}"/>
              </a:ext>
            </a:extLst>
          </p:cNvPr>
          <p:cNvSpPr>
            <a:spLocks noGrp="1"/>
          </p:cNvSpPr>
          <p:nvPr>
            <p:ph type="title"/>
          </p:nvPr>
        </p:nvSpPr>
        <p:spPr/>
        <p:txBody>
          <a:bodyPr/>
          <a:lstStyle/>
          <a:p>
            <a:r>
              <a:rPr lang="en-NO" dirty="0"/>
              <a:t>For Linguists: Theoretical premises</a:t>
            </a:r>
          </a:p>
        </p:txBody>
      </p:sp>
      <p:graphicFrame>
        <p:nvGraphicFramePr>
          <p:cNvPr id="6" name="Content Placeholder 2">
            <a:extLst>
              <a:ext uri="{FF2B5EF4-FFF2-40B4-BE49-F238E27FC236}">
                <a16:creationId xmlns:a16="http://schemas.microsoft.com/office/drawing/2014/main" id="{F494329D-25E1-43F7-870B-B52769A8130E}"/>
              </a:ext>
            </a:extLst>
          </p:cNvPr>
          <p:cNvGraphicFramePr>
            <a:graphicFrameLocks noGrp="1"/>
          </p:cNvGraphicFramePr>
          <p:nvPr>
            <p:ph idx="1"/>
          </p:nvPr>
        </p:nvGraphicFramePr>
        <p:xfrm>
          <a:off x="838200" y="1690688"/>
          <a:ext cx="10515600" cy="4633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CB965F1-3CC8-8841-A54D-056D764D9B3A}"/>
              </a:ext>
            </a:extLst>
          </p:cNvPr>
          <p:cNvSpPr>
            <a:spLocks noGrp="1"/>
          </p:cNvSpPr>
          <p:nvPr>
            <p:ph type="sldNum" sz="quarter" idx="12"/>
          </p:nvPr>
        </p:nvSpPr>
        <p:spPr/>
        <p:txBody>
          <a:bodyPr/>
          <a:lstStyle/>
          <a:p>
            <a:fld id="{6E77C5C6-3357-E145-B5C5-5B5168CE97B5}" type="slidenum">
              <a:rPr lang="en-NO" smtClean="0"/>
              <a:t>11</a:t>
            </a:fld>
            <a:endParaRPr lang="en-NO"/>
          </a:p>
        </p:txBody>
      </p:sp>
    </p:spTree>
    <p:extLst>
      <p:ext uri="{BB962C8B-B14F-4D97-AF65-F5344CB8AC3E}">
        <p14:creationId xmlns:p14="http://schemas.microsoft.com/office/powerpoint/2010/main" val="256282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5C50-12BC-CA4C-9B3D-F3CE962A6D20}"/>
              </a:ext>
            </a:extLst>
          </p:cNvPr>
          <p:cNvSpPr>
            <a:spLocks noGrp="1"/>
          </p:cNvSpPr>
          <p:nvPr>
            <p:ph type="title"/>
          </p:nvPr>
        </p:nvSpPr>
        <p:spPr>
          <a:xfrm>
            <a:off x="838200" y="365125"/>
            <a:ext cx="5257800" cy="1325563"/>
          </a:xfrm>
        </p:spPr>
        <p:txBody>
          <a:bodyPr/>
          <a:lstStyle/>
          <a:p>
            <a:r>
              <a:rPr lang="en-NO" dirty="0"/>
              <a:t>For Learners: </a:t>
            </a:r>
            <a:br>
              <a:rPr lang="en-NO" dirty="0"/>
            </a:br>
            <a:r>
              <a:rPr lang="en-NO" dirty="0"/>
              <a:t>Filling in the gaps</a:t>
            </a:r>
          </a:p>
        </p:txBody>
      </p:sp>
      <p:sp>
        <p:nvSpPr>
          <p:cNvPr id="3" name="Content Placeholder 2">
            <a:extLst>
              <a:ext uri="{FF2B5EF4-FFF2-40B4-BE49-F238E27FC236}">
                <a16:creationId xmlns:a16="http://schemas.microsoft.com/office/drawing/2014/main" id="{8C354389-E755-804F-BFEF-BABA1EBE84AF}"/>
              </a:ext>
            </a:extLst>
          </p:cNvPr>
          <p:cNvSpPr>
            <a:spLocks noGrp="1"/>
          </p:cNvSpPr>
          <p:nvPr>
            <p:ph idx="1"/>
          </p:nvPr>
        </p:nvSpPr>
        <p:spPr>
          <a:xfrm>
            <a:off x="838200" y="1825625"/>
            <a:ext cx="5257800" cy="4351338"/>
          </a:xfrm>
        </p:spPr>
        <p:txBody>
          <a:bodyPr/>
          <a:lstStyle/>
          <a:p>
            <a:r>
              <a:rPr lang="en-NO" dirty="0"/>
              <a:t>Dictionaries, grammars, and textbooks focus primarily on lexemes, lexicalized idioms, inflectional paradigms,and grammatical patterns</a:t>
            </a:r>
          </a:p>
          <a:p>
            <a:r>
              <a:rPr lang="en-NO" b="1" dirty="0"/>
              <a:t>Multi-word expressions with open slots</a:t>
            </a:r>
            <a:r>
              <a:rPr lang="en-NO" dirty="0"/>
              <a:t> are less reliably represented in standard resources</a:t>
            </a:r>
          </a:p>
        </p:txBody>
      </p:sp>
      <p:grpSp>
        <p:nvGrpSpPr>
          <p:cNvPr id="14" name="Group 13">
            <a:extLst>
              <a:ext uri="{FF2B5EF4-FFF2-40B4-BE49-F238E27FC236}">
                <a16:creationId xmlns:a16="http://schemas.microsoft.com/office/drawing/2014/main" id="{D3B6EC5C-C42F-7141-9586-96FB68B97DE4}"/>
              </a:ext>
            </a:extLst>
          </p:cNvPr>
          <p:cNvGrpSpPr/>
          <p:nvPr/>
        </p:nvGrpSpPr>
        <p:grpSpPr>
          <a:xfrm>
            <a:off x="5696607" y="-138278"/>
            <a:ext cx="6608129" cy="7106637"/>
            <a:chOff x="5696607" y="-138278"/>
            <a:chExt cx="6608129" cy="7106637"/>
          </a:xfrm>
        </p:grpSpPr>
        <p:grpSp>
          <p:nvGrpSpPr>
            <p:cNvPr id="12" name="Group 11">
              <a:extLst>
                <a:ext uri="{FF2B5EF4-FFF2-40B4-BE49-F238E27FC236}">
                  <a16:creationId xmlns:a16="http://schemas.microsoft.com/office/drawing/2014/main" id="{FE7AA439-D4AA-2F48-A90A-5F199504E498}"/>
                </a:ext>
              </a:extLst>
            </p:cNvPr>
            <p:cNvGrpSpPr/>
            <p:nvPr/>
          </p:nvGrpSpPr>
          <p:grpSpPr>
            <a:xfrm>
              <a:off x="5696607" y="-138278"/>
              <a:ext cx="6608129" cy="6996278"/>
              <a:chOff x="6284936" y="-138278"/>
              <a:chExt cx="6019800" cy="5793643"/>
            </a:xfrm>
          </p:grpSpPr>
          <p:grpSp>
            <p:nvGrpSpPr>
              <p:cNvPr id="5" name="Group 4">
                <a:extLst>
                  <a:ext uri="{FF2B5EF4-FFF2-40B4-BE49-F238E27FC236}">
                    <a16:creationId xmlns:a16="http://schemas.microsoft.com/office/drawing/2014/main" id="{B37C9801-AB66-F541-ACB9-72C85752C3BA}"/>
                  </a:ext>
                </a:extLst>
              </p:cNvPr>
              <p:cNvGrpSpPr/>
              <p:nvPr/>
            </p:nvGrpSpPr>
            <p:grpSpPr>
              <a:xfrm>
                <a:off x="6284936" y="-113472"/>
                <a:ext cx="6019800" cy="5768837"/>
                <a:chOff x="6172200" y="-113472"/>
                <a:chExt cx="6019800" cy="5768837"/>
              </a:xfrm>
            </p:grpSpPr>
            <p:pic>
              <p:nvPicPr>
                <p:cNvPr id="2050" name="Picture 2" descr="The Cracks are Widening… and We are All Falling Through | The Contrary  Perspective">
                  <a:extLst>
                    <a:ext uri="{FF2B5EF4-FFF2-40B4-BE49-F238E27FC236}">
                      <a16:creationId xmlns:a16="http://schemas.microsoft.com/office/drawing/2014/main" id="{2C9C234A-EFFF-E449-8605-BBE780FAB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08"/>
                <a:stretch/>
              </p:blipFill>
              <p:spPr bwMode="auto">
                <a:xfrm>
                  <a:off x="6172200" y="-113472"/>
                  <a:ext cx="6019800" cy="5768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2C0F84-9AB8-9E41-A32F-A39CB342345A}"/>
                    </a:ext>
                  </a:extLst>
                </p:cNvPr>
                <p:cNvSpPr txBox="1"/>
                <p:nvPr/>
              </p:nvSpPr>
              <p:spPr>
                <a:xfrm>
                  <a:off x="7815184" y="4761431"/>
                  <a:ext cx="1314784" cy="646331"/>
                </a:xfrm>
                <a:prstGeom prst="rect">
                  <a:avLst/>
                </a:prstGeom>
                <a:noFill/>
              </p:spPr>
              <p:txBody>
                <a:bodyPr wrap="none" rtlCol="0">
                  <a:spAutoFit/>
                </a:bodyPr>
                <a:lstStyle/>
                <a:p>
                  <a:r>
                    <a:rPr lang="en-NO" b="1" dirty="0"/>
                    <a:t>REFERENCE </a:t>
                  </a:r>
                </a:p>
                <a:p>
                  <a:r>
                    <a:rPr lang="en-NO" b="1" dirty="0"/>
                    <a:t>GRAMMAR</a:t>
                  </a:r>
                </a:p>
              </p:txBody>
            </p:sp>
            <p:sp>
              <p:nvSpPr>
                <p:cNvPr id="6" name="TextBox 5">
                  <a:extLst>
                    <a:ext uri="{FF2B5EF4-FFF2-40B4-BE49-F238E27FC236}">
                      <a16:creationId xmlns:a16="http://schemas.microsoft.com/office/drawing/2014/main" id="{19211FB2-18EF-DA4B-8203-B66777FAA684}"/>
                    </a:ext>
                  </a:extLst>
                </p:cNvPr>
                <p:cNvSpPr txBox="1"/>
                <p:nvPr/>
              </p:nvSpPr>
              <p:spPr>
                <a:xfrm rot="1838298">
                  <a:off x="9565704" y="4428611"/>
                  <a:ext cx="1382173" cy="369332"/>
                </a:xfrm>
                <a:prstGeom prst="rect">
                  <a:avLst/>
                </a:prstGeom>
                <a:noFill/>
              </p:spPr>
              <p:txBody>
                <a:bodyPr wrap="none" rtlCol="0">
                  <a:spAutoFit/>
                </a:bodyPr>
                <a:lstStyle/>
                <a:p>
                  <a:r>
                    <a:rPr lang="en-NO" b="1" dirty="0"/>
                    <a:t>DICTIONARY</a:t>
                  </a:r>
                </a:p>
              </p:txBody>
            </p:sp>
            <p:sp>
              <p:nvSpPr>
                <p:cNvPr id="7" name="TextBox 6">
                  <a:extLst>
                    <a:ext uri="{FF2B5EF4-FFF2-40B4-BE49-F238E27FC236}">
                      <a16:creationId xmlns:a16="http://schemas.microsoft.com/office/drawing/2014/main" id="{AFB5A7D7-7C2F-AC4A-8BC8-33D99628EA35}"/>
                    </a:ext>
                  </a:extLst>
                </p:cNvPr>
                <p:cNvSpPr txBox="1"/>
                <p:nvPr/>
              </p:nvSpPr>
              <p:spPr>
                <a:xfrm rot="21015385">
                  <a:off x="6252803" y="3551445"/>
                  <a:ext cx="1106393" cy="338554"/>
                </a:xfrm>
                <a:prstGeom prst="rect">
                  <a:avLst/>
                </a:prstGeom>
                <a:noFill/>
              </p:spPr>
              <p:txBody>
                <a:bodyPr wrap="none" rtlCol="0">
                  <a:spAutoFit/>
                </a:bodyPr>
                <a:lstStyle/>
                <a:p>
                  <a:r>
                    <a:rPr lang="en-NO" sz="1600" b="1" dirty="0"/>
                    <a:t>TEXTBOOK</a:t>
                  </a:r>
                </a:p>
              </p:txBody>
            </p:sp>
            <p:sp>
              <p:nvSpPr>
                <p:cNvPr id="8" name="TextBox 7">
                  <a:extLst>
                    <a:ext uri="{FF2B5EF4-FFF2-40B4-BE49-F238E27FC236}">
                      <a16:creationId xmlns:a16="http://schemas.microsoft.com/office/drawing/2014/main" id="{23DB9A66-7A25-CA4D-ACA4-C4EBAEBACF96}"/>
                    </a:ext>
                  </a:extLst>
                </p:cNvPr>
                <p:cNvSpPr txBox="1"/>
                <p:nvPr/>
              </p:nvSpPr>
              <p:spPr>
                <a:xfrm>
                  <a:off x="8373670" y="3780400"/>
                  <a:ext cx="726481" cy="461665"/>
                </a:xfrm>
                <a:prstGeom prst="rect">
                  <a:avLst/>
                </a:prstGeom>
                <a:noFill/>
              </p:spPr>
              <p:txBody>
                <a:bodyPr wrap="none" rtlCol="0">
                  <a:spAutoFit/>
                </a:bodyPr>
                <a:lstStyle/>
                <a:p>
                  <a:r>
                    <a:rPr lang="en-NO" sz="1200" b="1" dirty="0"/>
                    <a:t>PHRASE </a:t>
                  </a:r>
                </a:p>
                <a:p>
                  <a:r>
                    <a:rPr lang="en-NO" sz="1200" b="1" dirty="0"/>
                    <a:t>BOOK</a:t>
                  </a:r>
                </a:p>
              </p:txBody>
            </p:sp>
            <p:sp>
              <p:nvSpPr>
                <p:cNvPr id="9" name="TextBox 8">
                  <a:extLst>
                    <a:ext uri="{FF2B5EF4-FFF2-40B4-BE49-F238E27FC236}">
                      <a16:creationId xmlns:a16="http://schemas.microsoft.com/office/drawing/2014/main" id="{A02BDFC6-578F-B047-AA0D-42DEE13A2E22}"/>
                    </a:ext>
                  </a:extLst>
                </p:cNvPr>
                <p:cNvSpPr txBox="1"/>
                <p:nvPr/>
              </p:nvSpPr>
              <p:spPr>
                <a:xfrm rot="970530">
                  <a:off x="10669717" y="3871701"/>
                  <a:ext cx="959878" cy="307777"/>
                </a:xfrm>
                <a:prstGeom prst="rect">
                  <a:avLst/>
                </a:prstGeom>
                <a:noFill/>
              </p:spPr>
              <p:txBody>
                <a:bodyPr wrap="none" rtlCol="0">
                  <a:spAutoFit/>
                </a:bodyPr>
                <a:lstStyle/>
                <a:p>
                  <a:r>
                    <a:rPr lang="en-NO" sz="1400" b="1" dirty="0"/>
                    <a:t>GLOSSARY</a:t>
                  </a:r>
                </a:p>
              </p:txBody>
            </p:sp>
            <p:sp>
              <p:nvSpPr>
                <p:cNvPr id="10" name="TextBox 9">
                  <a:extLst>
                    <a:ext uri="{FF2B5EF4-FFF2-40B4-BE49-F238E27FC236}">
                      <a16:creationId xmlns:a16="http://schemas.microsoft.com/office/drawing/2014/main" id="{C43718D5-1846-2D46-93F0-8CA026FC15FF}"/>
                    </a:ext>
                  </a:extLst>
                </p:cNvPr>
                <p:cNvSpPr txBox="1"/>
                <p:nvPr/>
              </p:nvSpPr>
              <p:spPr>
                <a:xfrm>
                  <a:off x="8070574" y="556591"/>
                  <a:ext cx="2575272" cy="615553"/>
                </a:xfrm>
                <a:prstGeom prst="rect">
                  <a:avLst/>
                </a:prstGeom>
                <a:solidFill>
                  <a:schemeClr val="bg1"/>
                </a:solidFill>
              </p:spPr>
              <p:txBody>
                <a:bodyPr wrap="square" rtlCol="0">
                  <a:spAutoFit/>
                </a:bodyPr>
                <a:lstStyle/>
                <a:p>
                  <a:r>
                    <a:rPr lang="en-NO" sz="1700" dirty="0"/>
                    <a:t>It seems that a few things </a:t>
                  </a:r>
                </a:p>
                <a:p>
                  <a:r>
                    <a:rPr lang="en-NO" sz="1700" dirty="0"/>
                    <a:t>just fall through the cracks</a:t>
                  </a:r>
                </a:p>
              </p:txBody>
            </p:sp>
          </p:grpSp>
          <p:sp>
            <p:nvSpPr>
              <p:cNvPr id="11" name="Rectangle 10">
                <a:extLst>
                  <a:ext uri="{FF2B5EF4-FFF2-40B4-BE49-F238E27FC236}">
                    <a16:creationId xmlns:a16="http://schemas.microsoft.com/office/drawing/2014/main" id="{54EC02D4-242C-4648-8EBC-C19F42B5157B}"/>
                  </a:ext>
                </a:extLst>
              </p:cNvPr>
              <p:cNvSpPr/>
              <p:nvPr/>
            </p:nvSpPr>
            <p:spPr>
              <a:xfrm>
                <a:off x="6284936" y="-138278"/>
                <a:ext cx="147645" cy="290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13" name="Rectangle 12">
              <a:extLst>
                <a:ext uri="{FF2B5EF4-FFF2-40B4-BE49-F238E27FC236}">
                  <a16:creationId xmlns:a16="http://schemas.microsoft.com/office/drawing/2014/main" id="{B843A962-7E5D-024D-869A-80D784DFE540}"/>
                </a:ext>
              </a:extLst>
            </p:cNvPr>
            <p:cNvSpPr/>
            <p:nvPr/>
          </p:nvSpPr>
          <p:spPr>
            <a:xfrm>
              <a:off x="5707117" y="3342290"/>
              <a:ext cx="105104" cy="362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Tree>
    <p:extLst>
      <p:ext uri="{BB962C8B-B14F-4D97-AF65-F5344CB8AC3E}">
        <p14:creationId xmlns:p14="http://schemas.microsoft.com/office/powerpoint/2010/main" val="9707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E9D9-11F5-0041-AFB7-76887890FA52}"/>
              </a:ext>
            </a:extLst>
          </p:cNvPr>
          <p:cNvSpPr>
            <a:spLocks noGrp="1"/>
          </p:cNvSpPr>
          <p:nvPr>
            <p:ph type="title"/>
          </p:nvPr>
        </p:nvSpPr>
        <p:spPr/>
        <p:txBody>
          <a:bodyPr/>
          <a:lstStyle/>
          <a:p>
            <a:r>
              <a:rPr lang="en-NO" dirty="0"/>
              <a:t>Examples of </a:t>
            </a:r>
            <a:br>
              <a:rPr lang="en-NO" dirty="0"/>
            </a:br>
            <a:r>
              <a:rPr lang="en-NO" dirty="0"/>
              <a:t>R</a:t>
            </a:r>
            <a:r>
              <a:rPr lang="en-GB" dirty="0"/>
              <a:t>u</a:t>
            </a:r>
            <a:r>
              <a:rPr lang="en-NO" dirty="0"/>
              <a:t>ssian constructions</a:t>
            </a:r>
          </a:p>
        </p:txBody>
      </p:sp>
      <p:sp>
        <p:nvSpPr>
          <p:cNvPr id="3" name="Content Placeholder 2">
            <a:extLst>
              <a:ext uri="{FF2B5EF4-FFF2-40B4-BE49-F238E27FC236}">
                <a16:creationId xmlns:a16="http://schemas.microsoft.com/office/drawing/2014/main" id="{2F4FE0B1-18F7-D94C-BE20-028312761CD7}"/>
              </a:ext>
            </a:extLst>
          </p:cNvPr>
          <p:cNvSpPr>
            <a:spLocks noGrp="1"/>
          </p:cNvSpPr>
          <p:nvPr>
            <p:ph idx="1"/>
          </p:nvPr>
        </p:nvSpPr>
        <p:spPr/>
        <p:txBody>
          <a:bodyPr>
            <a:normAutofit lnSpcReduction="10000"/>
          </a:bodyPr>
          <a:lstStyle/>
          <a:p>
            <a:r>
              <a:rPr lang="en-NO" dirty="0"/>
              <a:t>morphemes</a:t>
            </a:r>
          </a:p>
          <a:p>
            <a:pPr marL="457200" lvl="1" indent="0">
              <a:buNone/>
            </a:pPr>
            <a:r>
              <a:rPr lang="en-NO" i="1" dirty="0"/>
              <a:t>-t’</a:t>
            </a:r>
            <a:r>
              <a:rPr lang="en-NO" dirty="0"/>
              <a:t> = INF</a:t>
            </a:r>
          </a:p>
          <a:p>
            <a:r>
              <a:rPr lang="en-NO" dirty="0"/>
              <a:t>lexemes</a:t>
            </a:r>
          </a:p>
          <a:p>
            <a:pPr marL="457200" lvl="1" indent="0">
              <a:buNone/>
            </a:pPr>
            <a:r>
              <a:rPr lang="nb-NO" i="1" dirty="0" err="1"/>
              <a:t>tanceva</a:t>
            </a:r>
            <a:r>
              <a:rPr lang="en-NO" i="1" dirty="0"/>
              <a:t>t’</a:t>
            </a:r>
            <a:r>
              <a:rPr lang="en-NO" dirty="0"/>
              <a:t> ‘dance’</a:t>
            </a:r>
          </a:p>
          <a:p>
            <a:r>
              <a:rPr lang="en-NO" dirty="0"/>
              <a:t>multi-word idioms where all slots are fixed</a:t>
            </a:r>
          </a:p>
          <a:p>
            <a:pPr marL="457200" lvl="1" indent="0">
              <a:buNone/>
            </a:pPr>
            <a:r>
              <a:rPr lang="en-NO" i="1" dirty="0"/>
              <a:t>tancevat’ ot Adama </a:t>
            </a:r>
            <a:r>
              <a:rPr lang="en-NO" dirty="0"/>
              <a:t>‘start from the very beginning’</a:t>
            </a:r>
          </a:p>
          <a:p>
            <a:r>
              <a:rPr lang="en-NO" b="1" dirty="0"/>
              <a:t>multi-word expressions with open slots</a:t>
            </a:r>
            <a:endParaRPr lang="ru-RU" b="1" dirty="0"/>
          </a:p>
          <a:p>
            <a:pPr marL="457200" lvl="1" indent="0">
              <a:buNone/>
            </a:pPr>
            <a:r>
              <a:rPr lang="en-GB" dirty="0"/>
              <a:t>VP </a:t>
            </a:r>
            <a:r>
              <a:rPr lang="nb-NO" dirty="0"/>
              <a:t>pod</a:t>
            </a:r>
            <a:r>
              <a:rPr lang="ru-RU" dirty="0"/>
              <a:t> </a:t>
            </a:r>
            <a:r>
              <a:rPr lang="en-GB" dirty="0"/>
              <a:t>NP-</a:t>
            </a:r>
            <a:r>
              <a:rPr lang="en-GB" dirty="0" err="1"/>
              <a:t>Acc</a:t>
            </a:r>
            <a:r>
              <a:rPr lang="en-GB" dirty="0"/>
              <a:t> </a:t>
            </a:r>
          </a:p>
          <a:p>
            <a:pPr marL="457200" lvl="1" indent="0">
              <a:buNone/>
            </a:pPr>
            <a:r>
              <a:rPr lang="nb-NO" i="1" dirty="0"/>
              <a:t>Ona </a:t>
            </a:r>
            <a:r>
              <a:rPr lang="nb-NO" i="1" dirty="0" err="1"/>
              <a:t>tancevala</a:t>
            </a:r>
            <a:r>
              <a:rPr lang="nb-NO" i="1" dirty="0"/>
              <a:t> pod </a:t>
            </a:r>
            <a:r>
              <a:rPr lang="nb-NO" i="1" dirty="0" err="1"/>
              <a:t>muzyku</a:t>
            </a:r>
            <a:r>
              <a:rPr lang="nb-NO" i="1" dirty="0"/>
              <a:t> </a:t>
            </a:r>
            <a:r>
              <a:rPr lang="nb-NO" dirty="0"/>
              <a:t>‘</a:t>
            </a:r>
            <a:r>
              <a:rPr lang="nb-NO" dirty="0" err="1"/>
              <a:t>She</a:t>
            </a:r>
            <a:r>
              <a:rPr lang="nb-NO" dirty="0"/>
              <a:t> </a:t>
            </a:r>
            <a:r>
              <a:rPr lang="nb-NO" dirty="0" err="1"/>
              <a:t>danced</a:t>
            </a:r>
            <a:r>
              <a:rPr lang="nb-NO" dirty="0"/>
              <a:t> to </a:t>
            </a:r>
            <a:r>
              <a:rPr lang="nb-NO" dirty="0" err="1"/>
              <a:t>the</a:t>
            </a:r>
            <a:r>
              <a:rPr lang="nb-NO" dirty="0"/>
              <a:t> </a:t>
            </a:r>
            <a:r>
              <a:rPr lang="nb-NO" dirty="0" err="1"/>
              <a:t>music</a:t>
            </a:r>
            <a:r>
              <a:rPr lang="nb-NO" dirty="0"/>
              <a:t>’</a:t>
            </a:r>
            <a:endParaRPr lang="en-NO" dirty="0"/>
          </a:p>
          <a:p>
            <a:r>
              <a:rPr lang="en-NO" dirty="0"/>
              <a:t>larger discourse units</a:t>
            </a:r>
          </a:p>
        </p:txBody>
      </p:sp>
      <p:pic>
        <p:nvPicPr>
          <p:cNvPr id="3074" name="Picture 2" descr="woman dancing avatar character 660590 - Download Free Vectors, Clipart  Graphics &amp; Vector Art">
            <a:extLst>
              <a:ext uri="{FF2B5EF4-FFF2-40B4-BE49-F238E27FC236}">
                <a16:creationId xmlns:a16="http://schemas.microsoft.com/office/drawing/2014/main" id="{DF903B95-B642-AF4A-B3FD-7BB83CA9223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5723"/>
          <a:stretch/>
        </p:blipFill>
        <p:spPr bwMode="auto">
          <a:xfrm>
            <a:off x="7921487" y="0"/>
            <a:ext cx="524454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E298A9EB-FFB6-5544-8D9D-643CC0FD8192}"/>
              </a:ext>
            </a:extLst>
          </p:cNvPr>
          <p:cNvSpPr/>
          <p:nvPr/>
        </p:nvSpPr>
        <p:spPr>
          <a:xfrm>
            <a:off x="8078857" y="4441801"/>
            <a:ext cx="4113144" cy="1808922"/>
          </a:xfrm>
          <a:prstGeom prst="wedgeRoundRectCallout">
            <a:avLst>
              <a:gd name="adj1" fmla="val -76431"/>
              <a:gd name="adj2" fmla="val -454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3200" dirty="0"/>
              <a:t>Our project focuses mainly on this type of construction</a:t>
            </a:r>
          </a:p>
        </p:txBody>
      </p:sp>
    </p:spTree>
    <p:extLst>
      <p:ext uri="{BB962C8B-B14F-4D97-AF65-F5344CB8AC3E}">
        <p14:creationId xmlns:p14="http://schemas.microsoft.com/office/powerpoint/2010/main" val="151486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1EEA-29BB-CD45-A435-C0DD2650064A}"/>
              </a:ext>
            </a:extLst>
          </p:cNvPr>
          <p:cNvSpPr>
            <a:spLocks noGrp="1"/>
          </p:cNvSpPr>
          <p:nvPr>
            <p:ph type="title"/>
          </p:nvPr>
        </p:nvSpPr>
        <p:spPr/>
        <p:txBody>
          <a:bodyPr>
            <a:normAutofit/>
          </a:bodyPr>
          <a:lstStyle/>
          <a:p>
            <a:r>
              <a:rPr lang="en-NO" dirty="0"/>
              <a:t>Scaling up our constructicon</a:t>
            </a:r>
          </a:p>
        </p:txBody>
      </p:sp>
      <p:pic>
        <p:nvPicPr>
          <p:cNvPr id="6" name="Picture 5" descr="Chart, timeline&#10;&#10;Description automatically generated">
            <a:extLst>
              <a:ext uri="{FF2B5EF4-FFF2-40B4-BE49-F238E27FC236}">
                <a16:creationId xmlns:a16="http://schemas.microsoft.com/office/drawing/2014/main" id="{3CFDE0F8-8CD2-A64C-AFBE-2E76D05AB049}"/>
              </a:ext>
            </a:extLst>
          </p:cNvPr>
          <p:cNvPicPr>
            <a:picLocks noChangeAspect="1"/>
          </p:cNvPicPr>
          <p:nvPr/>
        </p:nvPicPr>
        <p:blipFill>
          <a:blip r:embed="rId2"/>
          <a:stretch>
            <a:fillRect/>
          </a:stretch>
        </p:blipFill>
        <p:spPr>
          <a:xfrm>
            <a:off x="0" y="1624018"/>
            <a:ext cx="12192000" cy="3609963"/>
          </a:xfrm>
          <a:prstGeom prst="rect">
            <a:avLst/>
          </a:prstGeom>
        </p:spPr>
      </p:pic>
      <p:sp>
        <p:nvSpPr>
          <p:cNvPr id="7" name="Rounded Rectangular Callout 6">
            <a:extLst>
              <a:ext uri="{FF2B5EF4-FFF2-40B4-BE49-F238E27FC236}">
                <a16:creationId xmlns:a16="http://schemas.microsoft.com/office/drawing/2014/main" id="{211D6DA1-2483-7F4E-A878-CF4FB12DB639}"/>
              </a:ext>
            </a:extLst>
          </p:cNvPr>
          <p:cNvSpPr/>
          <p:nvPr/>
        </p:nvSpPr>
        <p:spPr>
          <a:xfrm>
            <a:off x="231228" y="5318234"/>
            <a:ext cx="3668110" cy="1345325"/>
          </a:xfrm>
          <a:prstGeom prst="wedgeRoundRectCallout">
            <a:avLst>
              <a:gd name="adj1" fmla="val -4468"/>
              <a:gd name="adj2" fmla="val -72656"/>
              <a:gd name="adj3" fmla="val 16667"/>
            </a:avLst>
          </a:prstGeom>
          <a:solidFill>
            <a:srgbClr val="D86E30"/>
          </a:solidFill>
          <a:ln>
            <a:solidFill>
              <a:srgbClr val="D8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Manual collection from textbooks, scholarly literature, crowdsourcing</a:t>
            </a:r>
          </a:p>
        </p:txBody>
      </p:sp>
      <p:sp>
        <p:nvSpPr>
          <p:cNvPr id="8" name="Rounded Rectangular Callout 7">
            <a:extLst>
              <a:ext uri="{FF2B5EF4-FFF2-40B4-BE49-F238E27FC236}">
                <a16:creationId xmlns:a16="http://schemas.microsoft.com/office/drawing/2014/main" id="{A35D544D-F016-2545-B627-ABFBFFBCE401}"/>
              </a:ext>
            </a:extLst>
          </p:cNvPr>
          <p:cNvSpPr/>
          <p:nvPr/>
        </p:nvSpPr>
        <p:spPr>
          <a:xfrm>
            <a:off x="3999187" y="5323489"/>
            <a:ext cx="3668110" cy="1345325"/>
          </a:xfrm>
          <a:prstGeom prst="wedgeRoundRectCallout">
            <a:avLst>
              <a:gd name="adj1" fmla="val -43436"/>
              <a:gd name="adj2" fmla="val -71875"/>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Extraction from dialogs, spoken discourse, and RNC collocations</a:t>
            </a:r>
          </a:p>
          <a:p>
            <a:pPr algn="ctr"/>
            <a:r>
              <a:rPr lang="en-NO" dirty="0">
                <a:solidFill>
                  <a:schemeClr val="tx1"/>
                </a:solidFill>
              </a:rPr>
              <a:t>Classification of syntactic &amp; semantic types</a:t>
            </a:r>
          </a:p>
        </p:txBody>
      </p:sp>
      <p:sp>
        <p:nvSpPr>
          <p:cNvPr id="9" name="Rounded Rectangular Callout 8">
            <a:extLst>
              <a:ext uri="{FF2B5EF4-FFF2-40B4-BE49-F238E27FC236}">
                <a16:creationId xmlns:a16="http://schemas.microsoft.com/office/drawing/2014/main" id="{79F47779-E8F7-FE43-86C0-1A70F74AB204}"/>
              </a:ext>
            </a:extLst>
          </p:cNvPr>
          <p:cNvSpPr/>
          <p:nvPr/>
        </p:nvSpPr>
        <p:spPr>
          <a:xfrm>
            <a:off x="7767146" y="5318234"/>
            <a:ext cx="3668110" cy="1345325"/>
          </a:xfrm>
          <a:prstGeom prst="wedgeRoundRectCallout">
            <a:avLst>
              <a:gd name="adj1" fmla="val -58909"/>
              <a:gd name="adj2" fmla="val -71094"/>
              <a:gd name="adj3" fmla="val 16667"/>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Searches for synonyms, antonyms and anchor words based on semantic classification</a:t>
            </a:r>
          </a:p>
        </p:txBody>
      </p:sp>
    </p:spTree>
    <p:extLst>
      <p:ext uri="{BB962C8B-B14F-4D97-AF65-F5344CB8AC3E}">
        <p14:creationId xmlns:p14="http://schemas.microsoft.com/office/powerpoint/2010/main" val="192471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7F9D-264A-A546-9B5B-2D8D1C6B27D1}"/>
              </a:ext>
            </a:extLst>
          </p:cNvPr>
          <p:cNvSpPr>
            <a:spLocks noGrp="1"/>
          </p:cNvSpPr>
          <p:nvPr>
            <p:ph type="title"/>
          </p:nvPr>
        </p:nvSpPr>
        <p:spPr/>
        <p:txBody>
          <a:bodyPr/>
          <a:lstStyle/>
          <a:p>
            <a:r>
              <a:rPr lang="en-NO" dirty="0"/>
              <a:t>Practical considerations</a:t>
            </a:r>
          </a:p>
        </p:txBody>
      </p:sp>
      <p:sp>
        <p:nvSpPr>
          <p:cNvPr id="3" name="Content Placeholder 2">
            <a:extLst>
              <a:ext uri="{FF2B5EF4-FFF2-40B4-BE49-F238E27FC236}">
                <a16:creationId xmlns:a16="http://schemas.microsoft.com/office/drawing/2014/main" id="{22983AD9-6DD3-FF4D-9D04-DECC1CFC6523}"/>
              </a:ext>
            </a:extLst>
          </p:cNvPr>
          <p:cNvSpPr>
            <a:spLocks noGrp="1"/>
          </p:cNvSpPr>
          <p:nvPr>
            <p:ph idx="1"/>
          </p:nvPr>
        </p:nvSpPr>
        <p:spPr>
          <a:xfrm>
            <a:off x="838200" y="1690688"/>
            <a:ext cx="5742726" cy="1325563"/>
          </a:xfrm>
        </p:spPr>
        <p:txBody>
          <a:bodyPr>
            <a:noAutofit/>
          </a:bodyPr>
          <a:lstStyle/>
          <a:p>
            <a:r>
              <a:rPr lang="en-US" sz="2200" dirty="0"/>
              <a:t>How exactly to turn a list of collected items into a structured inventory?</a:t>
            </a:r>
          </a:p>
          <a:p>
            <a:r>
              <a:rPr lang="en-US" sz="2200" dirty="0"/>
              <a:t>This is a practical challenge that all existing constructicons face.</a:t>
            </a:r>
          </a:p>
        </p:txBody>
      </p:sp>
      <p:pic>
        <p:nvPicPr>
          <p:cNvPr id="4" name="Picture 3">
            <a:extLst>
              <a:ext uri="{FF2B5EF4-FFF2-40B4-BE49-F238E27FC236}">
                <a16:creationId xmlns:a16="http://schemas.microsoft.com/office/drawing/2014/main" id="{0241484A-7D03-3F47-861E-7DB60000C547}"/>
              </a:ext>
            </a:extLst>
          </p:cNvPr>
          <p:cNvPicPr>
            <a:picLocks noChangeAspect="1"/>
          </p:cNvPicPr>
          <p:nvPr/>
        </p:nvPicPr>
        <p:blipFill>
          <a:blip r:embed="rId2">
            <a:biLevel thresh="75000"/>
          </a:blip>
          <a:stretch>
            <a:fillRect/>
          </a:stretch>
        </p:blipFill>
        <p:spPr>
          <a:xfrm>
            <a:off x="6355972" y="1592166"/>
            <a:ext cx="1965451" cy="1774803"/>
          </a:xfrm>
          <a:prstGeom prst="rect">
            <a:avLst/>
          </a:prstGeom>
          <a:ln>
            <a:noFill/>
          </a:ln>
        </p:spPr>
      </p:pic>
      <p:pic>
        <p:nvPicPr>
          <p:cNvPr id="5" name="Picture 4">
            <a:extLst>
              <a:ext uri="{FF2B5EF4-FFF2-40B4-BE49-F238E27FC236}">
                <a16:creationId xmlns:a16="http://schemas.microsoft.com/office/drawing/2014/main" id="{F17866D8-5400-6347-AD56-E96FE47C69F5}"/>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artisticPhotocopy/>
                    </a14:imgEffect>
                    <a14:imgEffect>
                      <a14:sharpenSoften amount="50000"/>
                    </a14:imgEffect>
                    <a14:imgEffect>
                      <a14:saturation sat="0"/>
                    </a14:imgEffect>
                  </a14:imgLayer>
                </a14:imgProps>
              </a:ext>
            </a:extLst>
          </a:blip>
          <a:srcRect l="8234" t="11237" r="12091" b="6659"/>
          <a:stretch/>
        </p:blipFill>
        <p:spPr>
          <a:xfrm>
            <a:off x="9175743" y="1585090"/>
            <a:ext cx="1965451" cy="1738312"/>
          </a:xfrm>
          <a:prstGeom prst="rect">
            <a:avLst/>
          </a:prstGeom>
          <a:ln>
            <a:noFill/>
          </a:ln>
        </p:spPr>
      </p:pic>
      <p:sp>
        <p:nvSpPr>
          <p:cNvPr id="15" name="Down Arrow 14">
            <a:extLst>
              <a:ext uri="{FF2B5EF4-FFF2-40B4-BE49-F238E27FC236}">
                <a16:creationId xmlns:a16="http://schemas.microsoft.com/office/drawing/2014/main" id="{E8743A18-E495-2642-BA65-ECABD490793D}"/>
              </a:ext>
            </a:extLst>
          </p:cNvPr>
          <p:cNvSpPr/>
          <p:nvPr/>
        </p:nvSpPr>
        <p:spPr>
          <a:xfrm rot="16200000">
            <a:off x="8345378" y="1974582"/>
            <a:ext cx="709863" cy="757774"/>
          </a:xfrm>
          <a:prstGeom prst="down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bg1">
                  <a:lumMod val="85000"/>
                </a:schemeClr>
              </a:solidFill>
            </a:endParaRPr>
          </a:p>
        </p:txBody>
      </p:sp>
      <p:sp>
        <p:nvSpPr>
          <p:cNvPr id="6" name="Rectangle 5">
            <a:extLst>
              <a:ext uri="{FF2B5EF4-FFF2-40B4-BE49-F238E27FC236}">
                <a16:creationId xmlns:a16="http://schemas.microsoft.com/office/drawing/2014/main" id="{93FE43A3-0E57-3B4B-81F0-8CE49510ACA0}"/>
              </a:ext>
            </a:extLst>
          </p:cNvPr>
          <p:cNvSpPr/>
          <p:nvPr/>
        </p:nvSpPr>
        <p:spPr>
          <a:xfrm>
            <a:off x="838200" y="3630553"/>
            <a:ext cx="10683994" cy="2462213"/>
          </a:xfrm>
          <a:prstGeom prst="rect">
            <a:avLst/>
          </a:prstGeom>
        </p:spPr>
        <p:txBody>
          <a:bodyPr wrap="square">
            <a:spAutoFit/>
          </a:bodyPr>
          <a:lstStyle/>
          <a:p>
            <a:pPr marL="342900" lvl="0" indent="-342900">
              <a:buFont typeface="Arial" panose="020B0604020202020204" pitchFamily="34" charset="0"/>
              <a:buChar char="•"/>
            </a:pPr>
            <a:r>
              <a:rPr lang="en-US" sz="2200" dirty="0"/>
              <a:t>Other constructicons are closely connected to a FrameNet resource and focus on verb argument constructions.</a:t>
            </a:r>
          </a:p>
          <a:p>
            <a:pPr marL="342900" lvl="0" indent="-342900">
              <a:buFont typeface="Arial" panose="020B0604020202020204" pitchFamily="34" charset="0"/>
              <a:buChar char="•"/>
            </a:pPr>
            <a:r>
              <a:rPr lang="en-US" sz="2200" dirty="0"/>
              <a:t>FrameNet has been suggested as an alternative (Fillmore and Atkins 1992; Fillmore et al. 2012).</a:t>
            </a:r>
            <a:endParaRPr lang="en-NO" sz="2200" dirty="0"/>
          </a:p>
          <a:p>
            <a:pPr marL="342900" lvl="0" indent="-342900">
              <a:buFont typeface="Arial" panose="020B0604020202020204" pitchFamily="34" charset="0"/>
              <a:buChar char="•"/>
            </a:pPr>
            <a:r>
              <a:rPr lang="en-US" sz="2200" dirty="0"/>
              <a:t>In other constructicons, constructions are classified semantically according frames they envoke (</a:t>
            </a:r>
            <a:r>
              <a:rPr lang="en-NO" sz="2200" dirty="0"/>
              <a:t>Ohara</a:t>
            </a:r>
            <a:r>
              <a:rPr lang="en-US" sz="2200" dirty="0"/>
              <a:t> 2014, 2018; Boas et al. 2016; Torrent et al. 2014, Lee-Goldman &amp; Petruck 2018</a:t>
            </a:r>
            <a:r>
              <a:rPr lang="en-NO" sz="2200" dirty="0"/>
              <a:t>)</a:t>
            </a:r>
            <a:r>
              <a:rPr lang="en-US" sz="2200" dirty="0"/>
              <a:t>.</a:t>
            </a:r>
            <a:endParaRPr lang="en-NO" sz="2200" dirty="0"/>
          </a:p>
        </p:txBody>
      </p:sp>
      <p:sp>
        <p:nvSpPr>
          <p:cNvPr id="7" name="Slide Number Placeholder 6">
            <a:extLst>
              <a:ext uri="{FF2B5EF4-FFF2-40B4-BE49-F238E27FC236}">
                <a16:creationId xmlns:a16="http://schemas.microsoft.com/office/drawing/2014/main" id="{167D52BC-3671-F245-9552-904C9DC4CC13}"/>
              </a:ext>
            </a:extLst>
          </p:cNvPr>
          <p:cNvSpPr>
            <a:spLocks noGrp="1"/>
          </p:cNvSpPr>
          <p:nvPr>
            <p:ph type="sldNum" sz="quarter" idx="12"/>
          </p:nvPr>
        </p:nvSpPr>
        <p:spPr/>
        <p:txBody>
          <a:bodyPr/>
          <a:lstStyle/>
          <a:p>
            <a:fld id="{6E77C5C6-3357-E145-B5C5-5B5168CE97B5}" type="slidenum">
              <a:rPr lang="en-NO" smtClean="0"/>
              <a:t>15</a:t>
            </a:fld>
            <a:endParaRPr lang="en-NO"/>
          </a:p>
        </p:txBody>
      </p:sp>
    </p:spTree>
    <p:extLst>
      <p:ext uri="{BB962C8B-B14F-4D97-AF65-F5344CB8AC3E}">
        <p14:creationId xmlns:p14="http://schemas.microsoft.com/office/powerpoint/2010/main" val="323214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D10A-09CC-EE4C-B9C1-5CD4CBC94BA7}"/>
              </a:ext>
            </a:extLst>
          </p:cNvPr>
          <p:cNvSpPr>
            <a:spLocks noGrp="1"/>
          </p:cNvSpPr>
          <p:nvPr>
            <p:ph type="title"/>
          </p:nvPr>
        </p:nvSpPr>
        <p:spPr>
          <a:xfrm>
            <a:off x="838200" y="365125"/>
            <a:ext cx="5521960" cy="1325563"/>
          </a:xfrm>
        </p:spPr>
        <p:txBody>
          <a:bodyPr/>
          <a:lstStyle/>
          <a:p>
            <a:r>
              <a:rPr lang="en-NO" dirty="0"/>
              <a:t>Why frame semantics </a:t>
            </a:r>
            <a:br>
              <a:rPr lang="en-NO" dirty="0"/>
            </a:br>
            <a:r>
              <a:rPr lang="en-NO" dirty="0"/>
              <a:t>is not enough</a:t>
            </a:r>
          </a:p>
        </p:txBody>
      </p:sp>
      <p:graphicFrame>
        <p:nvGraphicFramePr>
          <p:cNvPr id="4" name="Content Placeholder 3">
            <a:extLst>
              <a:ext uri="{FF2B5EF4-FFF2-40B4-BE49-F238E27FC236}">
                <a16:creationId xmlns:a16="http://schemas.microsoft.com/office/drawing/2014/main" id="{DBAA48F0-EC48-EE46-83AA-A6125EF0A596}"/>
              </a:ext>
            </a:extLst>
          </p:cNvPr>
          <p:cNvGraphicFramePr>
            <a:graphicFrameLocks noGrp="1"/>
          </p:cNvGraphicFramePr>
          <p:nvPr>
            <p:ph idx="1"/>
          </p:nvPr>
        </p:nvGraphicFramePr>
        <p:xfrm>
          <a:off x="838199" y="1825625"/>
          <a:ext cx="594691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A7EB1D3-DB32-AF42-991D-90B2B85C31C7}"/>
              </a:ext>
            </a:extLst>
          </p:cNvPr>
          <p:cNvSpPr/>
          <p:nvPr/>
        </p:nvSpPr>
        <p:spPr>
          <a:xfrm>
            <a:off x="6895918" y="641112"/>
            <a:ext cx="4997632" cy="5847755"/>
          </a:xfrm>
          <a:prstGeom prst="rect">
            <a:avLst/>
          </a:prstGeom>
          <a:noFill/>
        </p:spPr>
        <p:txBody>
          <a:bodyPr wrap="square">
            <a:spAutoFit/>
          </a:bodyPr>
          <a:lstStyle/>
          <a:p>
            <a:pPr marL="342900" indent="-342900">
              <a:buFont typeface="Arial" panose="020B0604020202020204" pitchFamily="34" charset="0"/>
              <a:buChar char="•"/>
            </a:pPr>
            <a:r>
              <a:rPr lang="nb-NO" sz="2200" dirty="0" err="1"/>
              <a:t>Frame</a:t>
            </a:r>
            <a:r>
              <a:rPr lang="nb-NO" sz="2200" dirty="0"/>
              <a:t> </a:t>
            </a:r>
            <a:r>
              <a:rPr lang="nb-NO" sz="2200" dirty="0" err="1"/>
              <a:t>semantics</a:t>
            </a:r>
            <a:r>
              <a:rPr lang="nb-NO" sz="2200" dirty="0"/>
              <a:t> </a:t>
            </a:r>
            <a:r>
              <a:rPr lang="nb-NO" sz="2200" dirty="0" err="1"/>
              <a:t>focuses</a:t>
            </a:r>
            <a:r>
              <a:rPr lang="nb-NO" sz="2200" dirty="0"/>
              <a:t> </a:t>
            </a:r>
            <a:r>
              <a:rPr lang="nb-NO" sz="2200" dirty="0" err="1"/>
              <a:t>on</a:t>
            </a:r>
            <a:r>
              <a:rPr lang="nb-NO" sz="2200" dirty="0"/>
              <a:t> </a:t>
            </a:r>
            <a:r>
              <a:rPr lang="nb-NO" sz="2200" dirty="0" err="1"/>
              <a:t>Predicate</a:t>
            </a:r>
            <a:r>
              <a:rPr lang="nb-NO" sz="2200" dirty="0"/>
              <a:t> Argument </a:t>
            </a:r>
            <a:r>
              <a:rPr lang="nb-NO" sz="2200" dirty="0" err="1"/>
              <a:t>constructions</a:t>
            </a:r>
            <a:r>
              <a:rPr lang="nb-NO" sz="2200" dirty="0"/>
              <a:t>, </a:t>
            </a:r>
            <a:r>
              <a:rPr lang="nb-NO" sz="2200" dirty="0" err="1"/>
              <a:t>which</a:t>
            </a:r>
            <a:r>
              <a:rPr lang="nb-NO" sz="2200" dirty="0"/>
              <a:t> </a:t>
            </a:r>
            <a:r>
              <a:rPr lang="nb-NO" sz="2200" dirty="0" err="1"/>
              <a:t>constitute</a:t>
            </a:r>
            <a:r>
              <a:rPr lang="nb-NO" sz="2200" dirty="0"/>
              <a:t> only 8% (184 items) </a:t>
            </a:r>
            <a:r>
              <a:rPr lang="nb-NO" sz="2200" dirty="0" err="1"/>
              <a:t>of</a:t>
            </a:r>
            <a:r>
              <a:rPr lang="nb-NO" sz="2200" dirty="0"/>
              <a:t> </a:t>
            </a:r>
            <a:r>
              <a:rPr lang="nb-NO" sz="2200" dirty="0" err="1"/>
              <a:t>our</a:t>
            </a:r>
            <a:r>
              <a:rPr lang="nb-NO" sz="2200" dirty="0"/>
              <a:t> database</a:t>
            </a:r>
          </a:p>
          <a:p>
            <a:pPr marL="342900" indent="-342900">
              <a:buFont typeface="Arial" panose="020B0604020202020204" pitchFamily="34" charset="0"/>
              <a:buChar char="•"/>
            </a:pPr>
            <a:r>
              <a:rPr lang="nb-NO" sz="2200" dirty="0"/>
              <a:t>Our </a:t>
            </a:r>
            <a:r>
              <a:rPr lang="nb-NO" sz="2200" dirty="0" err="1"/>
              <a:t>Constructicon</a:t>
            </a:r>
            <a:r>
              <a:rPr lang="nb-NO" sz="2200" dirty="0"/>
              <a:t> </a:t>
            </a:r>
            <a:r>
              <a:rPr lang="nb-NO" sz="2200" dirty="0" err="1"/>
              <a:t>includes</a:t>
            </a:r>
            <a:r>
              <a:rPr lang="nb-NO" sz="2200" dirty="0"/>
              <a:t> a </a:t>
            </a:r>
            <a:r>
              <a:rPr lang="nb-NO" sz="2200" dirty="0" err="1"/>
              <a:t>larger</a:t>
            </a:r>
            <a:r>
              <a:rPr lang="nb-NO" sz="2200" dirty="0"/>
              <a:t> </a:t>
            </a:r>
            <a:r>
              <a:rPr lang="nb-NO" sz="2200" dirty="0" err="1"/>
              <a:t>variety</a:t>
            </a:r>
            <a:r>
              <a:rPr lang="nb-NO" sz="2200" dirty="0"/>
              <a:t> </a:t>
            </a:r>
            <a:r>
              <a:rPr lang="nb-NO" sz="2200" dirty="0" err="1"/>
              <a:t>of</a:t>
            </a:r>
            <a:r>
              <a:rPr lang="nb-NO" sz="2200" dirty="0"/>
              <a:t> </a:t>
            </a:r>
            <a:r>
              <a:rPr lang="nb-NO" sz="2200" dirty="0" err="1"/>
              <a:t>conventionalized</a:t>
            </a:r>
            <a:r>
              <a:rPr lang="nb-NO" sz="2200" dirty="0"/>
              <a:t> form-</a:t>
            </a:r>
            <a:r>
              <a:rPr lang="nb-NO" sz="2200" dirty="0" err="1"/>
              <a:t>meaning</a:t>
            </a:r>
            <a:r>
              <a:rPr lang="nb-NO" sz="2200" dirty="0"/>
              <a:t> </a:t>
            </a:r>
            <a:r>
              <a:rPr lang="nb-NO" sz="2200" dirty="0" err="1"/>
              <a:t>pairings</a:t>
            </a:r>
            <a:r>
              <a:rPr lang="nb-NO" sz="2200" dirty="0"/>
              <a:t> </a:t>
            </a:r>
            <a:r>
              <a:rPr lang="nb-NO" sz="2200" dirty="0" err="1"/>
              <a:t>that</a:t>
            </a:r>
            <a:r>
              <a:rPr lang="nb-NO" sz="2200" dirty="0"/>
              <a:t> </a:t>
            </a:r>
            <a:r>
              <a:rPr lang="nb-NO" sz="2200" dirty="0" err="1"/>
              <a:t>can</a:t>
            </a:r>
            <a:r>
              <a:rPr lang="nb-NO" sz="2200" dirty="0"/>
              <a:t> be </a:t>
            </a:r>
            <a:r>
              <a:rPr lang="nb-NO" sz="2200" dirty="0" err="1"/>
              <a:t>understood</a:t>
            </a:r>
            <a:r>
              <a:rPr lang="nb-NO" sz="2200" dirty="0"/>
              <a:t> as an </a:t>
            </a:r>
            <a:r>
              <a:rPr lang="nb-NO" sz="2200" dirty="0" err="1"/>
              <a:t>early</a:t>
            </a:r>
            <a:r>
              <a:rPr lang="nb-NO" sz="2200" dirty="0"/>
              <a:t> stage in </a:t>
            </a:r>
            <a:r>
              <a:rPr lang="nb-NO" sz="2200" dirty="0" err="1"/>
              <a:t>the</a:t>
            </a:r>
            <a:r>
              <a:rPr lang="nb-NO" sz="2200" dirty="0"/>
              <a:t> </a:t>
            </a:r>
            <a:r>
              <a:rPr lang="nb-NO" sz="2200" dirty="0" err="1"/>
              <a:t>process</a:t>
            </a:r>
            <a:r>
              <a:rPr lang="nb-NO" sz="2200" dirty="0"/>
              <a:t> </a:t>
            </a:r>
            <a:r>
              <a:rPr lang="nb-NO" sz="2200" dirty="0" err="1"/>
              <a:t>of</a:t>
            </a:r>
            <a:r>
              <a:rPr lang="nb-NO" sz="2200" dirty="0"/>
              <a:t> </a:t>
            </a:r>
            <a:r>
              <a:rPr lang="nb-NO" sz="2200" dirty="0" err="1"/>
              <a:t>grammaticalization</a:t>
            </a:r>
            <a:r>
              <a:rPr lang="nb-NO" sz="2200" dirty="0"/>
              <a:t>, in </a:t>
            </a:r>
            <a:r>
              <a:rPr lang="nb-NO" sz="2200" dirty="0" err="1"/>
              <a:t>which</a:t>
            </a:r>
            <a:r>
              <a:rPr lang="nb-NO" sz="2200" dirty="0"/>
              <a:t> </a:t>
            </a:r>
            <a:r>
              <a:rPr lang="nb-NO" sz="2200" dirty="0" err="1"/>
              <a:t>quasigramatical</a:t>
            </a:r>
            <a:r>
              <a:rPr lang="nb-NO" sz="2200" dirty="0"/>
              <a:t> </a:t>
            </a:r>
            <a:r>
              <a:rPr lang="nb-NO" sz="2200" dirty="0" err="1"/>
              <a:t>meanings</a:t>
            </a:r>
            <a:r>
              <a:rPr lang="nb-NO" sz="2200" dirty="0"/>
              <a:t> </a:t>
            </a:r>
            <a:r>
              <a:rPr lang="nb-NO" sz="2200" dirty="0" err="1"/>
              <a:t>are</a:t>
            </a:r>
            <a:r>
              <a:rPr lang="nb-NO" sz="2200" dirty="0"/>
              <a:t> </a:t>
            </a:r>
            <a:r>
              <a:rPr lang="nb-NO" sz="2200" dirty="0" err="1"/>
              <a:t>distributed</a:t>
            </a:r>
            <a:r>
              <a:rPr lang="nb-NO" sz="2200" dirty="0"/>
              <a:t> </a:t>
            </a:r>
            <a:r>
              <a:rPr lang="nb-NO" sz="2200" dirty="0" err="1"/>
              <a:t>across</a:t>
            </a:r>
            <a:r>
              <a:rPr lang="nb-NO" sz="2200" dirty="0"/>
              <a:t> </a:t>
            </a:r>
            <a:r>
              <a:rPr lang="nb-NO" sz="2200" dirty="0" err="1"/>
              <a:t>constructions</a:t>
            </a:r>
            <a:r>
              <a:rPr lang="nb-NO" sz="2200" dirty="0"/>
              <a:t> and </a:t>
            </a:r>
            <a:r>
              <a:rPr lang="nb-NO" sz="2200" dirty="0" err="1"/>
              <a:t>their</a:t>
            </a:r>
            <a:r>
              <a:rPr lang="nb-NO" sz="2200" dirty="0"/>
              <a:t> (</a:t>
            </a:r>
            <a:r>
              <a:rPr lang="nb-NO" sz="2200" dirty="0" err="1"/>
              <a:t>partially</a:t>
            </a:r>
            <a:r>
              <a:rPr lang="nb-NO" sz="2200" dirty="0"/>
              <a:t> </a:t>
            </a:r>
            <a:r>
              <a:rPr lang="nb-NO" sz="2200" dirty="0" err="1"/>
              <a:t>bleached</a:t>
            </a:r>
            <a:r>
              <a:rPr lang="nb-NO" sz="2200" dirty="0"/>
              <a:t>) </a:t>
            </a:r>
            <a:r>
              <a:rPr lang="nb-NO" sz="2200" dirty="0" err="1"/>
              <a:t>anchor</a:t>
            </a:r>
            <a:r>
              <a:rPr lang="nb-NO" sz="2200" dirty="0"/>
              <a:t> </a:t>
            </a:r>
            <a:r>
              <a:rPr lang="nb-NO" sz="2200" dirty="0" err="1"/>
              <a:t>words</a:t>
            </a:r>
            <a:endParaRPr lang="nb-NO" sz="2200" dirty="0"/>
          </a:p>
          <a:p>
            <a:pPr marL="342900" indent="-342900">
              <a:buFont typeface="Arial" panose="020B0604020202020204" pitchFamily="34" charset="0"/>
              <a:buChar char="•"/>
            </a:pPr>
            <a:r>
              <a:rPr lang="nb-NO" sz="2200" dirty="0" err="1"/>
              <a:t>Classification</a:t>
            </a:r>
            <a:r>
              <a:rPr lang="nb-NO" sz="2200" dirty="0"/>
              <a:t> rests </a:t>
            </a:r>
            <a:r>
              <a:rPr lang="nb-NO" sz="2200" dirty="0" err="1"/>
              <a:t>on</a:t>
            </a:r>
            <a:r>
              <a:rPr lang="nb-NO" sz="2200" dirty="0"/>
              <a:t> </a:t>
            </a:r>
            <a:r>
              <a:rPr lang="nb-NO" sz="2200" dirty="0" err="1"/>
              <a:t>various</a:t>
            </a:r>
            <a:r>
              <a:rPr lang="nb-NO" sz="2200" dirty="0"/>
              <a:t> </a:t>
            </a:r>
            <a:r>
              <a:rPr lang="nb-NO" sz="2200" dirty="0" err="1"/>
              <a:t>classifications</a:t>
            </a:r>
            <a:r>
              <a:rPr lang="nb-NO" sz="2200" dirty="0"/>
              <a:t> </a:t>
            </a:r>
            <a:r>
              <a:rPr lang="nb-NO" sz="2200" dirty="0" err="1"/>
              <a:t>of</a:t>
            </a:r>
            <a:r>
              <a:rPr lang="nb-NO" sz="2200" dirty="0"/>
              <a:t> Universal </a:t>
            </a:r>
            <a:r>
              <a:rPr lang="nb-NO" sz="2200" dirty="0" err="1"/>
              <a:t>grammatical</a:t>
            </a:r>
            <a:r>
              <a:rPr lang="nb-NO" sz="2200" dirty="0"/>
              <a:t> </a:t>
            </a:r>
            <a:r>
              <a:rPr lang="nb-NO" sz="2200" dirty="0" err="1"/>
              <a:t>inventory</a:t>
            </a:r>
            <a:r>
              <a:rPr lang="nb-NO" sz="2200" dirty="0"/>
              <a:t>  </a:t>
            </a:r>
            <a:r>
              <a:rPr lang="nb-NO" sz="2200" dirty="0" err="1"/>
              <a:t>discussed</a:t>
            </a:r>
            <a:r>
              <a:rPr lang="nb-NO" sz="2200" dirty="0"/>
              <a:t> in a </a:t>
            </a:r>
            <a:r>
              <a:rPr lang="nb-NO" sz="2200" dirty="0" err="1"/>
              <a:t>wide</a:t>
            </a:r>
            <a:r>
              <a:rPr lang="nb-NO" sz="2200" dirty="0"/>
              <a:t> range </a:t>
            </a:r>
            <a:r>
              <a:rPr lang="nb-NO" sz="2200" dirty="0" err="1"/>
              <a:t>of</a:t>
            </a:r>
            <a:r>
              <a:rPr lang="nb-NO" sz="2200" dirty="0"/>
              <a:t> </a:t>
            </a:r>
            <a:r>
              <a:rPr lang="nb-NO" sz="2200" dirty="0" err="1"/>
              <a:t>typological</a:t>
            </a:r>
            <a:r>
              <a:rPr lang="nb-NO" sz="2200" dirty="0"/>
              <a:t> studies  (cf. </a:t>
            </a:r>
            <a:r>
              <a:rPr lang="nb-NO" sz="2200" dirty="0" err="1"/>
              <a:t>Bybee</a:t>
            </a:r>
            <a:r>
              <a:rPr lang="nb-NO" sz="2200" dirty="0"/>
              <a:t> et al 1994, </a:t>
            </a:r>
            <a:r>
              <a:rPr lang="nb-NO" sz="2200" dirty="0" err="1"/>
              <a:t>Melchuk</a:t>
            </a:r>
            <a:r>
              <a:rPr lang="nb-NO" sz="2200" dirty="0"/>
              <a:t> 1993-2000).</a:t>
            </a:r>
          </a:p>
        </p:txBody>
      </p:sp>
      <p:sp>
        <p:nvSpPr>
          <p:cNvPr id="3" name="Slide Number Placeholder 2">
            <a:extLst>
              <a:ext uri="{FF2B5EF4-FFF2-40B4-BE49-F238E27FC236}">
                <a16:creationId xmlns:a16="http://schemas.microsoft.com/office/drawing/2014/main" id="{F3148C7F-F11F-9743-A5AD-5BE1B65C357B}"/>
              </a:ext>
            </a:extLst>
          </p:cNvPr>
          <p:cNvSpPr>
            <a:spLocks noGrp="1"/>
          </p:cNvSpPr>
          <p:nvPr>
            <p:ph type="sldNum" sz="quarter" idx="12"/>
          </p:nvPr>
        </p:nvSpPr>
        <p:spPr/>
        <p:txBody>
          <a:bodyPr/>
          <a:lstStyle/>
          <a:p>
            <a:fld id="{6E77C5C6-3357-E145-B5C5-5B5168CE97B5}" type="slidenum">
              <a:rPr lang="en-NO" smtClean="0"/>
              <a:t>16</a:t>
            </a:fld>
            <a:endParaRPr lang="en-NO"/>
          </a:p>
        </p:txBody>
      </p:sp>
    </p:spTree>
    <p:extLst>
      <p:ext uri="{BB962C8B-B14F-4D97-AF65-F5344CB8AC3E}">
        <p14:creationId xmlns:p14="http://schemas.microsoft.com/office/powerpoint/2010/main" val="177270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9690-4E87-2140-8F97-9BF082DEA636}"/>
              </a:ext>
            </a:extLst>
          </p:cNvPr>
          <p:cNvSpPr>
            <a:spLocks noGrp="1"/>
          </p:cNvSpPr>
          <p:nvPr>
            <p:ph type="title"/>
          </p:nvPr>
        </p:nvSpPr>
        <p:spPr/>
        <p:txBody>
          <a:bodyPr/>
          <a:lstStyle/>
          <a:p>
            <a:r>
              <a:rPr lang="en-NO" dirty="0"/>
              <a:t>Bottom up approach</a:t>
            </a:r>
          </a:p>
        </p:txBody>
      </p:sp>
      <p:sp>
        <p:nvSpPr>
          <p:cNvPr id="3" name="Content Placeholder 2">
            <a:extLst>
              <a:ext uri="{FF2B5EF4-FFF2-40B4-BE49-F238E27FC236}">
                <a16:creationId xmlns:a16="http://schemas.microsoft.com/office/drawing/2014/main" id="{0C9305E7-8911-BB4B-B31A-3477D26689B8}"/>
              </a:ext>
            </a:extLst>
          </p:cNvPr>
          <p:cNvSpPr>
            <a:spLocks noGrp="1"/>
          </p:cNvSpPr>
          <p:nvPr>
            <p:ph idx="1"/>
          </p:nvPr>
        </p:nvSpPr>
        <p:spPr>
          <a:xfrm>
            <a:off x="838200" y="1675390"/>
            <a:ext cx="10515600" cy="4696258"/>
          </a:xfrm>
        </p:spPr>
        <p:txBody>
          <a:bodyPr/>
          <a:lstStyle/>
          <a:p>
            <a:r>
              <a:rPr lang="en-NO" dirty="0"/>
              <a:t>Our aim</a:t>
            </a:r>
          </a:p>
          <a:p>
            <a:pPr lvl="1">
              <a:buFont typeface="Courier New" panose="02070309020205020404" pitchFamily="49" charset="0"/>
              <a:buChar char="o"/>
            </a:pPr>
            <a:r>
              <a:rPr lang="en-NO" dirty="0"/>
              <a:t>to analyze constructions on their own terms, allowing patterns to emerge from the data</a:t>
            </a:r>
            <a:r>
              <a:rPr lang="ru-RU" dirty="0"/>
              <a:t>, </a:t>
            </a:r>
            <a:r>
              <a:rPr lang="en-NO" dirty="0"/>
              <a:t>not imposing other models</a:t>
            </a:r>
          </a:p>
          <a:p>
            <a:r>
              <a:rPr lang="en-NO" dirty="0"/>
              <a:t>Methodology</a:t>
            </a:r>
          </a:p>
          <a:p>
            <a:pPr lvl="1">
              <a:buFont typeface="Courier New" panose="02070309020205020404" pitchFamily="49" charset="0"/>
              <a:buChar char="o"/>
            </a:pPr>
            <a:r>
              <a:rPr lang="en-US" dirty="0"/>
              <a:t>We annotated individual constructions by assigning semantic tags that capture relevant aspects of their meaning</a:t>
            </a:r>
          </a:p>
          <a:p>
            <a:pPr lvl="1">
              <a:buFont typeface="Courier New" panose="02070309020205020404" pitchFamily="49" charset="0"/>
              <a:buChar char="o"/>
            </a:pPr>
            <a:r>
              <a:rPr lang="en-US" dirty="0"/>
              <a:t>The annotation of constructions was carried out by a panel of three native speakers </a:t>
            </a:r>
          </a:p>
          <a:p>
            <a:pPr lvl="1">
              <a:buFont typeface="Courier New" panose="02070309020205020404" pitchFamily="49" charset="0"/>
              <a:buChar char="o"/>
            </a:pPr>
            <a:r>
              <a:rPr lang="en-US" dirty="0"/>
              <a:t>The taggers worked together as a team</a:t>
            </a:r>
            <a:r>
              <a:rPr lang="en-NO" dirty="0"/>
              <a:t> </a:t>
            </a:r>
            <a:r>
              <a:rPr lang="en-US" dirty="0"/>
              <a:t>over a long period of time</a:t>
            </a:r>
            <a:endParaRPr lang="en-NO" dirty="0"/>
          </a:p>
          <a:p>
            <a:pPr lvl="1">
              <a:buFont typeface="Courier New" panose="02070309020205020404" pitchFamily="49" charset="0"/>
              <a:buChar char="o"/>
            </a:pPr>
            <a:r>
              <a:rPr lang="en-US" dirty="0"/>
              <a:t>Reaching a consensus about annotation of each construction</a:t>
            </a:r>
            <a:endParaRPr lang="en-NO" dirty="0"/>
          </a:p>
        </p:txBody>
      </p:sp>
      <p:sp>
        <p:nvSpPr>
          <p:cNvPr id="4" name="Slide Number Placeholder 3">
            <a:extLst>
              <a:ext uri="{FF2B5EF4-FFF2-40B4-BE49-F238E27FC236}">
                <a16:creationId xmlns:a16="http://schemas.microsoft.com/office/drawing/2014/main" id="{8B429D14-5822-C54F-B5AB-32943ED7BABE}"/>
              </a:ext>
            </a:extLst>
          </p:cNvPr>
          <p:cNvSpPr>
            <a:spLocks noGrp="1"/>
          </p:cNvSpPr>
          <p:nvPr>
            <p:ph type="sldNum" sz="quarter" idx="12"/>
          </p:nvPr>
        </p:nvSpPr>
        <p:spPr/>
        <p:txBody>
          <a:bodyPr/>
          <a:lstStyle/>
          <a:p>
            <a:fld id="{6E77C5C6-3357-E145-B5C5-5B5168CE97B5}" type="slidenum">
              <a:rPr lang="en-NO" smtClean="0"/>
              <a:t>17</a:t>
            </a:fld>
            <a:endParaRPr lang="en-NO"/>
          </a:p>
        </p:txBody>
      </p:sp>
    </p:spTree>
    <p:extLst>
      <p:ext uri="{BB962C8B-B14F-4D97-AF65-F5344CB8AC3E}">
        <p14:creationId xmlns:p14="http://schemas.microsoft.com/office/powerpoint/2010/main" val="420066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dirty="0">
                <a:solidFill>
                  <a:srgbClr val="FFFFFF"/>
                </a:solidFill>
              </a:rPr>
              <a:t>Semantic Classification</a:t>
            </a: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09910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able&#10;&#10;Description automatically generated">
            <a:extLst>
              <a:ext uri="{FF2B5EF4-FFF2-40B4-BE49-F238E27FC236}">
                <a16:creationId xmlns:a16="http://schemas.microsoft.com/office/drawing/2014/main" id="{CE6417E3-0D25-EF43-BAD1-3CB086EEC9F2}"/>
              </a:ext>
            </a:extLst>
          </p:cNvPr>
          <p:cNvPicPr>
            <a:picLocks noChangeAspect="1"/>
          </p:cNvPicPr>
          <p:nvPr/>
        </p:nvPicPr>
        <p:blipFill>
          <a:blip r:embed="rId3"/>
          <a:stretch>
            <a:fillRect/>
          </a:stretch>
        </p:blipFill>
        <p:spPr>
          <a:xfrm>
            <a:off x="391968" y="854803"/>
            <a:ext cx="9529452" cy="5715740"/>
          </a:xfrm>
          <a:prstGeom prst="rect">
            <a:avLst/>
          </a:prstGeom>
        </p:spPr>
      </p:pic>
      <p:sp>
        <p:nvSpPr>
          <p:cNvPr id="4" name="Rounded Rectangular Callout 3">
            <a:extLst>
              <a:ext uri="{FF2B5EF4-FFF2-40B4-BE49-F238E27FC236}">
                <a16:creationId xmlns:a16="http://schemas.microsoft.com/office/drawing/2014/main" id="{230CD46C-C96B-674D-A440-5289094E3482}"/>
              </a:ext>
            </a:extLst>
          </p:cNvPr>
          <p:cNvSpPr/>
          <p:nvPr/>
        </p:nvSpPr>
        <p:spPr>
          <a:xfrm>
            <a:off x="9836098" y="1058408"/>
            <a:ext cx="2299115" cy="2251521"/>
          </a:xfrm>
          <a:prstGeom prst="wedgeRoundRectCallout">
            <a:avLst>
              <a:gd name="adj1" fmla="val -63870"/>
              <a:gd name="adj2" fmla="val -18581"/>
              <a:gd name="adj3" fmla="val 16667"/>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latin typeface="Calibri" panose="020F0502020204030204" pitchFamily="34" charset="0"/>
                <a:cs typeface="Calibri" panose="020F0502020204030204" pitchFamily="34" charset="0"/>
              </a:rPr>
              <a:t>A visualization of 55 semantic types of constructions groupped into subclasses and  classe</a:t>
            </a:r>
            <a:r>
              <a:rPr lang="en-US" dirty="0">
                <a:latin typeface="Calibri" panose="020F0502020204030204" pitchFamily="34" charset="0"/>
                <a:cs typeface="Calibri" panose="020F0502020204030204" pitchFamily="34" charset="0"/>
              </a:rPr>
              <a:t>s</a:t>
            </a:r>
            <a:endParaRPr lang="x-none">
              <a:latin typeface="Calibri" panose="020F0502020204030204" pitchFamily="34" charset="0"/>
              <a:cs typeface="Calibri" panose="020F0502020204030204" pitchFamily="34" charset="0"/>
            </a:endParaRPr>
          </a:p>
        </p:txBody>
      </p:sp>
      <p:sp>
        <p:nvSpPr>
          <p:cNvPr id="9" name="Rounded Rectangular Callout 3">
            <a:extLst>
              <a:ext uri="{FF2B5EF4-FFF2-40B4-BE49-F238E27FC236}">
                <a16:creationId xmlns:a16="http://schemas.microsoft.com/office/drawing/2014/main" id="{230CD46C-C96B-674D-A440-5289094E3482}"/>
              </a:ext>
            </a:extLst>
          </p:cNvPr>
          <p:cNvSpPr/>
          <p:nvPr/>
        </p:nvSpPr>
        <p:spPr>
          <a:xfrm>
            <a:off x="9836098" y="3378573"/>
            <a:ext cx="2299115" cy="957655"/>
          </a:xfrm>
          <a:prstGeom prst="wedgeRoundRectCallout">
            <a:avLst>
              <a:gd name="adj1" fmla="val -48940"/>
              <a:gd name="adj2" fmla="val -19611"/>
              <a:gd name="adj3" fmla="val 16667"/>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182</a:t>
            </a:r>
            <a:r>
              <a:rPr lang="x-none">
                <a:latin typeface="Calibri" panose="020F0502020204030204" pitchFamily="34" charset="0"/>
                <a:cs typeface="Calibri" panose="020F0502020204030204" pitchFamily="34" charset="0"/>
              </a:rPr>
              <a:t> semantic </a:t>
            </a:r>
            <a:r>
              <a:rPr lang="en-US" dirty="0">
                <a:latin typeface="Calibri" panose="020F0502020204030204" pitchFamily="34" charset="0"/>
                <a:cs typeface="Calibri" panose="020F0502020204030204" pitchFamily="34" charset="0"/>
              </a:rPr>
              <a:t>sub</a:t>
            </a:r>
            <a:r>
              <a:rPr lang="x-none">
                <a:latin typeface="Calibri" panose="020F0502020204030204" pitchFamily="34" charset="0"/>
                <a:cs typeface="Calibri" panose="020F0502020204030204" pitchFamily="34" charset="0"/>
              </a:rPr>
              <a:t>types of constructions</a:t>
            </a:r>
          </a:p>
        </p:txBody>
      </p:sp>
      <p:sp>
        <p:nvSpPr>
          <p:cNvPr id="13" name="Title 1">
            <a:extLst>
              <a:ext uri="{FF2B5EF4-FFF2-40B4-BE49-F238E27FC236}">
                <a16:creationId xmlns:a16="http://schemas.microsoft.com/office/drawing/2014/main" id="{5D7A7D13-CCAB-344D-BFDE-ED322D0D2AB5}"/>
              </a:ext>
            </a:extLst>
          </p:cNvPr>
          <p:cNvSpPr txBox="1">
            <a:spLocks/>
          </p:cNvSpPr>
          <p:nvPr/>
        </p:nvSpPr>
        <p:spPr>
          <a:xfrm>
            <a:off x="292065" y="332537"/>
            <a:ext cx="11843147" cy="5222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O" sz="3200"/>
              <a:t>Semantic types of constructions grouped into classes and subclasses</a:t>
            </a:r>
          </a:p>
        </p:txBody>
      </p:sp>
      <p:sp>
        <p:nvSpPr>
          <p:cNvPr id="2" name="Slide Number Placeholder 1">
            <a:extLst>
              <a:ext uri="{FF2B5EF4-FFF2-40B4-BE49-F238E27FC236}">
                <a16:creationId xmlns:a16="http://schemas.microsoft.com/office/drawing/2014/main" id="{C6E0996B-C737-FE47-8A4B-90488049C573}"/>
              </a:ext>
            </a:extLst>
          </p:cNvPr>
          <p:cNvSpPr>
            <a:spLocks noGrp="1"/>
          </p:cNvSpPr>
          <p:nvPr>
            <p:ph type="sldNum" sz="quarter" idx="12"/>
          </p:nvPr>
        </p:nvSpPr>
        <p:spPr/>
        <p:txBody>
          <a:bodyPr/>
          <a:lstStyle/>
          <a:p>
            <a:fld id="{6E77C5C6-3357-E145-B5C5-5B5168CE97B5}" type="slidenum">
              <a:rPr lang="en-NO" smtClean="0"/>
              <a:t>19</a:t>
            </a:fld>
            <a:endParaRPr lang="en-NO"/>
          </a:p>
        </p:txBody>
      </p:sp>
    </p:spTree>
    <p:extLst>
      <p:ext uri="{BB962C8B-B14F-4D97-AF65-F5344CB8AC3E}">
        <p14:creationId xmlns:p14="http://schemas.microsoft.com/office/powerpoint/2010/main" val="38560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9CC7-4D64-2E0F-7E27-66C763436D0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5841727-78F2-B0EC-962C-1A87E5287E38}"/>
              </a:ext>
            </a:extLst>
          </p:cNvPr>
          <p:cNvSpPr>
            <a:spLocks noGrp="1"/>
          </p:cNvSpPr>
          <p:nvPr>
            <p:ph idx="1"/>
          </p:nvPr>
        </p:nvSpPr>
        <p:spPr/>
        <p:txBody>
          <a:bodyPr>
            <a:normAutofit/>
          </a:bodyPr>
          <a:lstStyle/>
          <a:p>
            <a:r>
              <a:rPr lang="en-US" sz="3600" dirty="0"/>
              <a:t>Scaling up a </a:t>
            </a:r>
            <a:r>
              <a:rPr lang="en-US" sz="3600" dirty="0" err="1"/>
              <a:t>constructicon</a:t>
            </a:r>
            <a:r>
              <a:rPr lang="en-US" sz="3600" dirty="0"/>
              <a:t> and semantic classification</a:t>
            </a:r>
          </a:p>
          <a:p>
            <a:pPr lvl="1"/>
            <a:r>
              <a:rPr lang="en-US" sz="3200" dirty="0"/>
              <a:t>The Russian </a:t>
            </a:r>
            <a:r>
              <a:rPr lang="en-US" sz="3200" dirty="0" err="1"/>
              <a:t>Constructicon</a:t>
            </a:r>
            <a:r>
              <a:rPr lang="en-US" sz="3200" dirty="0"/>
              <a:t> </a:t>
            </a:r>
          </a:p>
          <a:p>
            <a:pPr marL="457200" lvl="1" indent="0">
              <a:buNone/>
            </a:pPr>
            <a:endParaRPr lang="en-US" sz="3600" dirty="0"/>
          </a:p>
          <a:p>
            <a:r>
              <a:rPr lang="en-US" sz="3600" dirty="0"/>
              <a:t>Strategies for data management</a:t>
            </a:r>
          </a:p>
          <a:p>
            <a:pPr lvl="1"/>
            <a:r>
              <a:rPr lang="en-US" sz="3200" dirty="0"/>
              <a:t>FAIR Principles and </a:t>
            </a:r>
            <a:r>
              <a:rPr lang="en-US" sz="3200" dirty="0" err="1"/>
              <a:t>TROLLing</a:t>
            </a:r>
            <a:endParaRPr lang="en-US" sz="3200" dirty="0"/>
          </a:p>
        </p:txBody>
      </p:sp>
    </p:spTree>
    <p:extLst>
      <p:ext uri="{BB962C8B-B14F-4D97-AF65-F5344CB8AC3E}">
        <p14:creationId xmlns:p14="http://schemas.microsoft.com/office/powerpoint/2010/main" val="393795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able&#10;&#10;Description automatically generated">
            <a:extLst>
              <a:ext uri="{FF2B5EF4-FFF2-40B4-BE49-F238E27FC236}">
                <a16:creationId xmlns:a16="http://schemas.microsoft.com/office/drawing/2014/main" id="{448329B0-8D4B-4A46-9B3D-62775BBEDF6C}"/>
              </a:ext>
            </a:extLst>
          </p:cNvPr>
          <p:cNvPicPr>
            <a:picLocks noChangeAspect="1"/>
          </p:cNvPicPr>
          <p:nvPr/>
        </p:nvPicPr>
        <p:blipFill>
          <a:blip r:embed="rId2"/>
          <a:stretch>
            <a:fillRect/>
          </a:stretch>
        </p:blipFill>
        <p:spPr>
          <a:xfrm>
            <a:off x="408848" y="1282231"/>
            <a:ext cx="8696767" cy="5216298"/>
          </a:xfrm>
          <a:prstGeom prst="rect">
            <a:avLst/>
          </a:prstGeom>
        </p:spPr>
      </p:pic>
      <p:sp>
        <p:nvSpPr>
          <p:cNvPr id="8" name="Title 1">
            <a:extLst>
              <a:ext uri="{FF2B5EF4-FFF2-40B4-BE49-F238E27FC236}">
                <a16:creationId xmlns:a16="http://schemas.microsoft.com/office/drawing/2014/main" id="{CE39D10A-09CC-EE4C-B9C1-5CD4CBC94BA7}"/>
              </a:ext>
            </a:extLst>
          </p:cNvPr>
          <p:cNvSpPr txBox="1">
            <a:spLocks/>
          </p:cNvSpPr>
          <p:nvPr/>
        </p:nvSpPr>
        <p:spPr>
          <a:xfrm>
            <a:off x="1267552"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x-none"/>
          </a:p>
        </p:txBody>
      </p:sp>
      <p:sp>
        <p:nvSpPr>
          <p:cNvPr id="11" name="Title 1">
            <a:extLst>
              <a:ext uri="{FF2B5EF4-FFF2-40B4-BE49-F238E27FC236}">
                <a16:creationId xmlns:a16="http://schemas.microsoft.com/office/drawing/2014/main" id="{E06338CE-F8EA-D645-95A1-256919AAAA4A}"/>
              </a:ext>
            </a:extLst>
          </p:cNvPr>
          <p:cNvSpPr txBox="1">
            <a:spLocks/>
          </p:cNvSpPr>
          <p:nvPr/>
        </p:nvSpPr>
        <p:spPr>
          <a:xfrm>
            <a:off x="1267551" y="539328"/>
            <a:ext cx="10086249" cy="5222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1. Semantic class Qualia </a:t>
            </a:r>
            <a:endParaRPr lang="x-none"/>
          </a:p>
        </p:txBody>
      </p:sp>
      <p:sp>
        <p:nvSpPr>
          <p:cNvPr id="2" name="Slide Number Placeholder 1">
            <a:extLst>
              <a:ext uri="{FF2B5EF4-FFF2-40B4-BE49-F238E27FC236}">
                <a16:creationId xmlns:a16="http://schemas.microsoft.com/office/drawing/2014/main" id="{F122B397-529A-5741-9C5A-6485FE0B0350}"/>
              </a:ext>
            </a:extLst>
          </p:cNvPr>
          <p:cNvSpPr>
            <a:spLocks noGrp="1"/>
          </p:cNvSpPr>
          <p:nvPr>
            <p:ph type="sldNum" sz="quarter" idx="12"/>
          </p:nvPr>
        </p:nvSpPr>
        <p:spPr/>
        <p:txBody>
          <a:bodyPr/>
          <a:lstStyle/>
          <a:p>
            <a:fld id="{6E77C5C6-3357-E145-B5C5-5B5168CE97B5}" type="slidenum">
              <a:rPr lang="en-NO" smtClean="0"/>
              <a:t>20</a:t>
            </a:fld>
            <a:endParaRPr lang="en-NO"/>
          </a:p>
        </p:txBody>
      </p:sp>
      <p:sp>
        <p:nvSpPr>
          <p:cNvPr id="15" name="Прямоугольник 12">
            <a:extLst>
              <a:ext uri="{FF2B5EF4-FFF2-40B4-BE49-F238E27FC236}">
                <a16:creationId xmlns:a16="http://schemas.microsoft.com/office/drawing/2014/main" id="{5814F743-D746-E245-AB9C-D4CD8CD7CD69}"/>
              </a:ext>
            </a:extLst>
          </p:cNvPr>
          <p:cNvSpPr/>
          <p:nvPr/>
        </p:nvSpPr>
        <p:spPr>
          <a:xfrm>
            <a:off x="9086938" y="1338565"/>
            <a:ext cx="2384626" cy="2677656"/>
          </a:xfrm>
          <a:prstGeom prst="rect">
            <a:avLst/>
          </a:prstGeom>
        </p:spPr>
        <p:txBody>
          <a:bodyPr wrap="square">
            <a:spAutoFit/>
          </a:bodyPr>
          <a:lstStyle/>
          <a:p>
            <a:r>
              <a:rPr lang="en-US" sz="2400" dirty="0"/>
              <a:t>— constructions that describe the properties of the given objective physical world, external to the speaker</a:t>
            </a:r>
            <a:endParaRPr lang="ru-RU" sz="2400" dirty="0"/>
          </a:p>
        </p:txBody>
      </p:sp>
      <p:sp>
        <p:nvSpPr>
          <p:cNvPr id="16" name="Рамка 7">
            <a:extLst>
              <a:ext uri="{FF2B5EF4-FFF2-40B4-BE49-F238E27FC236}">
                <a16:creationId xmlns:a16="http://schemas.microsoft.com/office/drawing/2014/main" id="{37EA07B3-C49E-3A46-B9AA-FD4969FEAC10}"/>
              </a:ext>
            </a:extLst>
          </p:cNvPr>
          <p:cNvSpPr/>
          <p:nvPr/>
        </p:nvSpPr>
        <p:spPr>
          <a:xfrm>
            <a:off x="408848" y="1265197"/>
            <a:ext cx="8671567" cy="2677656"/>
          </a:xfrm>
          <a:prstGeom prst="frame">
            <a:avLst>
              <a:gd name="adj1" fmla="val 2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278610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able&#10;&#10;Description automatically generated">
            <a:extLst>
              <a:ext uri="{FF2B5EF4-FFF2-40B4-BE49-F238E27FC236}">
                <a16:creationId xmlns:a16="http://schemas.microsoft.com/office/drawing/2014/main" id="{A6B5878D-012D-6D48-95DC-61E8DFCC31C3}"/>
              </a:ext>
            </a:extLst>
          </p:cNvPr>
          <p:cNvPicPr>
            <a:picLocks noChangeAspect="1"/>
          </p:cNvPicPr>
          <p:nvPr/>
        </p:nvPicPr>
        <p:blipFill>
          <a:blip r:embed="rId2"/>
          <a:stretch>
            <a:fillRect/>
          </a:stretch>
        </p:blipFill>
        <p:spPr>
          <a:xfrm>
            <a:off x="379069" y="1293250"/>
            <a:ext cx="8707869" cy="5222957"/>
          </a:xfrm>
          <a:prstGeom prst="rect">
            <a:avLst/>
          </a:prstGeom>
        </p:spPr>
      </p:pic>
      <p:sp>
        <p:nvSpPr>
          <p:cNvPr id="8" name="Title 1">
            <a:extLst>
              <a:ext uri="{FF2B5EF4-FFF2-40B4-BE49-F238E27FC236}">
                <a16:creationId xmlns:a16="http://schemas.microsoft.com/office/drawing/2014/main" id="{CE39D10A-09CC-EE4C-B9C1-5CD4CBC94BA7}"/>
              </a:ext>
            </a:extLst>
          </p:cNvPr>
          <p:cNvSpPr txBox="1">
            <a:spLocks/>
          </p:cNvSpPr>
          <p:nvPr/>
        </p:nvSpPr>
        <p:spPr>
          <a:xfrm>
            <a:off x="1267552"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x-none"/>
          </a:p>
        </p:txBody>
      </p:sp>
      <p:sp>
        <p:nvSpPr>
          <p:cNvPr id="11" name="Title 1">
            <a:extLst>
              <a:ext uri="{FF2B5EF4-FFF2-40B4-BE49-F238E27FC236}">
                <a16:creationId xmlns:a16="http://schemas.microsoft.com/office/drawing/2014/main" id="{E06338CE-F8EA-D645-95A1-256919AAAA4A}"/>
              </a:ext>
            </a:extLst>
          </p:cNvPr>
          <p:cNvSpPr txBox="1">
            <a:spLocks/>
          </p:cNvSpPr>
          <p:nvPr/>
        </p:nvSpPr>
        <p:spPr>
          <a:xfrm>
            <a:off x="408848" y="539328"/>
            <a:ext cx="11062715" cy="5222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Calibri Light" panose="020F0302020204030204" pitchFamily="34" charset="0"/>
                <a:cs typeface="Calibri Light" panose="020F0302020204030204" pitchFamily="34" charset="0"/>
              </a:rPr>
              <a:t>2. Semantic class Modality and its neighborhood </a:t>
            </a:r>
            <a:endParaRPr lang="x-none">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F122B397-529A-5741-9C5A-6485FE0B0350}"/>
              </a:ext>
            </a:extLst>
          </p:cNvPr>
          <p:cNvSpPr>
            <a:spLocks noGrp="1"/>
          </p:cNvSpPr>
          <p:nvPr>
            <p:ph type="sldNum" sz="quarter" idx="12"/>
          </p:nvPr>
        </p:nvSpPr>
        <p:spPr/>
        <p:txBody>
          <a:bodyPr/>
          <a:lstStyle/>
          <a:p>
            <a:fld id="{6E77C5C6-3357-E145-B5C5-5B5168CE97B5}" type="slidenum">
              <a:rPr lang="en-NO" smtClean="0"/>
              <a:t>21</a:t>
            </a:fld>
            <a:endParaRPr lang="en-NO"/>
          </a:p>
        </p:txBody>
      </p:sp>
      <p:sp>
        <p:nvSpPr>
          <p:cNvPr id="9" name="Рамка 7">
            <a:extLst>
              <a:ext uri="{FF2B5EF4-FFF2-40B4-BE49-F238E27FC236}">
                <a16:creationId xmlns:a16="http://schemas.microsoft.com/office/drawing/2014/main" id="{C30D38C7-73D7-3247-A052-8A43F79873C5}"/>
              </a:ext>
            </a:extLst>
          </p:cNvPr>
          <p:cNvSpPr/>
          <p:nvPr/>
        </p:nvSpPr>
        <p:spPr>
          <a:xfrm>
            <a:off x="408848" y="3887169"/>
            <a:ext cx="2634798" cy="2605706"/>
          </a:xfrm>
          <a:prstGeom prst="frame">
            <a:avLst>
              <a:gd name="adj1" fmla="val 2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24960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39D10A-09CC-EE4C-B9C1-5CD4CBC94BA7}"/>
              </a:ext>
            </a:extLst>
          </p:cNvPr>
          <p:cNvSpPr txBox="1">
            <a:spLocks/>
          </p:cNvSpPr>
          <p:nvPr/>
        </p:nvSpPr>
        <p:spPr>
          <a:xfrm>
            <a:off x="1267552"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x-none"/>
          </a:p>
        </p:txBody>
      </p:sp>
      <p:sp>
        <p:nvSpPr>
          <p:cNvPr id="11" name="Title 1">
            <a:extLst>
              <a:ext uri="{FF2B5EF4-FFF2-40B4-BE49-F238E27FC236}">
                <a16:creationId xmlns:a16="http://schemas.microsoft.com/office/drawing/2014/main" id="{E06338CE-F8EA-D645-95A1-256919AAAA4A}"/>
              </a:ext>
            </a:extLst>
          </p:cNvPr>
          <p:cNvSpPr txBox="1">
            <a:spLocks/>
          </p:cNvSpPr>
          <p:nvPr/>
        </p:nvSpPr>
        <p:spPr>
          <a:xfrm>
            <a:off x="408848" y="539328"/>
            <a:ext cx="11062715" cy="5222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Calibri Light" panose="020F0302020204030204" pitchFamily="34" charset="0"/>
                <a:cs typeface="Calibri Light" panose="020F0302020204030204" pitchFamily="34" charset="0"/>
              </a:rPr>
              <a:t>3. Semantic class </a:t>
            </a:r>
            <a:r>
              <a:rPr lang="en-US" dirty="0"/>
              <a:t>Subjectivity</a:t>
            </a:r>
            <a:endParaRPr lang="x-none">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F122B397-529A-5741-9C5A-6485FE0B0350}"/>
              </a:ext>
            </a:extLst>
          </p:cNvPr>
          <p:cNvSpPr>
            <a:spLocks noGrp="1"/>
          </p:cNvSpPr>
          <p:nvPr>
            <p:ph type="sldNum" sz="quarter" idx="12"/>
          </p:nvPr>
        </p:nvSpPr>
        <p:spPr/>
        <p:txBody>
          <a:bodyPr/>
          <a:lstStyle/>
          <a:p>
            <a:fld id="{6E77C5C6-3357-E145-B5C5-5B5168CE97B5}" type="slidenum">
              <a:rPr lang="en-NO" smtClean="0"/>
              <a:t>22</a:t>
            </a:fld>
            <a:endParaRPr lang="en-NO"/>
          </a:p>
        </p:txBody>
      </p:sp>
      <p:sp>
        <p:nvSpPr>
          <p:cNvPr id="15" name="Прямоугольник 12">
            <a:extLst>
              <a:ext uri="{FF2B5EF4-FFF2-40B4-BE49-F238E27FC236}">
                <a16:creationId xmlns:a16="http://schemas.microsoft.com/office/drawing/2014/main" id="{5814F743-D746-E245-AB9C-D4CD8CD7CD69}"/>
              </a:ext>
            </a:extLst>
          </p:cNvPr>
          <p:cNvSpPr/>
          <p:nvPr/>
        </p:nvSpPr>
        <p:spPr>
          <a:xfrm>
            <a:off x="9086938" y="1338565"/>
            <a:ext cx="2384626" cy="3046988"/>
          </a:xfrm>
          <a:prstGeom prst="rect">
            <a:avLst/>
          </a:prstGeom>
        </p:spPr>
        <p:txBody>
          <a:bodyPr wrap="square">
            <a:spAutoFit/>
          </a:bodyPr>
          <a:lstStyle/>
          <a:p>
            <a:r>
              <a:rPr lang="en-US" sz="2400" dirty="0"/>
              <a:t>— constructions that encode the subjective evaluation of a situation, its elements or participants by the speaker.</a:t>
            </a:r>
            <a:endParaRPr lang="ru-RU" sz="2400" dirty="0"/>
          </a:p>
        </p:txBody>
      </p:sp>
      <p:pic>
        <p:nvPicPr>
          <p:cNvPr id="4" name="Picture 3" descr="Graphical user interface, table&#10;&#10;Description automatically generated">
            <a:extLst>
              <a:ext uri="{FF2B5EF4-FFF2-40B4-BE49-F238E27FC236}">
                <a16:creationId xmlns:a16="http://schemas.microsoft.com/office/drawing/2014/main" id="{932A616D-55EF-5542-A8E3-6DE66CDCD1AA}"/>
              </a:ext>
            </a:extLst>
          </p:cNvPr>
          <p:cNvPicPr>
            <a:picLocks noChangeAspect="1"/>
          </p:cNvPicPr>
          <p:nvPr/>
        </p:nvPicPr>
        <p:blipFill>
          <a:blip r:embed="rId2"/>
          <a:stretch>
            <a:fillRect/>
          </a:stretch>
        </p:blipFill>
        <p:spPr>
          <a:xfrm>
            <a:off x="362689" y="1265647"/>
            <a:ext cx="8724249" cy="5232782"/>
          </a:xfrm>
          <a:prstGeom prst="rect">
            <a:avLst/>
          </a:prstGeom>
        </p:spPr>
      </p:pic>
      <p:sp>
        <p:nvSpPr>
          <p:cNvPr id="10" name="Рамка 7">
            <a:extLst>
              <a:ext uri="{FF2B5EF4-FFF2-40B4-BE49-F238E27FC236}">
                <a16:creationId xmlns:a16="http://schemas.microsoft.com/office/drawing/2014/main" id="{25EB9EC4-EE97-F94C-9E69-BA2A5420E8DD}"/>
              </a:ext>
            </a:extLst>
          </p:cNvPr>
          <p:cNvSpPr/>
          <p:nvPr/>
        </p:nvSpPr>
        <p:spPr>
          <a:xfrm>
            <a:off x="3025437" y="3853543"/>
            <a:ext cx="1847010" cy="2598552"/>
          </a:xfrm>
          <a:prstGeom prst="frame">
            <a:avLst>
              <a:gd name="adj1" fmla="val 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364416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able&#10;&#10;Description automatically generated">
            <a:extLst>
              <a:ext uri="{FF2B5EF4-FFF2-40B4-BE49-F238E27FC236}">
                <a16:creationId xmlns:a16="http://schemas.microsoft.com/office/drawing/2014/main" id="{1F5AFF46-156E-9E46-8156-D83879DBF90C}"/>
              </a:ext>
            </a:extLst>
          </p:cNvPr>
          <p:cNvPicPr>
            <a:picLocks noChangeAspect="1"/>
          </p:cNvPicPr>
          <p:nvPr/>
        </p:nvPicPr>
        <p:blipFill>
          <a:blip r:embed="rId2"/>
          <a:stretch>
            <a:fillRect/>
          </a:stretch>
        </p:blipFill>
        <p:spPr>
          <a:xfrm>
            <a:off x="408848" y="1222017"/>
            <a:ext cx="8701346" cy="5219045"/>
          </a:xfrm>
          <a:prstGeom prst="rect">
            <a:avLst/>
          </a:prstGeom>
        </p:spPr>
      </p:pic>
      <p:sp>
        <p:nvSpPr>
          <p:cNvPr id="8" name="Title 1">
            <a:extLst>
              <a:ext uri="{FF2B5EF4-FFF2-40B4-BE49-F238E27FC236}">
                <a16:creationId xmlns:a16="http://schemas.microsoft.com/office/drawing/2014/main" id="{CE39D10A-09CC-EE4C-B9C1-5CD4CBC94BA7}"/>
              </a:ext>
            </a:extLst>
          </p:cNvPr>
          <p:cNvSpPr txBox="1">
            <a:spLocks/>
          </p:cNvSpPr>
          <p:nvPr/>
        </p:nvSpPr>
        <p:spPr>
          <a:xfrm>
            <a:off x="1267552"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x-none"/>
          </a:p>
        </p:txBody>
      </p:sp>
      <p:sp>
        <p:nvSpPr>
          <p:cNvPr id="11" name="Title 1">
            <a:extLst>
              <a:ext uri="{FF2B5EF4-FFF2-40B4-BE49-F238E27FC236}">
                <a16:creationId xmlns:a16="http://schemas.microsoft.com/office/drawing/2014/main" id="{E06338CE-F8EA-D645-95A1-256919AAAA4A}"/>
              </a:ext>
            </a:extLst>
          </p:cNvPr>
          <p:cNvSpPr txBox="1">
            <a:spLocks/>
          </p:cNvSpPr>
          <p:nvPr/>
        </p:nvSpPr>
        <p:spPr>
          <a:xfrm>
            <a:off x="408848" y="539328"/>
            <a:ext cx="11062715" cy="5222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Calibri Light" panose="020F0302020204030204" pitchFamily="34" charset="0"/>
                <a:cs typeface="Calibri Light" panose="020F0302020204030204" pitchFamily="34" charset="0"/>
              </a:rPr>
              <a:t>4. Semantic class </a:t>
            </a:r>
            <a:r>
              <a:rPr lang="en-US" dirty="0"/>
              <a:t>Discourse</a:t>
            </a:r>
            <a:endParaRPr lang="x-none">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F122B397-529A-5741-9C5A-6485FE0B0350}"/>
              </a:ext>
            </a:extLst>
          </p:cNvPr>
          <p:cNvSpPr>
            <a:spLocks noGrp="1"/>
          </p:cNvSpPr>
          <p:nvPr>
            <p:ph type="sldNum" sz="quarter" idx="12"/>
          </p:nvPr>
        </p:nvSpPr>
        <p:spPr/>
        <p:txBody>
          <a:bodyPr/>
          <a:lstStyle/>
          <a:p>
            <a:fld id="{6E77C5C6-3357-E145-B5C5-5B5168CE97B5}" type="slidenum">
              <a:rPr lang="en-NO" smtClean="0"/>
              <a:t>23</a:t>
            </a:fld>
            <a:endParaRPr lang="en-NO"/>
          </a:p>
        </p:txBody>
      </p:sp>
      <p:sp>
        <p:nvSpPr>
          <p:cNvPr id="9" name="Рамка 7">
            <a:extLst>
              <a:ext uri="{FF2B5EF4-FFF2-40B4-BE49-F238E27FC236}">
                <a16:creationId xmlns:a16="http://schemas.microsoft.com/office/drawing/2014/main" id="{05A2F852-134D-1449-ACA6-0CA23C3ED154}"/>
              </a:ext>
            </a:extLst>
          </p:cNvPr>
          <p:cNvSpPr/>
          <p:nvPr/>
        </p:nvSpPr>
        <p:spPr>
          <a:xfrm>
            <a:off x="4860573" y="3858646"/>
            <a:ext cx="2470854" cy="2533756"/>
          </a:xfrm>
          <a:prstGeom prst="frame">
            <a:avLst>
              <a:gd name="adj1" fmla="val 2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2" name="Прямоугольник 8">
            <a:extLst>
              <a:ext uri="{FF2B5EF4-FFF2-40B4-BE49-F238E27FC236}">
                <a16:creationId xmlns:a16="http://schemas.microsoft.com/office/drawing/2014/main" id="{154BE80C-6DDE-7E4B-8738-10F711F3E866}"/>
              </a:ext>
            </a:extLst>
          </p:cNvPr>
          <p:cNvSpPr/>
          <p:nvPr/>
        </p:nvSpPr>
        <p:spPr>
          <a:xfrm>
            <a:off x="9080415" y="1265197"/>
            <a:ext cx="2566561" cy="3046988"/>
          </a:xfrm>
          <a:prstGeom prst="rect">
            <a:avLst/>
          </a:prstGeom>
        </p:spPr>
        <p:txBody>
          <a:bodyPr wrap="square">
            <a:spAutoFit/>
          </a:bodyPr>
          <a:lstStyle/>
          <a:p>
            <a:pPr>
              <a:defRPr/>
            </a:pPr>
            <a:r>
              <a:rPr lang="en-US" sz="2400" dirty="0"/>
              <a:t>— constructions that function at the discourse level: </a:t>
            </a:r>
          </a:p>
          <a:p>
            <a:pPr marL="342900" indent="-342900">
              <a:buFont typeface="Arial"/>
              <a:buChar char="•"/>
              <a:defRPr/>
            </a:pPr>
            <a:r>
              <a:rPr lang="en-US" sz="2000" dirty="0"/>
              <a:t>structure the text</a:t>
            </a:r>
          </a:p>
          <a:p>
            <a:pPr marL="342900" indent="-342900">
              <a:buFont typeface="Arial"/>
              <a:buChar char="•"/>
              <a:defRPr/>
            </a:pPr>
            <a:r>
              <a:rPr lang="en-US" sz="2000" dirty="0"/>
              <a:t>organize the communication</a:t>
            </a:r>
          </a:p>
          <a:p>
            <a:pPr marL="342900" indent="-342900">
              <a:buFont typeface="Arial"/>
              <a:buChar char="•"/>
              <a:defRPr/>
            </a:pPr>
            <a:r>
              <a:rPr lang="en-US" sz="2000" dirty="0"/>
              <a:t>refer to a broader context than a single sentence</a:t>
            </a:r>
          </a:p>
        </p:txBody>
      </p:sp>
    </p:spTree>
    <p:extLst>
      <p:ext uri="{BB962C8B-B14F-4D97-AF65-F5344CB8AC3E}">
        <p14:creationId xmlns:p14="http://schemas.microsoft.com/office/powerpoint/2010/main" val="54188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able&#10;&#10;Description automatically generated">
            <a:extLst>
              <a:ext uri="{FF2B5EF4-FFF2-40B4-BE49-F238E27FC236}">
                <a16:creationId xmlns:a16="http://schemas.microsoft.com/office/drawing/2014/main" id="{0D96E1FF-6674-8D45-BD27-1EBA794DA89C}"/>
              </a:ext>
            </a:extLst>
          </p:cNvPr>
          <p:cNvPicPr>
            <a:picLocks noChangeAspect="1"/>
          </p:cNvPicPr>
          <p:nvPr/>
        </p:nvPicPr>
        <p:blipFill>
          <a:blip r:embed="rId2"/>
          <a:stretch>
            <a:fillRect/>
          </a:stretch>
        </p:blipFill>
        <p:spPr>
          <a:xfrm>
            <a:off x="379070" y="1249124"/>
            <a:ext cx="8701345" cy="5219044"/>
          </a:xfrm>
          <a:prstGeom prst="rect">
            <a:avLst/>
          </a:prstGeom>
        </p:spPr>
      </p:pic>
      <p:sp>
        <p:nvSpPr>
          <p:cNvPr id="8" name="Title 1">
            <a:extLst>
              <a:ext uri="{FF2B5EF4-FFF2-40B4-BE49-F238E27FC236}">
                <a16:creationId xmlns:a16="http://schemas.microsoft.com/office/drawing/2014/main" id="{CE39D10A-09CC-EE4C-B9C1-5CD4CBC94BA7}"/>
              </a:ext>
            </a:extLst>
          </p:cNvPr>
          <p:cNvSpPr txBox="1">
            <a:spLocks/>
          </p:cNvSpPr>
          <p:nvPr/>
        </p:nvSpPr>
        <p:spPr>
          <a:xfrm>
            <a:off x="1267552"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x-none"/>
          </a:p>
        </p:txBody>
      </p:sp>
      <p:sp>
        <p:nvSpPr>
          <p:cNvPr id="11" name="Title 1">
            <a:extLst>
              <a:ext uri="{FF2B5EF4-FFF2-40B4-BE49-F238E27FC236}">
                <a16:creationId xmlns:a16="http://schemas.microsoft.com/office/drawing/2014/main" id="{E06338CE-F8EA-D645-95A1-256919AAAA4A}"/>
              </a:ext>
            </a:extLst>
          </p:cNvPr>
          <p:cNvSpPr txBox="1">
            <a:spLocks/>
          </p:cNvSpPr>
          <p:nvPr/>
        </p:nvSpPr>
        <p:spPr>
          <a:xfrm>
            <a:off x="408848" y="539328"/>
            <a:ext cx="11062715" cy="5222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Calibri Light" panose="020F0302020204030204" pitchFamily="34" charset="0"/>
                <a:cs typeface="Calibri Light" panose="020F0302020204030204" pitchFamily="34" charset="0"/>
              </a:rPr>
              <a:t>5. Semantic class </a:t>
            </a:r>
            <a:r>
              <a:rPr lang="en-US" dirty="0"/>
              <a:t>Parameters</a:t>
            </a:r>
            <a:endParaRPr lang="x-none">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F122B397-529A-5741-9C5A-6485FE0B0350}"/>
              </a:ext>
            </a:extLst>
          </p:cNvPr>
          <p:cNvSpPr>
            <a:spLocks noGrp="1"/>
          </p:cNvSpPr>
          <p:nvPr>
            <p:ph type="sldNum" sz="quarter" idx="12"/>
          </p:nvPr>
        </p:nvSpPr>
        <p:spPr/>
        <p:txBody>
          <a:bodyPr/>
          <a:lstStyle/>
          <a:p>
            <a:fld id="{6E77C5C6-3357-E145-B5C5-5B5168CE97B5}" type="slidenum">
              <a:rPr lang="en-NO" smtClean="0"/>
              <a:t>24</a:t>
            </a:fld>
            <a:endParaRPr lang="en-NO"/>
          </a:p>
        </p:txBody>
      </p:sp>
      <p:pic>
        <p:nvPicPr>
          <p:cNvPr id="14" name="Picture 4">
            <a:extLst>
              <a:ext uri="{FF2B5EF4-FFF2-40B4-BE49-F238E27FC236}">
                <a16:creationId xmlns:a16="http://schemas.microsoft.com/office/drawing/2014/main" id="{A5220FBD-C6E8-774C-A7CB-7B340D2C9E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021815" y="4053521"/>
            <a:ext cx="3050350" cy="2265151"/>
          </a:xfrm>
          <a:prstGeom prst="rect">
            <a:avLst/>
          </a:prstGeom>
        </p:spPr>
      </p:pic>
      <p:sp>
        <p:nvSpPr>
          <p:cNvPr id="10" name="Рамка 7">
            <a:extLst>
              <a:ext uri="{FF2B5EF4-FFF2-40B4-BE49-F238E27FC236}">
                <a16:creationId xmlns:a16="http://schemas.microsoft.com/office/drawing/2014/main" id="{1E542C13-D444-024B-A0E7-6D33AF6CA71F}"/>
              </a:ext>
            </a:extLst>
          </p:cNvPr>
          <p:cNvSpPr/>
          <p:nvPr/>
        </p:nvSpPr>
        <p:spPr>
          <a:xfrm>
            <a:off x="7249343" y="3858646"/>
            <a:ext cx="1831072" cy="2533756"/>
          </a:xfrm>
          <a:prstGeom prst="frame">
            <a:avLst>
              <a:gd name="adj1" fmla="val 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3" name="Прямоугольник 8">
            <a:extLst>
              <a:ext uri="{FF2B5EF4-FFF2-40B4-BE49-F238E27FC236}">
                <a16:creationId xmlns:a16="http://schemas.microsoft.com/office/drawing/2014/main" id="{6685664F-7E40-F647-87DC-9BAAB1921403}"/>
              </a:ext>
            </a:extLst>
          </p:cNvPr>
          <p:cNvSpPr/>
          <p:nvPr/>
        </p:nvSpPr>
        <p:spPr>
          <a:xfrm>
            <a:off x="9021815" y="1273781"/>
            <a:ext cx="2902964" cy="2862322"/>
          </a:xfrm>
          <a:prstGeom prst="rect">
            <a:avLst/>
          </a:prstGeom>
        </p:spPr>
        <p:txBody>
          <a:bodyPr wrap="square">
            <a:spAutoFit/>
          </a:bodyPr>
          <a:lstStyle/>
          <a:p>
            <a:pPr marL="342900" indent="-342900">
              <a:buFont typeface="Arial"/>
              <a:buChar char="•"/>
            </a:pPr>
            <a:r>
              <a:rPr lang="en-US" sz="2000" dirty="0"/>
              <a:t>imply a scale that serves as a point of reference for a property or a situation characterized by a construction</a:t>
            </a:r>
          </a:p>
          <a:p>
            <a:pPr marL="342900" indent="-342900">
              <a:buFont typeface="Arial"/>
              <a:buChar char="•"/>
            </a:pPr>
            <a:r>
              <a:rPr lang="en-US" sz="2000" dirty="0"/>
              <a:t>can apply to and "build over" other meanings</a:t>
            </a:r>
          </a:p>
        </p:txBody>
      </p:sp>
    </p:spTree>
    <p:extLst>
      <p:ext uri="{BB962C8B-B14F-4D97-AF65-F5344CB8AC3E}">
        <p14:creationId xmlns:p14="http://schemas.microsoft.com/office/powerpoint/2010/main" val="33018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1EEA-29BB-CD45-A435-C0DD2650064A}"/>
              </a:ext>
            </a:extLst>
          </p:cNvPr>
          <p:cNvSpPr>
            <a:spLocks noGrp="1"/>
          </p:cNvSpPr>
          <p:nvPr>
            <p:ph type="title"/>
          </p:nvPr>
        </p:nvSpPr>
        <p:spPr/>
        <p:txBody>
          <a:bodyPr>
            <a:normAutofit/>
          </a:bodyPr>
          <a:lstStyle/>
          <a:p>
            <a:r>
              <a:rPr lang="en-NO" dirty="0"/>
              <a:t>Classification of constructions</a:t>
            </a:r>
          </a:p>
        </p:txBody>
      </p:sp>
      <p:sp>
        <p:nvSpPr>
          <p:cNvPr id="3" name="Content Placeholder 2">
            <a:extLst>
              <a:ext uri="{FF2B5EF4-FFF2-40B4-BE49-F238E27FC236}">
                <a16:creationId xmlns:a16="http://schemas.microsoft.com/office/drawing/2014/main" id="{216A8D93-467A-2F46-80B9-2F12CAE78DD2}"/>
              </a:ext>
            </a:extLst>
          </p:cNvPr>
          <p:cNvSpPr>
            <a:spLocks noGrp="1"/>
          </p:cNvSpPr>
          <p:nvPr>
            <p:ph idx="1"/>
          </p:nvPr>
        </p:nvSpPr>
        <p:spPr>
          <a:xfrm>
            <a:off x="838200" y="1487694"/>
            <a:ext cx="10515600" cy="4351338"/>
          </a:xfrm>
        </p:spPr>
        <p:txBody>
          <a:bodyPr>
            <a:normAutofit fontScale="92500" lnSpcReduction="10000"/>
          </a:bodyPr>
          <a:lstStyle/>
          <a:p>
            <a:r>
              <a:rPr lang="en-NO" dirty="0"/>
              <a:t>Families</a:t>
            </a:r>
          </a:p>
          <a:p>
            <a:pPr lvl="1"/>
            <a:r>
              <a:rPr lang="en-GB" dirty="0"/>
              <a:t>a family is a relatively homogeneous group of approx. 2-9 constructions that share some semantic, syntactic, and/or structural properties </a:t>
            </a:r>
          </a:p>
          <a:p>
            <a:pPr lvl="1"/>
            <a:r>
              <a:rPr lang="en-GB" dirty="0"/>
              <a:t>the constructions in a family share various subsets of these properties</a:t>
            </a:r>
          </a:p>
          <a:p>
            <a:pPr lvl="1"/>
            <a:r>
              <a:rPr lang="en-GB" dirty="0"/>
              <a:t>semantic and syntactic tags facilitate identification of families </a:t>
            </a:r>
          </a:p>
          <a:p>
            <a:pPr lvl="1"/>
            <a:r>
              <a:rPr lang="en-GB" dirty="0"/>
              <a:t>annotation by a panel of three native speakers</a:t>
            </a:r>
            <a:endParaRPr lang="en-NO" dirty="0"/>
          </a:p>
          <a:p>
            <a:r>
              <a:rPr lang="en-NO" dirty="0"/>
              <a:t>Clusters</a:t>
            </a:r>
          </a:p>
          <a:p>
            <a:pPr lvl="1"/>
            <a:r>
              <a:rPr lang="en-NO" dirty="0"/>
              <a:t>a cluster is a group of families that are linked through semantic and/or syntactic similarities </a:t>
            </a:r>
            <a:r>
              <a:rPr lang="en-GB" dirty="0"/>
              <a:t>in a prototypical vs. peripheral distribution, usually corresponding to semantic subtypes in annotation</a:t>
            </a:r>
            <a:endParaRPr lang="en-NO" dirty="0"/>
          </a:p>
          <a:p>
            <a:r>
              <a:rPr lang="en-NO" dirty="0"/>
              <a:t>Networks</a:t>
            </a:r>
          </a:p>
          <a:p>
            <a:pPr lvl="1"/>
            <a:r>
              <a:rPr lang="en-NO" dirty="0"/>
              <a:t>a network is a group of clusters that share a general semantic tag</a:t>
            </a:r>
          </a:p>
        </p:txBody>
      </p:sp>
      <p:sp>
        <p:nvSpPr>
          <p:cNvPr id="4" name="Rounded Rectangle 3">
            <a:extLst>
              <a:ext uri="{FF2B5EF4-FFF2-40B4-BE49-F238E27FC236}">
                <a16:creationId xmlns:a16="http://schemas.microsoft.com/office/drawing/2014/main" id="{47F62CBD-F118-7C4E-965B-E1CFC705FA23}"/>
              </a:ext>
            </a:extLst>
          </p:cNvPr>
          <p:cNvSpPr/>
          <p:nvPr/>
        </p:nvSpPr>
        <p:spPr>
          <a:xfrm>
            <a:off x="924339" y="5605669"/>
            <a:ext cx="10429461" cy="1083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800" dirty="0"/>
              <a:t>NEXT: Modality and its neighborhood, zooming in </a:t>
            </a:r>
            <a:r>
              <a:rPr lang="en-NO" sz="2800"/>
              <a:t>on two clusters of Prohibitive </a:t>
            </a:r>
            <a:r>
              <a:rPr lang="en-NO" sz="2800" dirty="0"/>
              <a:t>constructions</a:t>
            </a:r>
          </a:p>
        </p:txBody>
      </p:sp>
    </p:spTree>
    <p:extLst>
      <p:ext uri="{BB962C8B-B14F-4D97-AF65-F5344CB8AC3E}">
        <p14:creationId xmlns:p14="http://schemas.microsoft.com/office/powerpoint/2010/main" val="57442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EEC3478-1BBE-1747-AD61-0B9F75C9F6A5}"/>
              </a:ext>
            </a:extLst>
          </p:cNvPr>
          <p:cNvSpPr>
            <a:spLocks noGrp="1"/>
          </p:cNvSpPr>
          <p:nvPr>
            <p:ph idx="1"/>
          </p:nvPr>
        </p:nvSpPr>
        <p:spPr>
          <a:xfrm>
            <a:off x="841246" y="1947554"/>
            <a:ext cx="4098889" cy="4346368"/>
          </a:xfrm>
        </p:spPr>
        <p:txBody>
          <a:bodyPr>
            <a:normAutofit lnSpcReduction="10000"/>
          </a:bodyPr>
          <a:lstStyle/>
          <a:p>
            <a:r>
              <a:rPr lang="en-NO" sz="1800" dirty="0"/>
              <a:t>301 constructions</a:t>
            </a:r>
          </a:p>
          <a:p>
            <a:r>
              <a:rPr lang="en-NO" sz="1800" dirty="0"/>
              <a:t>Can be modelled as a radial category – </a:t>
            </a:r>
            <a:r>
              <a:rPr lang="en-US" sz="1800" dirty="0"/>
              <a:t>c</a:t>
            </a:r>
            <a:r>
              <a:rPr lang="en-NO" sz="1800" dirty="0"/>
              <a:t>entral "core" mo</a:t>
            </a:r>
            <a:r>
              <a:rPr lang="en-US" sz="1800" dirty="0"/>
              <a:t>d</a:t>
            </a:r>
            <a:r>
              <a:rPr lang="en-NO" sz="1800" dirty="0"/>
              <a:t>al meanings and their neighborhood</a:t>
            </a:r>
          </a:p>
          <a:p>
            <a:r>
              <a:rPr lang="en-NO" sz="1800" dirty="0"/>
              <a:t>Includes 10 semantic types (visualized as boxes)</a:t>
            </a:r>
          </a:p>
          <a:p>
            <a:r>
              <a:rPr lang="en-NO" sz="1800" dirty="0"/>
              <a:t>Arrows indicate subtypes of semantic types</a:t>
            </a:r>
          </a:p>
          <a:p>
            <a:r>
              <a:rPr lang="en-NO" sz="1800" dirty="0"/>
              <a:t>Numbers in ( ) – type frequency of each type in terms of individual constructions</a:t>
            </a:r>
          </a:p>
          <a:p>
            <a:r>
              <a:rPr lang="en-NO" sz="1800" dirty="0"/>
              <a:t>Solid lines – connections between types within this class</a:t>
            </a:r>
          </a:p>
          <a:p>
            <a:r>
              <a:rPr lang="en-US" sz="1800" dirty="0"/>
              <a:t>Dashed</a:t>
            </a:r>
            <a:r>
              <a:rPr lang="en-NO" sz="1800" dirty="0"/>
              <a:t> lines – overlaps with other classes</a:t>
            </a:r>
            <a:r>
              <a:rPr lang="en-US" sz="1800" dirty="0"/>
              <a:t> (indicated by dotted blue lines) </a:t>
            </a:r>
            <a:endParaRPr lang="en-NO" sz="1800" dirty="0"/>
          </a:p>
          <a:p>
            <a:endParaRPr lang="en-NO" sz="1400" dirty="0"/>
          </a:p>
        </p:txBody>
      </p:sp>
      <p:pic>
        <p:nvPicPr>
          <p:cNvPr id="4" name="Picture 3" descr="Diagram&#10;&#10;Description automatically generated">
            <a:extLst>
              <a:ext uri="{FF2B5EF4-FFF2-40B4-BE49-F238E27FC236}">
                <a16:creationId xmlns:a16="http://schemas.microsoft.com/office/drawing/2014/main" id="{26926D8A-758F-A645-8130-797F2EC27A4D}"/>
              </a:ext>
            </a:extLst>
          </p:cNvPr>
          <p:cNvPicPr>
            <a:picLocks/>
          </p:cNvPicPr>
          <p:nvPr/>
        </p:nvPicPr>
        <p:blipFill rotWithShape="1">
          <a:blip r:embed="rId3">
            <a:extLst>
              <a:ext uri="{28A0092B-C50C-407E-A947-70E740481C1C}">
                <a14:useLocalDpi xmlns:a14="http://schemas.microsoft.com/office/drawing/2010/main" val="0"/>
              </a:ext>
            </a:extLst>
          </a:blip>
          <a:srcRect r="5200" b="-2"/>
          <a:stretch/>
        </p:blipFill>
        <p:spPr>
          <a:xfrm>
            <a:off x="5124450" y="634382"/>
            <a:ext cx="6657213" cy="5495162"/>
          </a:xfrm>
          <a:prstGeom prst="rect">
            <a:avLst/>
          </a:prstGeom>
        </p:spPr>
      </p:pic>
      <p:sp>
        <p:nvSpPr>
          <p:cNvPr id="6" name="Title 1">
            <a:extLst>
              <a:ext uri="{FF2B5EF4-FFF2-40B4-BE49-F238E27FC236}">
                <a16:creationId xmlns:a16="http://schemas.microsoft.com/office/drawing/2014/main" id="{336D3E75-B3ED-604D-AD69-A17C1931401B}"/>
              </a:ext>
            </a:extLst>
          </p:cNvPr>
          <p:cNvSpPr>
            <a:spLocks noGrp="1"/>
          </p:cNvSpPr>
          <p:nvPr>
            <p:ph type="title"/>
          </p:nvPr>
        </p:nvSpPr>
        <p:spPr>
          <a:xfrm>
            <a:off x="746245" y="420479"/>
            <a:ext cx="5630804" cy="1348944"/>
          </a:xfrm>
        </p:spPr>
        <p:txBody>
          <a:bodyPr>
            <a:noAutofit/>
          </a:bodyPr>
          <a:lstStyle/>
          <a:p>
            <a:r>
              <a:rPr lang="en-NO" sz="3000"/>
              <a:t>Class of constructions: </a:t>
            </a:r>
            <a:br>
              <a:rPr lang="en-NO" sz="3000"/>
            </a:br>
            <a:r>
              <a:rPr lang="en-NO" sz="3000"/>
              <a:t>Modality and its neighborhood</a:t>
            </a:r>
          </a:p>
        </p:txBody>
      </p:sp>
      <p:sp>
        <p:nvSpPr>
          <p:cNvPr id="2" name="Стрелка вправо 1">
            <a:extLst>
              <a:ext uri="{FF2B5EF4-FFF2-40B4-BE49-F238E27FC236}">
                <a16:creationId xmlns:a16="http://schemas.microsoft.com/office/drawing/2014/main" id="{2F456721-937C-C04E-8E35-7AB57C78CF33}"/>
              </a:ext>
            </a:extLst>
          </p:cNvPr>
          <p:cNvSpPr/>
          <p:nvPr/>
        </p:nvSpPr>
        <p:spPr>
          <a:xfrm rot="2562563">
            <a:off x="6121549" y="3547156"/>
            <a:ext cx="7493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право 7">
            <a:extLst>
              <a:ext uri="{FF2B5EF4-FFF2-40B4-BE49-F238E27FC236}">
                <a16:creationId xmlns:a16="http://schemas.microsoft.com/office/drawing/2014/main" id="{545C3EE6-0ACF-CF45-B82D-A67577765EBA}"/>
              </a:ext>
            </a:extLst>
          </p:cNvPr>
          <p:cNvSpPr/>
          <p:nvPr/>
        </p:nvSpPr>
        <p:spPr>
          <a:xfrm>
            <a:off x="5721349" y="2866623"/>
            <a:ext cx="7493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трелка вправо 8">
            <a:extLst>
              <a:ext uri="{FF2B5EF4-FFF2-40B4-BE49-F238E27FC236}">
                <a16:creationId xmlns:a16="http://schemas.microsoft.com/office/drawing/2014/main" id="{F958102F-DB0F-514F-B2B2-19D6667CA01E}"/>
              </a:ext>
            </a:extLst>
          </p:cNvPr>
          <p:cNvSpPr/>
          <p:nvPr/>
        </p:nvSpPr>
        <p:spPr>
          <a:xfrm rot="5400000" flipV="1">
            <a:off x="7613862" y="5143288"/>
            <a:ext cx="543821" cy="341045"/>
          </a:xfrm>
          <a:prstGeom prst="rightArrow">
            <a:avLst>
              <a:gd name="adj1" fmla="val 507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lide Number Placeholder 2">
            <a:extLst>
              <a:ext uri="{FF2B5EF4-FFF2-40B4-BE49-F238E27FC236}">
                <a16:creationId xmlns:a16="http://schemas.microsoft.com/office/drawing/2014/main" id="{6C4984AF-466D-FA41-B0FF-595DD5684397}"/>
              </a:ext>
            </a:extLst>
          </p:cNvPr>
          <p:cNvSpPr>
            <a:spLocks noGrp="1"/>
          </p:cNvSpPr>
          <p:nvPr>
            <p:ph type="sldNum" sz="quarter" idx="12"/>
          </p:nvPr>
        </p:nvSpPr>
        <p:spPr/>
        <p:txBody>
          <a:bodyPr/>
          <a:lstStyle/>
          <a:p>
            <a:fld id="{6E77C5C6-3357-E145-B5C5-5B5168CE97B5}" type="slidenum">
              <a:rPr lang="en-NO" smtClean="0"/>
              <a:t>26</a:t>
            </a:fld>
            <a:endParaRPr lang="en-NO"/>
          </a:p>
        </p:txBody>
      </p:sp>
      <p:sp>
        <p:nvSpPr>
          <p:cNvPr id="10" name="Овал 14">
            <a:extLst>
              <a:ext uri="{FF2B5EF4-FFF2-40B4-BE49-F238E27FC236}">
                <a16:creationId xmlns:a16="http://schemas.microsoft.com/office/drawing/2014/main" id="{8EEB3DCA-7E2E-8442-8C77-BBEFE3B1E36C}"/>
              </a:ext>
            </a:extLst>
          </p:cNvPr>
          <p:cNvSpPr/>
          <p:nvPr/>
        </p:nvSpPr>
        <p:spPr>
          <a:xfrm>
            <a:off x="7378700" y="4559299"/>
            <a:ext cx="673100" cy="482601"/>
          </a:xfrm>
          <a:prstGeom prst="ellipse">
            <a:avLst/>
          </a:prstGeom>
          <a:no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5" name="Rounded Rectangle 4">
            <a:extLst>
              <a:ext uri="{FF2B5EF4-FFF2-40B4-BE49-F238E27FC236}">
                <a16:creationId xmlns:a16="http://schemas.microsoft.com/office/drawing/2014/main" id="{49EFC12C-2CA6-564A-990C-83692DCCB636}"/>
              </a:ext>
            </a:extLst>
          </p:cNvPr>
          <p:cNvSpPr/>
          <p:nvPr/>
        </p:nvSpPr>
        <p:spPr>
          <a:xfrm>
            <a:off x="5611659" y="3404352"/>
            <a:ext cx="5752617" cy="168422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noFill/>
            </a:endParaRPr>
          </a:p>
        </p:txBody>
      </p:sp>
    </p:spTree>
    <p:extLst>
      <p:ext uri="{BB962C8B-B14F-4D97-AF65-F5344CB8AC3E}">
        <p14:creationId xmlns:p14="http://schemas.microsoft.com/office/powerpoint/2010/main" val="54380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EC0D9625-9A14-AD48-87E2-C8FAC1434840}"/>
              </a:ext>
            </a:extLst>
          </p:cNvPr>
          <p:cNvPicPr>
            <a:picLocks/>
          </p:cNvPicPr>
          <p:nvPr/>
        </p:nvPicPr>
        <p:blipFill rotWithShape="1">
          <a:blip r:embed="rId2">
            <a:extLst>
              <a:ext uri="{28A0092B-C50C-407E-A947-70E740481C1C}">
                <a14:useLocalDpi xmlns:a14="http://schemas.microsoft.com/office/drawing/2010/main" val="0"/>
              </a:ext>
            </a:extLst>
          </a:blip>
          <a:srcRect r="5200" b="-2"/>
          <a:stretch/>
        </p:blipFill>
        <p:spPr>
          <a:xfrm>
            <a:off x="1841500" y="0"/>
            <a:ext cx="8327263" cy="6858000"/>
          </a:xfrm>
          <a:prstGeom prst="rect">
            <a:avLst/>
          </a:prstGeom>
        </p:spPr>
      </p:pic>
      <p:sp>
        <p:nvSpPr>
          <p:cNvPr id="9" name="Выноска 2 8">
            <a:extLst>
              <a:ext uri="{FF2B5EF4-FFF2-40B4-BE49-F238E27FC236}">
                <a16:creationId xmlns:a16="http://schemas.microsoft.com/office/drawing/2014/main" id="{91F6CBE3-0333-3940-8C57-731974BFC02C}"/>
              </a:ext>
            </a:extLst>
          </p:cNvPr>
          <p:cNvSpPr/>
          <p:nvPr/>
        </p:nvSpPr>
        <p:spPr>
          <a:xfrm>
            <a:off x="7238564" y="5524500"/>
            <a:ext cx="2435679" cy="1219200"/>
          </a:xfrm>
          <a:prstGeom prst="borderCallout2">
            <a:avLst>
              <a:gd name="adj1" fmla="val 38005"/>
              <a:gd name="adj2" fmla="val -2426"/>
              <a:gd name="adj3" fmla="val 42663"/>
              <a:gd name="adj4" fmla="val -22652"/>
              <a:gd name="adj5" fmla="val -29191"/>
              <a:gd name="adj6" fmla="val -4775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Ne strašno/ničego, esli</a:t>
            </a:r>
            <a:r>
              <a:rPr lang="ru-RU" sz="1500" b="1" dirty="0"/>
              <a:t> </a:t>
            </a:r>
            <a:r>
              <a:rPr lang="en-US" sz="1500" b="1" dirty="0"/>
              <a:t>Cl</a:t>
            </a:r>
            <a:r>
              <a:rPr lang="ru-RU" sz="1500" b="1" dirty="0"/>
              <a:t>? </a:t>
            </a:r>
            <a:endParaRPr lang="en-US" sz="1500" b="1" dirty="0"/>
          </a:p>
          <a:p>
            <a:pPr algn="ctr"/>
            <a:r>
              <a:rPr lang="en-US" sz="1500" i="1" dirty="0"/>
              <a:t>Ne </a:t>
            </a:r>
            <a:r>
              <a:rPr lang="en-US" sz="1500" i="1" dirty="0" err="1"/>
              <a:t>strašno</a:t>
            </a:r>
            <a:r>
              <a:rPr lang="en-US" sz="1500" i="1" dirty="0"/>
              <a:t>, esli ja zakurju?</a:t>
            </a:r>
            <a:endParaRPr lang="en-US" sz="1500" dirty="0"/>
          </a:p>
          <a:p>
            <a:pPr algn="ctr"/>
            <a:r>
              <a:rPr lang="en-US" sz="1500" dirty="0"/>
              <a:t>‘Would you mind if I smoke?’</a:t>
            </a:r>
          </a:p>
        </p:txBody>
      </p:sp>
      <p:sp>
        <p:nvSpPr>
          <p:cNvPr id="14" name="Выноска 2 13">
            <a:extLst>
              <a:ext uri="{FF2B5EF4-FFF2-40B4-BE49-F238E27FC236}">
                <a16:creationId xmlns:a16="http://schemas.microsoft.com/office/drawing/2014/main" id="{B0722FEA-A70F-444A-854E-C0FB600AF8F7}"/>
              </a:ext>
            </a:extLst>
          </p:cNvPr>
          <p:cNvSpPr/>
          <p:nvPr/>
        </p:nvSpPr>
        <p:spPr>
          <a:xfrm>
            <a:off x="9866736" y="3560203"/>
            <a:ext cx="2325264" cy="1273053"/>
          </a:xfrm>
          <a:prstGeom prst="borderCallout2">
            <a:avLst>
              <a:gd name="adj1" fmla="val 27871"/>
              <a:gd name="adj2" fmla="val -2715"/>
              <a:gd name="adj3" fmla="val 18750"/>
              <a:gd name="adj4" fmla="val -16667"/>
              <a:gd name="adj5" fmla="val -34398"/>
              <a:gd name="adj6" fmla="val -4165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500" b="1" dirty="0"/>
              <a:t>((</a:t>
            </a:r>
            <a:r>
              <a:rPr lang="en-US" sz="1500" b="1" dirty="0"/>
              <a:t>Ja</a:t>
            </a:r>
            <a:r>
              <a:rPr lang="ru-RU" sz="1500" b="1" dirty="0"/>
              <a:t>) </a:t>
            </a:r>
            <a:r>
              <a:rPr lang="en-US" sz="1500" b="1" dirty="0"/>
              <a:t>bojus’</a:t>
            </a:r>
            <a:r>
              <a:rPr lang="ru-RU" sz="1500" b="1" dirty="0"/>
              <a:t>,) </a:t>
            </a:r>
            <a:r>
              <a:rPr lang="en-US" sz="1500" b="1" dirty="0"/>
              <a:t>kak by ne VP</a:t>
            </a:r>
            <a:r>
              <a:rPr lang="ru-RU" sz="1500" b="1" dirty="0"/>
              <a:t>-</a:t>
            </a:r>
            <a:r>
              <a:rPr lang="en-US" sz="1500" b="1" dirty="0"/>
              <a:t>Pfv</a:t>
            </a:r>
            <a:r>
              <a:rPr lang="ru-RU" sz="1500" b="1" dirty="0"/>
              <a:t>.</a:t>
            </a:r>
            <a:r>
              <a:rPr lang="en-US" sz="1500" b="1" dirty="0"/>
              <a:t>Pst</a:t>
            </a:r>
            <a:r>
              <a:rPr lang="ru-RU" sz="1500" b="1" i="1" dirty="0"/>
              <a:t> </a:t>
            </a:r>
            <a:endParaRPr lang="en-US" sz="1500" b="1" i="1" dirty="0"/>
          </a:p>
          <a:p>
            <a:r>
              <a:rPr lang="en-US" sz="1500" i="1" dirty="0"/>
              <a:t>Kak by Miša ne opozdal!</a:t>
            </a:r>
          </a:p>
          <a:p>
            <a:pPr lvl="0"/>
            <a:r>
              <a:rPr lang="en-US" sz="1500" i="1" dirty="0"/>
              <a:t>‘</a:t>
            </a:r>
            <a:r>
              <a:rPr lang="en-US" sz="1500" dirty="0"/>
              <a:t>I’m afraid Misha could be late!’</a:t>
            </a:r>
          </a:p>
        </p:txBody>
      </p:sp>
      <p:sp>
        <p:nvSpPr>
          <p:cNvPr id="15" name="Овал 14">
            <a:extLst>
              <a:ext uri="{FF2B5EF4-FFF2-40B4-BE49-F238E27FC236}">
                <a16:creationId xmlns:a16="http://schemas.microsoft.com/office/drawing/2014/main" id="{F2AFEA18-2E38-234A-AD10-5AEDE0D80F12}"/>
              </a:ext>
            </a:extLst>
          </p:cNvPr>
          <p:cNvSpPr/>
          <p:nvPr/>
        </p:nvSpPr>
        <p:spPr>
          <a:xfrm>
            <a:off x="4572001" y="266699"/>
            <a:ext cx="3628570" cy="2607129"/>
          </a:xfrm>
          <a:prstGeom prst="ellipse">
            <a:avLst/>
          </a:prstGeom>
          <a:no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1032" name="Picture 8">
            <a:extLst>
              <a:ext uri="{FF2B5EF4-FFF2-40B4-BE49-F238E27FC236}">
                <a16:creationId xmlns:a16="http://schemas.microsoft.com/office/drawing/2014/main" id="{D11DCEE8-4C9B-5F43-8BD7-599BD5131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130" y="1883282"/>
            <a:ext cx="845613" cy="845613"/>
          </a:xfrm>
          <a:prstGeom prst="rect">
            <a:avLst/>
          </a:prstGeom>
          <a:noFill/>
          <a:extLst>
            <a:ext uri="{909E8E84-426E-40DD-AFC4-6F175D3DCCD1}">
              <a14:hiddenFill xmlns:a14="http://schemas.microsoft.com/office/drawing/2010/main">
                <a:solidFill>
                  <a:srgbClr val="FFFFFF"/>
                </a:solidFill>
              </a14:hiddenFill>
            </a:ext>
          </a:extLst>
        </p:spPr>
      </p:pic>
      <p:sp>
        <p:nvSpPr>
          <p:cNvPr id="16" name="Рамка 15">
            <a:extLst>
              <a:ext uri="{FF2B5EF4-FFF2-40B4-BE49-F238E27FC236}">
                <a16:creationId xmlns:a16="http://schemas.microsoft.com/office/drawing/2014/main" id="{F7220473-B443-DB4F-A33F-941F8FC83BB6}"/>
              </a:ext>
            </a:extLst>
          </p:cNvPr>
          <p:cNvSpPr/>
          <p:nvPr/>
        </p:nvSpPr>
        <p:spPr>
          <a:xfrm>
            <a:off x="7789222" y="2540000"/>
            <a:ext cx="1334365" cy="600528"/>
          </a:xfrm>
          <a:prstGeom prst="frame">
            <a:avLst>
              <a:gd name="adj1" fmla="val 733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3" name="Рамка 22">
            <a:extLst>
              <a:ext uri="{FF2B5EF4-FFF2-40B4-BE49-F238E27FC236}">
                <a16:creationId xmlns:a16="http://schemas.microsoft.com/office/drawing/2014/main" id="{0352EC63-FD09-604F-A267-20F85C2ED6B2}"/>
              </a:ext>
            </a:extLst>
          </p:cNvPr>
          <p:cNvSpPr/>
          <p:nvPr/>
        </p:nvSpPr>
        <p:spPr>
          <a:xfrm>
            <a:off x="3648984" y="2728896"/>
            <a:ext cx="1334365" cy="544392"/>
          </a:xfrm>
          <a:prstGeom prst="frame">
            <a:avLst>
              <a:gd name="adj1" fmla="val 733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Рамка 23">
            <a:extLst>
              <a:ext uri="{FF2B5EF4-FFF2-40B4-BE49-F238E27FC236}">
                <a16:creationId xmlns:a16="http://schemas.microsoft.com/office/drawing/2014/main" id="{D473A763-3ED2-E342-A31B-CFA850E3D032}"/>
              </a:ext>
            </a:extLst>
          </p:cNvPr>
          <p:cNvSpPr/>
          <p:nvPr/>
        </p:nvSpPr>
        <p:spPr>
          <a:xfrm>
            <a:off x="3985028" y="3864428"/>
            <a:ext cx="1349828" cy="667657"/>
          </a:xfrm>
          <a:prstGeom prst="frame">
            <a:avLst>
              <a:gd name="adj1" fmla="val 733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 name="Slide Number Placeholder 1">
            <a:extLst>
              <a:ext uri="{FF2B5EF4-FFF2-40B4-BE49-F238E27FC236}">
                <a16:creationId xmlns:a16="http://schemas.microsoft.com/office/drawing/2014/main" id="{0807BDA7-8C78-CB4B-933C-BA2CCBA22924}"/>
              </a:ext>
            </a:extLst>
          </p:cNvPr>
          <p:cNvSpPr>
            <a:spLocks noGrp="1"/>
          </p:cNvSpPr>
          <p:nvPr>
            <p:ph type="sldNum" sz="quarter" idx="12"/>
          </p:nvPr>
        </p:nvSpPr>
        <p:spPr/>
        <p:txBody>
          <a:bodyPr/>
          <a:lstStyle/>
          <a:p>
            <a:fld id="{6E77C5C6-3357-E145-B5C5-5B5168CE97B5}" type="slidenum">
              <a:rPr lang="en-NO" smtClean="0"/>
              <a:t>27</a:t>
            </a:fld>
            <a:endParaRPr lang="en-NO"/>
          </a:p>
        </p:txBody>
      </p:sp>
      <p:sp>
        <p:nvSpPr>
          <p:cNvPr id="18" name="Выноска 2 8">
            <a:extLst>
              <a:ext uri="{FF2B5EF4-FFF2-40B4-BE49-F238E27FC236}">
                <a16:creationId xmlns:a16="http://schemas.microsoft.com/office/drawing/2014/main" id="{5C5BB2BF-5AA1-CC49-9ACB-625E4BF0A558}"/>
              </a:ext>
            </a:extLst>
          </p:cNvPr>
          <p:cNvSpPr/>
          <p:nvPr/>
        </p:nvSpPr>
        <p:spPr>
          <a:xfrm>
            <a:off x="177967" y="5319712"/>
            <a:ext cx="2639446" cy="1219200"/>
          </a:xfrm>
          <a:prstGeom prst="borderCallout2">
            <a:avLst>
              <a:gd name="adj1" fmla="val 49307"/>
              <a:gd name="adj2" fmla="val 100556"/>
              <a:gd name="adj3" fmla="val 45745"/>
              <a:gd name="adj4" fmla="val 137279"/>
              <a:gd name="adj5" fmla="val -424"/>
              <a:gd name="adj6" fmla="val 17814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a:solidFill>
                  <a:schemeClr val="bg1"/>
                </a:solidFill>
              </a:rPr>
              <a:t>(</a:t>
            </a:r>
            <a:r>
              <a:rPr lang="en-US" sz="1500" b="1" dirty="0">
                <a:solidFill>
                  <a:schemeClr val="bg1"/>
                </a:solidFill>
              </a:rPr>
              <a:t>NP</a:t>
            </a:r>
            <a:r>
              <a:rPr lang="ru-RU" sz="1500" b="1" dirty="0">
                <a:solidFill>
                  <a:schemeClr val="bg1"/>
                </a:solidFill>
              </a:rPr>
              <a:t>-</a:t>
            </a:r>
            <a:r>
              <a:rPr lang="en-US" sz="1500" b="1" dirty="0">
                <a:solidFill>
                  <a:schemeClr val="bg1"/>
                </a:solidFill>
              </a:rPr>
              <a:t>Dat</a:t>
            </a:r>
            <a:r>
              <a:rPr lang="ru-RU" sz="1500" b="1" dirty="0">
                <a:solidFill>
                  <a:schemeClr val="bg1"/>
                </a:solidFill>
              </a:rPr>
              <a:t>) </a:t>
            </a:r>
            <a:r>
              <a:rPr lang="en-US" sz="1500" b="1" dirty="0">
                <a:solidFill>
                  <a:schemeClr val="bg1"/>
                </a:solidFill>
              </a:rPr>
              <a:t>Cop</a:t>
            </a:r>
            <a:r>
              <a:rPr lang="ru-RU" sz="1500" b="1" dirty="0">
                <a:solidFill>
                  <a:schemeClr val="bg1"/>
                </a:solidFill>
              </a:rPr>
              <a:t> </a:t>
            </a:r>
            <a:r>
              <a:rPr lang="en-US" sz="1500" b="1" dirty="0" err="1">
                <a:solidFill>
                  <a:schemeClr val="bg1"/>
                </a:solidFill>
              </a:rPr>
              <a:t>možno</a:t>
            </a:r>
            <a:r>
              <a:rPr lang="ru-RU" sz="1500" b="1" dirty="0">
                <a:solidFill>
                  <a:schemeClr val="bg1"/>
                </a:solidFill>
              </a:rPr>
              <a:t> </a:t>
            </a:r>
            <a:r>
              <a:rPr lang="en-US" sz="1500" b="1" dirty="0">
                <a:solidFill>
                  <a:schemeClr val="bg1"/>
                </a:solidFill>
              </a:rPr>
              <a:t>VP</a:t>
            </a:r>
            <a:r>
              <a:rPr lang="ru-RU" sz="1500" b="1" dirty="0">
                <a:solidFill>
                  <a:schemeClr val="bg1"/>
                </a:solidFill>
              </a:rPr>
              <a:t>-</a:t>
            </a:r>
            <a:r>
              <a:rPr lang="en-US" sz="1500" b="1" dirty="0">
                <a:solidFill>
                  <a:schemeClr val="bg1"/>
                </a:solidFill>
              </a:rPr>
              <a:t>Inf </a:t>
            </a:r>
          </a:p>
          <a:p>
            <a:r>
              <a:rPr lang="en-US" sz="1500" i="1" dirty="0">
                <a:solidFill>
                  <a:schemeClr val="bg1"/>
                </a:solidFill>
              </a:rPr>
              <a:t>Do </a:t>
            </a:r>
            <a:r>
              <a:rPr lang="en-US" sz="1500" i="1" dirty="0" err="1">
                <a:solidFill>
                  <a:schemeClr val="bg1"/>
                </a:solidFill>
              </a:rPr>
              <a:t>Moskvy</a:t>
            </a:r>
            <a:r>
              <a:rPr lang="en-US" sz="1500" i="1" dirty="0">
                <a:solidFill>
                  <a:schemeClr val="bg1"/>
                </a:solidFill>
              </a:rPr>
              <a:t> </a:t>
            </a:r>
            <a:r>
              <a:rPr lang="en-US" sz="1500" i="1" dirty="0" err="1">
                <a:solidFill>
                  <a:schemeClr val="bg1"/>
                </a:solidFill>
              </a:rPr>
              <a:t>iz</a:t>
            </a:r>
            <a:r>
              <a:rPr lang="en-US" sz="1500" i="1" dirty="0">
                <a:solidFill>
                  <a:schemeClr val="bg1"/>
                </a:solidFill>
              </a:rPr>
              <a:t> </a:t>
            </a:r>
            <a:r>
              <a:rPr lang="en-US" sz="1500" i="1" dirty="0" err="1">
                <a:solidFill>
                  <a:schemeClr val="bg1"/>
                </a:solidFill>
              </a:rPr>
              <a:t>Londona</a:t>
            </a:r>
            <a:r>
              <a:rPr lang="en-US" sz="1500" i="1" dirty="0">
                <a:solidFill>
                  <a:schemeClr val="bg1"/>
                </a:solidFill>
              </a:rPr>
              <a:t> </a:t>
            </a:r>
            <a:r>
              <a:rPr lang="en-US" sz="1500" i="1" dirty="0" err="1">
                <a:solidFill>
                  <a:schemeClr val="bg1"/>
                </a:solidFill>
              </a:rPr>
              <a:t>možno</a:t>
            </a:r>
            <a:r>
              <a:rPr lang="en-US" sz="1500" i="1" dirty="0">
                <a:solidFill>
                  <a:schemeClr val="bg1"/>
                </a:solidFill>
              </a:rPr>
              <a:t> </a:t>
            </a:r>
            <a:r>
              <a:rPr lang="en-US" sz="1500" i="1" dirty="0" err="1">
                <a:solidFill>
                  <a:schemeClr val="bg1"/>
                </a:solidFill>
              </a:rPr>
              <a:t>doletet</a:t>
            </a:r>
            <a:r>
              <a:rPr lang="en-US" sz="1500" i="1" dirty="0">
                <a:solidFill>
                  <a:schemeClr val="bg1"/>
                </a:solidFill>
              </a:rPr>
              <a:t>’ za </a:t>
            </a:r>
            <a:r>
              <a:rPr lang="en-US" sz="1500" i="1" dirty="0" err="1">
                <a:solidFill>
                  <a:schemeClr val="bg1"/>
                </a:solidFill>
              </a:rPr>
              <a:t>četyre</a:t>
            </a:r>
            <a:r>
              <a:rPr lang="en-US" sz="1500" i="1" dirty="0">
                <a:solidFill>
                  <a:schemeClr val="bg1"/>
                </a:solidFill>
              </a:rPr>
              <a:t> </a:t>
            </a:r>
            <a:r>
              <a:rPr lang="en-US" sz="1500" i="1" dirty="0" err="1">
                <a:solidFill>
                  <a:schemeClr val="bg1"/>
                </a:solidFill>
              </a:rPr>
              <a:t>časa</a:t>
            </a:r>
            <a:r>
              <a:rPr lang="en-US" sz="1500" i="1" dirty="0">
                <a:solidFill>
                  <a:schemeClr val="bg1"/>
                </a:solidFill>
              </a:rPr>
              <a:t>. </a:t>
            </a:r>
          </a:p>
          <a:p>
            <a:r>
              <a:rPr lang="en-US" sz="1500" dirty="0">
                <a:solidFill>
                  <a:schemeClr val="bg1"/>
                </a:solidFill>
              </a:rPr>
              <a:t>‘One can fly to Moscow from London in 4 hours’.</a:t>
            </a:r>
            <a:endParaRPr lang="ru-RU" sz="1500" dirty="0">
              <a:solidFill>
                <a:schemeClr val="bg1"/>
              </a:solidFill>
            </a:endParaRPr>
          </a:p>
        </p:txBody>
      </p:sp>
      <p:sp>
        <p:nvSpPr>
          <p:cNvPr id="19" name="Выноска 2 8">
            <a:extLst>
              <a:ext uri="{FF2B5EF4-FFF2-40B4-BE49-F238E27FC236}">
                <a16:creationId xmlns:a16="http://schemas.microsoft.com/office/drawing/2014/main" id="{D70280A0-DA5E-5D4D-8269-513A896B1236}"/>
              </a:ext>
            </a:extLst>
          </p:cNvPr>
          <p:cNvSpPr/>
          <p:nvPr/>
        </p:nvSpPr>
        <p:spPr>
          <a:xfrm>
            <a:off x="11611" y="2728894"/>
            <a:ext cx="2325264" cy="1589105"/>
          </a:xfrm>
          <a:prstGeom prst="borderCallout2">
            <a:avLst>
              <a:gd name="adj1" fmla="val 51705"/>
              <a:gd name="adj2" fmla="val 88046"/>
              <a:gd name="adj3" fmla="val 33757"/>
              <a:gd name="adj4" fmla="val 133456"/>
              <a:gd name="adj5" fmla="val 15560"/>
              <a:gd name="adj6" fmla="val 15520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chemeClr val="bg1"/>
                </a:solidFill>
              </a:rPr>
              <a:t>Vot</a:t>
            </a:r>
            <a:r>
              <a:rPr lang="en-US" sz="1500" b="1" dirty="0">
                <a:solidFill>
                  <a:schemeClr val="bg1"/>
                </a:solidFill>
              </a:rPr>
              <a:t> by</a:t>
            </a:r>
            <a:r>
              <a:rPr lang="ru-RU" sz="1500" b="1" dirty="0">
                <a:solidFill>
                  <a:schemeClr val="bg1"/>
                </a:solidFill>
              </a:rPr>
              <a:t> (</a:t>
            </a:r>
            <a:r>
              <a:rPr lang="en-US" sz="1500" b="1" dirty="0">
                <a:solidFill>
                  <a:schemeClr val="bg1"/>
                </a:solidFill>
              </a:rPr>
              <a:t>NP</a:t>
            </a:r>
            <a:r>
              <a:rPr lang="ru-RU" sz="1500" b="1" dirty="0">
                <a:solidFill>
                  <a:schemeClr val="bg1"/>
                </a:solidFill>
              </a:rPr>
              <a:t>-</a:t>
            </a:r>
            <a:r>
              <a:rPr lang="en-US" sz="1500" b="1" dirty="0" err="1">
                <a:solidFill>
                  <a:schemeClr val="bg1"/>
                </a:solidFill>
              </a:rPr>
              <a:t>Dat</a:t>
            </a:r>
            <a:r>
              <a:rPr lang="ru-RU" sz="1500" b="1" dirty="0">
                <a:solidFill>
                  <a:schemeClr val="bg1"/>
                </a:solidFill>
              </a:rPr>
              <a:t>) (</a:t>
            </a:r>
            <a:r>
              <a:rPr lang="en-US" sz="1500" b="1" dirty="0" err="1">
                <a:solidFill>
                  <a:schemeClr val="bg1"/>
                </a:solidFill>
              </a:rPr>
              <a:t>nikogda</a:t>
            </a:r>
            <a:r>
              <a:rPr lang="ru-RU" sz="1500" b="1" dirty="0">
                <a:solidFill>
                  <a:schemeClr val="bg1"/>
                </a:solidFill>
              </a:rPr>
              <a:t> </a:t>
            </a:r>
            <a:r>
              <a:rPr lang="en-US" sz="1500" b="1" dirty="0">
                <a:solidFill>
                  <a:schemeClr val="bg1"/>
                </a:solidFill>
              </a:rPr>
              <a:t>ne</a:t>
            </a:r>
            <a:r>
              <a:rPr lang="ru-RU" sz="1500" b="1" dirty="0">
                <a:solidFill>
                  <a:schemeClr val="bg1"/>
                </a:solidFill>
              </a:rPr>
              <a:t>/</a:t>
            </a:r>
            <a:r>
              <a:rPr lang="en-US" sz="1500" b="1" dirty="0" err="1">
                <a:solidFill>
                  <a:schemeClr val="bg1"/>
                </a:solidFill>
              </a:rPr>
              <a:t>vsegda</a:t>
            </a:r>
            <a:r>
              <a:rPr lang="ru-RU" sz="1500" b="1" dirty="0">
                <a:solidFill>
                  <a:schemeClr val="bg1"/>
                </a:solidFill>
              </a:rPr>
              <a:t>) </a:t>
            </a:r>
            <a:r>
              <a:rPr lang="en-US" sz="1500" b="1" dirty="0">
                <a:solidFill>
                  <a:schemeClr val="bg1"/>
                </a:solidFill>
              </a:rPr>
              <a:t>VP</a:t>
            </a:r>
            <a:r>
              <a:rPr lang="ru-RU" sz="1500" b="1" dirty="0">
                <a:solidFill>
                  <a:schemeClr val="bg1"/>
                </a:solidFill>
              </a:rPr>
              <a:t>-</a:t>
            </a:r>
            <a:r>
              <a:rPr lang="en-US" sz="1500" b="1" dirty="0">
                <a:solidFill>
                  <a:schemeClr val="bg1"/>
                </a:solidFill>
              </a:rPr>
              <a:t>Inf</a:t>
            </a:r>
            <a:r>
              <a:rPr lang="ru-RU" sz="1500" b="1" dirty="0">
                <a:solidFill>
                  <a:schemeClr val="bg1"/>
                </a:solidFill>
              </a:rPr>
              <a:t>! </a:t>
            </a:r>
            <a:endParaRPr lang="en-US" sz="1500" b="1" dirty="0">
              <a:solidFill>
                <a:schemeClr val="bg1"/>
              </a:solidFill>
            </a:endParaRPr>
          </a:p>
          <a:p>
            <a:r>
              <a:rPr lang="en-US" sz="1500" i="1" dirty="0" err="1">
                <a:solidFill>
                  <a:schemeClr val="bg1"/>
                </a:solidFill>
              </a:rPr>
              <a:t>Vot</a:t>
            </a:r>
            <a:r>
              <a:rPr lang="en-US" sz="1500" i="1" dirty="0">
                <a:solidFill>
                  <a:schemeClr val="bg1"/>
                </a:solidFill>
              </a:rPr>
              <a:t> by </a:t>
            </a:r>
            <a:r>
              <a:rPr lang="en-US" sz="1500" i="1" dirty="0" err="1">
                <a:solidFill>
                  <a:schemeClr val="bg1"/>
                </a:solidFill>
              </a:rPr>
              <a:t>nikogda</a:t>
            </a:r>
            <a:r>
              <a:rPr lang="en-US" sz="1500" i="1" dirty="0">
                <a:solidFill>
                  <a:schemeClr val="bg1"/>
                </a:solidFill>
              </a:rPr>
              <a:t> ne </a:t>
            </a:r>
            <a:r>
              <a:rPr lang="en-US" sz="1500" i="1" dirty="0" err="1">
                <a:solidFill>
                  <a:schemeClr val="bg1"/>
                </a:solidFill>
              </a:rPr>
              <a:t>rabotat</a:t>
            </a:r>
            <a:r>
              <a:rPr lang="en-US" sz="1500" i="1" dirty="0">
                <a:solidFill>
                  <a:schemeClr val="bg1"/>
                </a:solidFill>
              </a:rPr>
              <a:t>’!</a:t>
            </a:r>
          </a:p>
          <a:p>
            <a:r>
              <a:rPr lang="en-US" sz="1500" dirty="0">
                <a:solidFill>
                  <a:schemeClr val="bg1"/>
                </a:solidFill>
              </a:rPr>
              <a:t>‘Wouldn’t it be great if one never had to work!’</a:t>
            </a:r>
            <a:endParaRPr lang="ru-RU" sz="1500" dirty="0">
              <a:solidFill>
                <a:schemeClr val="bg1"/>
              </a:solidFill>
            </a:endParaRPr>
          </a:p>
        </p:txBody>
      </p:sp>
    </p:spTree>
    <p:extLst>
      <p:ext uri="{BB962C8B-B14F-4D97-AF65-F5344CB8AC3E}">
        <p14:creationId xmlns:p14="http://schemas.microsoft.com/office/powerpoint/2010/main" val="2650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23" grpId="0" animBg="1"/>
      <p:bldP spid="24"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6AF2A0-18BB-B243-B02E-4159BDB1808E}"/>
              </a:ext>
            </a:extLst>
          </p:cNvPr>
          <p:cNvSpPr txBox="1"/>
          <p:nvPr/>
        </p:nvSpPr>
        <p:spPr>
          <a:xfrm>
            <a:off x="4840355" y="2574235"/>
            <a:ext cx="1838740" cy="1015663"/>
          </a:xfrm>
          <a:prstGeom prst="rect">
            <a:avLst/>
          </a:prstGeom>
          <a:noFill/>
          <a:ln w="57150">
            <a:solidFill>
              <a:schemeClr val="tx1"/>
            </a:solidFill>
          </a:ln>
        </p:spPr>
        <p:txBody>
          <a:bodyPr wrap="square" rtlCol="0">
            <a:spAutoFit/>
          </a:bodyPr>
          <a:lstStyle/>
          <a:p>
            <a:r>
              <a:rPr lang="en-NO" sz="1200"/>
              <a:t>1:1 (4 constructions) </a:t>
            </a:r>
          </a:p>
          <a:p>
            <a:r>
              <a:rPr lang="nb-NO" sz="1200" dirty="0"/>
              <a:t>Prevention of intended activity</a:t>
            </a:r>
            <a:endParaRPr lang="en-NO" sz="1200"/>
          </a:p>
          <a:p>
            <a:r>
              <a:rPr lang="nb-NO" sz="1200" i="1" dirty="0"/>
              <a:t>Ne smej VP-Imp.Inf</a:t>
            </a:r>
          </a:p>
          <a:p>
            <a:r>
              <a:rPr lang="nb-NO" sz="1200" i="1" dirty="0"/>
              <a:t>‘Don’t you dare X’</a:t>
            </a:r>
            <a:endParaRPr lang="en-NO" sz="1200" i="1"/>
          </a:p>
        </p:txBody>
      </p:sp>
      <p:sp>
        <p:nvSpPr>
          <p:cNvPr id="3" name="TextBox 2">
            <a:extLst>
              <a:ext uri="{FF2B5EF4-FFF2-40B4-BE49-F238E27FC236}">
                <a16:creationId xmlns:a16="http://schemas.microsoft.com/office/drawing/2014/main" id="{D38CEC48-6773-B44B-B7E5-A85D7F6D1836}"/>
              </a:ext>
            </a:extLst>
          </p:cNvPr>
          <p:cNvSpPr txBox="1"/>
          <p:nvPr/>
        </p:nvSpPr>
        <p:spPr>
          <a:xfrm>
            <a:off x="3269974" y="788505"/>
            <a:ext cx="1838740" cy="830997"/>
          </a:xfrm>
          <a:prstGeom prst="rect">
            <a:avLst/>
          </a:prstGeom>
          <a:noFill/>
          <a:ln>
            <a:solidFill>
              <a:schemeClr val="tx1"/>
            </a:solidFill>
          </a:ln>
        </p:spPr>
        <p:txBody>
          <a:bodyPr wrap="square" rtlCol="0">
            <a:spAutoFit/>
          </a:bodyPr>
          <a:lstStyle/>
          <a:p>
            <a:r>
              <a:rPr lang="en-NO" sz="1200"/>
              <a:t>1:2 (7 constructions)</a:t>
            </a:r>
            <a:endParaRPr lang="nb-NO" sz="1200" dirty="0"/>
          </a:p>
          <a:p>
            <a:r>
              <a:rPr lang="nb-NO" sz="1200" dirty="0"/>
              <a:t>General rules</a:t>
            </a:r>
            <a:endParaRPr lang="en-NO" sz="1200"/>
          </a:p>
          <a:p>
            <a:r>
              <a:rPr lang="nb-NO" sz="1200" i="1" dirty="0"/>
              <a:t>Ne VP-Inf! </a:t>
            </a:r>
          </a:p>
          <a:p>
            <a:r>
              <a:rPr lang="nb-NO" sz="1200" dirty="0"/>
              <a:t>‘No X-ing!’ </a:t>
            </a:r>
            <a:endParaRPr lang="en-NO" sz="1200"/>
          </a:p>
        </p:txBody>
      </p:sp>
      <p:sp>
        <p:nvSpPr>
          <p:cNvPr id="4" name="TextBox 3">
            <a:extLst>
              <a:ext uri="{FF2B5EF4-FFF2-40B4-BE49-F238E27FC236}">
                <a16:creationId xmlns:a16="http://schemas.microsoft.com/office/drawing/2014/main" id="{2AD51A80-184F-4F4C-9292-65CF85874BD1}"/>
              </a:ext>
            </a:extLst>
          </p:cNvPr>
          <p:cNvSpPr txBox="1"/>
          <p:nvPr/>
        </p:nvSpPr>
        <p:spPr>
          <a:xfrm>
            <a:off x="5817703" y="957468"/>
            <a:ext cx="2098737" cy="830997"/>
          </a:xfrm>
          <a:prstGeom prst="rect">
            <a:avLst/>
          </a:prstGeom>
          <a:noFill/>
          <a:ln>
            <a:solidFill>
              <a:schemeClr val="tx1"/>
            </a:solidFill>
          </a:ln>
        </p:spPr>
        <p:txBody>
          <a:bodyPr wrap="square" rtlCol="0">
            <a:spAutoFit/>
          </a:bodyPr>
          <a:lstStyle/>
          <a:p>
            <a:r>
              <a:rPr lang="en-NO" sz="1200"/>
              <a:t>1:</a:t>
            </a:r>
            <a:r>
              <a:rPr lang="ru-RU" sz="1200" dirty="0"/>
              <a:t>4</a:t>
            </a:r>
            <a:r>
              <a:rPr lang="en-NO" sz="1200"/>
              <a:t> (7 constructions)</a:t>
            </a:r>
            <a:endParaRPr lang="nb-NO" sz="1200" dirty="0"/>
          </a:p>
          <a:p>
            <a:r>
              <a:rPr lang="nb-NO" sz="1200" dirty="0"/>
              <a:t>Prohibition of smallest portion</a:t>
            </a:r>
            <a:endParaRPr lang="en-NO" sz="1200"/>
          </a:p>
          <a:p>
            <a:r>
              <a:rPr lang="nb-NO" sz="1200" i="1" dirty="0"/>
              <a:t>Nikakix NP-Gen! </a:t>
            </a:r>
          </a:p>
          <a:p>
            <a:r>
              <a:rPr lang="nb-NO" sz="1200" dirty="0"/>
              <a:t>‘No X-es!’</a:t>
            </a:r>
            <a:endParaRPr lang="en-NO" sz="1200"/>
          </a:p>
        </p:txBody>
      </p:sp>
      <p:sp>
        <p:nvSpPr>
          <p:cNvPr id="5" name="TextBox 4">
            <a:extLst>
              <a:ext uri="{FF2B5EF4-FFF2-40B4-BE49-F238E27FC236}">
                <a16:creationId xmlns:a16="http://schemas.microsoft.com/office/drawing/2014/main" id="{D5A08A9E-7FF5-B045-85BD-CB4FE8C66636}"/>
              </a:ext>
            </a:extLst>
          </p:cNvPr>
          <p:cNvSpPr txBox="1"/>
          <p:nvPr/>
        </p:nvSpPr>
        <p:spPr>
          <a:xfrm>
            <a:off x="8455161" y="1125054"/>
            <a:ext cx="2022031" cy="830997"/>
          </a:xfrm>
          <a:prstGeom prst="rect">
            <a:avLst/>
          </a:prstGeom>
          <a:noFill/>
          <a:ln>
            <a:solidFill>
              <a:schemeClr val="tx1"/>
            </a:solidFill>
          </a:ln>
        </p:spPr>
        <p:txBody>
          <a:bodyPr wrap="square" rtlCol="0">
            <a:spAutoFit/>
          </a:bodyPr>
          <a:lstStyle/>
          <a:p>
            <a:r>
              <a:rPr lang="en-NO" sz="1200"/>
              <a:t>1:</a:t>
            </a:r>
            <a:r>
              <a:rPr lang="ru-RU" sz="1200" dirty="0"/>
              <a:t>5</a:t>
            </a:r>
            <a:r>
              <a:rPr lang="nb-NO" sz="1200" dirty="0"/>
              <a:t> </a:t>
            </a:r>
            <a:r>
              <a:rPr lang="en-NO" sz="1200"/>
              <a:t>(3 constructions)</a:t>
            </a:r>
            <a:endParaRPr lang="ru-RU" sz="1200" dirty="0"/>
          </a:p>
          <a:p>
            <a:r>
              <a:rPr lang="nb-NO" sz="1200" dirty="0"/>
              <a:t>Anticipation of resistance</a:t>
            </a:r>
            <a:endParaRPr lang="en-NO" sz="1200"/>
          </a:p>
          <a:p>
            <a:r>
              <a:rPr lang="nb-NO" sz="1200" i="1" dirty="0"/>
              <a:t>Ne VP-Fut.2!</a:t>
            </a:r>
          </a:p>
          <a:p>
            <a:r>
              <a:rPr lang="nb-NO" sz="1200" dirty="0"/>
              <a:t>‘You’re not going to do X!’</a:t>
            </a:r>
            <a:endParaRPr lang="en-NO" sz="1200"/>
          </a:p>
        </p:txBody>
      </p:sp>
      <p:sp>
        <p:nvSpPr>
          <p:cNvPr id="6" name="TextBox 5">
            <a:extLst>
              <a:ext uri="{FF2B5EF4-FFF2-40B4-BE49-F238E27FC236}">
                <a16:creationId xmlns:a16="http://schemas.microsoft.com/office/drawing/2014/main" id="{7777BEC0-4D2E-A042-A437-E2A3FA21FF26}"/>
              </a:ext>
            </a:extLst>
          </p:cNvPr>
          <p:cNvSpPr txBox="1"/>
          <p:nvPr/>
        </p:nvSpPr>
        <p:spPr>
          <a:xfrm>
            <a:off x="8415129" y="2604052"/>
            <a:ext cx="2107005" cy="830997"/>
          </a:xfrm>
          <a:prstGeom prst="rect">
            <a:avLst/>
          </a:prstGeom>
          <a:noFill/>
          <a:ln>
            <a:solidFill>
              <a:schemeClr val="tx1"/>
            </a:solidFill>
          </a:ln>
        </p:spPr>
        <p:txBody>
          <a:bodyPr wrap="square" rtlCol="0">
            <a:spAutoFit/>
          </a:bodyPr>
          <a:lstStyle/>
          <a:p>
            <a:r>
              <a:rPr lang="en-NO" sz="1200"/>
              <a:t>1:</a:t>
            </a:r>
            <a:r>
              <a:rPr lang="ru-RU" sz="1200" dirty="0"/>
              <a:t>6</a:t>
            </a:r>
            <a:r>
              <a:rPr lang="nb-NO" sz="1200" dirty="0"/>
              <a:t> </a:t>
            </a:r>
            <a:r>
              <a:rPr lang="en-NO" sz="1200"/>
              <a:t>(2 constructions)</a:t>
            </a:r>
            <a:endParaRPr lang="ru-RU" sz="1200" dirty="0"/>
          </a:p>
          <a:p>
            <a:r>
              <a:rPr lang="nb-NO" sz="1200" dirty="0"/>
              <a:t>Prohibition against repeating</a:t>
            </a:r>
            <a:endParaRPr lang="en-NO" sz="1200"/>
          </a:p>
          <a:p>
            <a:r>
              <a:rPr lang="cs-CZ" sz="1200" i="1" dirty="0"/>
              <a:t>Čtob(y) Pron bol’še ne VP-Past!</a:t>
            </a:r>
          </a:p>
          <a:p>
            <a:r>
              <a:rPr lang="cs-CZ" sz="1200" dirty="0"/>
              <a:t>‘No more X-ing!’</a:t>
            </a:r>
            <a:endParaRPr lang="en-NO" sz="1200"/>
          </a:p>
        </p:txBody>
      </p:sp>
      <p:sp>
        <p:nvSpPr>
          <p:cNvPr id="7" name="TextBox 6">
            <a:extLst>
              <a:ext uri="{FF2B5EF4-FFF2-40B4-BE49-F238E27FC236}">
                <a16:creationId xmlns:a16="http://schemas.microsoft.com/office/drawing/2014/main" id="{464E613A-B705-1B4A-A7D1-2FB6A29B65FE}"/>
              </a:ext>
            </a:extLst>
          </p:cNvPr>
          <p:cNvSpPr txBox="1"/>
          <p:nvPr/>
        </p:nvSpPr>
        <p:spPr>
          <a:xfrm>
            <a:off x="1848677" y="2635563"/>
            <a:ext cx="1838739" cy="830997"/>
          </a:xfrm>
          <a:prstGeom prst="rect">
            <a:avLst/>
          </a:prstGeom>
          <a:noFill/>
          <a:ln>
            <a:solidFill>
              <a:schemeClr val="tx1"/>
            </a:solidFill>
          </a:ln>
        </p:spPr>
        <p:txBody>
          <a:bodyPr wrap="square" rtlCol="0">
            <a:spAutoFit/>
          </a:bodyPr>
          <a:lstStyle/>
          <a:p>
            <a:r>
              <a:rPr lang="en-NO" sz="1200"/>
              <a:t>1:</a:t>
            </a:r>
            <a:r>
              <a:rPr lang="ru-RU" sz="1200" dirty="0"/>
              <a:t>3</a:t>
            </a:r>
            <a:r>
              <a:rPr lang="nb-NO" sz="1200" dirty="0"/>
              <a:t> </a:t>
            </a:r>
            <a:r>
              <a:rPr lang="en-NO" sz="1200"/>
              <a:t>(9 constructions)</a:t>
            </a:r>
            <a:endParaRPr lang="ru-RU" sz="1200" dirty="0"/>
          </a:p>
          <a:p>
            <a:r>
              <a:rPr lang="nb-NO" sz="1200" dirty="0"/>
              <a:t>Milder tone</a:t>
            </a:r>
            <a:endParaRPr lang="en-NO" sz="1200"/>
          </a:p>
          <a:p>
            <a:r>
              <a:rPr lang="nb-NO" sz="1200" i="1" dirty="0"/>
              <a:t>(NP-Dat) ne stoit VP-Inf</a:t>
            </a:r>
          </a:p>
          <a:p>
            <a:r>
              <a:rPr lang="nb-NO" sz="1200" dirty="0"/>
              <a:t>‘There’s no point in X-ing’</a:t>
            </a:r>
            <a:endParaRPr lang="en-NO" sz="1200"/>
          </a:p>
        </p:txBody>
      </p:sp>
      <p:sp>
        <p:nvSpPr>
          <p:cNvPr id="9" name="Rectangle 8">
            <a:extLst>
              <a:ext uri="{FF2B5EF4-FFF2-40B4-BE49-F238E27FC236}">
                <a16:creationId xmlns:a16="http://schemas.microsoft.com/office/drawing/2014/main" id="{344A14BD-F19C-9344-99F3-2995F2F31F6C}"/>
              </a:ext>
            </a:extLst>
          </p:cNvPr>
          <p:cNvSpPr/>
          <p:nvPr/>
        </p:nvSpPr>
        <p:spPr>
          <a:xfrm>
            <a:off x="520147" y="332888"/>
            <a:ext cx="11307417" cy="3513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F41A6065-76B5-B04F-8281-2F499290F150}"/>
              </a:ext>
            </a:extLst>
          </p:cNvPr>
          <p:cNvSpPr txBox="1"/>
          <p:nvPr/>
        </p:nvSpPr>
        <p:spPr>
          <a:xfrm>
            <a:off x="8415129" y="4169465"/>
            <a:ext cx="2210414" cy="830997"/>
          </a:xfrm>
          <a:prstGeom prst="rect">
            <a:avLst/>
          </a:prstGeom>
          <a:noFill/>
          <a:ln>
            <a:solidFill>
              <a:schemeClr val="tx1"/>
            </a:solidFill>
          </a:ln>
        </p:spPr>
        <p:txBody>
          <a:bodyPr wrap="square" rtlCol="0">
            <a:spAutoFit/>
          </a:bodyPr>
          <a:lstStyle/>
          <a:p>
            <a:r>
              <a:rPr lang="en-NO" sz="1200"/>
              <a:t>2:5 (3 constructions)</a:t>
            </a:r>
            <a:endParaRPr lang="ru-RU" sz="1200" dirty="0"/>
          </a:p>
          <a:p>
            <a:r>
              <a:rPr lang="nb-NO" sz="1200" dirty="0"/>
              <a:t>Prohibition and Threat</a:t>
            </a:r>
            <a:endParaRPr lang="en-NO" sz="1200"/>
          </a:p>
          <a:p>
            <a:r>
              <a:rPr lang="nb-NO" sz="1200" i="1" dirty="0"/>
              <a:t>Ja Pron-Dat VP-Fut!</a:t>
            </a:r>
          </a:p>
          <a:p>
            <a:r>
              <a:rPr lang="nb-NO" sz="1200" dirty="0"/>
              <a:t>‘You do X and you will regret it!’</a:t>
            </a:r>
            <a:endParaRPr lang="en-NO" sz="1200"/>
          </a:p>
        </p:txBody>
      </p:sp>
      <p:sp>
        <p:nvSpPr>
          <p:cNvPr id="11" name="TextBox 10">
            <a:extLst>
              <a:ext uri="{FF2B5EF4-FFF2-40B4-BE49-F238E27FC236}">
                <a16:creationId xmlns:a16="http://schemas.microsoft.com/office/drawing/2014/main" id="{22A4A19E-6059-014C-9C18-1CBB1E765544}"/>
              </a:ext>
            </a:extLst>
          </p:cNvPr>
          <p:cNvSpPr txBox="1"/>
          <p:nvPr/>
        </p:nvSpPr>
        <p:spPr>
          <a:xfrm>
            <a:off x="4754373" y="5578536"/>
            <a:ext cx="1904250" cy="830997"/>
          </a:xfrm>
          <a:prstGeom prst="rect">
            <a:avLst/>
          </a:prstGeom>
          <a:noFill/>
          <a:ln>
            <a:solidFill>
              <a:schemeClr val="tx1"/>
            </a:solidFill>
          </a:ln>
        </p:spPr>
        <p:txBody>
          <a:bodyPr wrap="square" rtlCol="0">
            <a:spAutoFit/>
          </a:bodyPr>
          <a:lstStyle/>
          <a:p>
            <a:r>
              <a:rPr lang="en-NO" sz="1200"/>
              <a:t>2:4 (3 constructions)</a:t>
            </a:r>
          </a:p>
          <a:p>
            <a:r>
              <a:rPr lang="nb-NO" sz="1200" dirty="0"/>
              <a:t>Stop temporarily</a:t>
            </a:r>
            <a:endParaRPr lang="en-NO" sz="1200"/>
          </a:p>
          <a:p>
            <a:r>
              <a:rPr lang="nb-NO" sz="1200" i="1" dirty="0"/>
              <a:t>Podoždat’-Imper VP-Imp.Inf</a:t>
            </a:r>
          </a:p>
          <a:p>
            <a:r>
              <a:rPr lang="nb-NO" sz="1200" dirty="0"/>
              <a:t>‘Stop X-ing for a while’</a:t>
            </a:r>
            <a:endParaRPr lang="en-NO" sz="1200"/>
          </a:p>
        </p:txBody>
      </p:sp>
      <p:sp>
        <p:nvSpPr>
          <p:cNvPr id="12" name="TextBox 11">
            <a:extLst>
              <a:ext uri="{FF2B5EF4-FFF2-40B4-BE49-F238E27FC236}">
                <a16:creationId xmlns:a16="http://schemas.microsoft.com/office/drawing/2014/main" id="{93F8CEC6-8FD6-7A42-A8F7-FDE0C4205CEB}"/>
              </a:ext>
            </a:extLst>
          </p:cNvPr>
          <p:cNvSpPr txBox="1"/>
          <p:nvPr/>
        </p:nvSpPr>
        <p:spPr>
          <a:xfrm>
            <a:off x="642728" y="5449761"/>
            <a:ext cx="2301985" cy="830997"/>
          </a:xfrm>
          <a:prstGeom prst="rect">
            <a:avLst/>
          </a:prstGeom>
          <a:noFill/>
          <a:ln>
            <a:solidFill>
              <a:schemeClr val="tx1"/>
            </a:solidFill>
          </a:ln>
        </p:spPr>
        <p:txBody>
          <a:bodyPr wrap="square" rtlCol="0">
            <a:spAutoFit/>
          </a:bodyPr>
          <a:lstStyle/>
          <a:p>
            <a:r>
              <a:rPr lang="ru-RU" sz="1200" dirty="0"/>
              <a:t>2</a:t>
            </a:r>
            <a:r>
              <a:rPr lang="en-NO" sz="1200"/>
              <a:t>:</a:t>
            </a:r>
            <a:r>
              <a:rPr lang="ru-RU" sz="1200" dirty="0"/>
              <a:t>3</a:t>
            </a:r>
            <a:r>
              <a:rPr lang="en-NO" sz="1200"/>
              <a:t> (2 constructions)</a:t>
            </a:r>
            <a:endParaRPr lang="ru-RU" sz="1200" dirty="0"/>
          </a:p>
          <a:p>
            <a:r>
              <a:rPr lang="en-NO" sz="1200"/>
              <a:t>Delimitative</a:t>
            </a:r>
            <a:endParaRPr lang="ru-RU" sz="1200" dirty="0"/>
          </a:p>
          <a:p>
            <a:r>
              <a:rPr lang="nb-NO" sz="1200" i="1" dirty="0"/>
              <a:t>po-VP-Imp.Past i xvatit</a:t>
            </a:r>
          </a:p>
          <a:p>
            <a:r>
              <a:rPr lang="nb-NO" sz="1200" dirty="0"/>
              <a:t>‘You’ve done enough X-ing’</a:t>
            </a:r>
            <a:endParaRPr lang="en-NO" sz="1200"/>
          </a:p>
        </p:txBody>
      </p:sp>
      <p:sp>
        <p:nvSpPr>
          <p:cNvPr id="13" name="TextBox 12">
            <a:extLst>
              <a:ext uri="{FF2B5EF4-FFF2-40B4-BE49-F238E27FC236}">
                <a16:creationId xmlns:a16="http://schemas.microsoft.com/office/drawing/2014/main" id="{C617B0DA-6144-534F-A201-5B72AEA3BE1E}"/>
              </a:ext>
            </a:extLst>
          </p:cNvPr>
          <p:cNvSpPr txBox="1"/>
          <p:nvPr/>
        </p:nvSpPr>
        <p:spPr>
          <a:xfrm>
            <a:off x="1464674" y="4087413"/>
            <a:ext cx="2197894" cy="830997"/>
          </a:xfrm>
          <a:prstGeom prst="rect">
            <a:avLst/>
          </a:prstGeom>
          <a:noFill/>
          <a:ln>
            <a:solidFill>
              <a:schemeClr val="tx1"/>
            </a:solidFill>
          </a:ln>
        </p:spPr>
        <p:txBody>
          <a:bodyPr wrap="square" rtlCol="0">
            <a:spAutoFit/>
          </a:bodyPr>
          <a:lstStyle/>
          <a:p>
            <a:r>
              <a:rPr lang="ru-RU" sz="1200" dirty="0"/>
              <a:t>2</a:t>
            </a:r>
            <a:r>
              <a:rPr lang="en-NO" sz="1200"/>
              <a:t>:</a:t>
            </a:r>
            <a:r>
              <a:rPr lang="ru-RU" sz="1200" dirty="0"/>
              <a:t>2</a:t>
            </a:r>
            <a:r>
              <a:rPr lang="nb-NO" sz="1200" dirty="0"/>
              <a:t> </a:t>
            </a:r>
            <a:r>
              <a:rPr lang="en-NO" sz="1200"/>
              <a:t>(7 constructions)</a:t>
            </a:r>
            <a:endParaRPr lang="ru-RU" sz="1200" dirty="0"/>
          </a:p>
          <a:p>
            <a:r>
              <a:rPr lang="nb-NO" sz="1200" dirty="0"/>
              <a:t>Quantitative, milder tone</a:t>
            </a:r>
          </a:p>
          <a:p>
            <a:r>
              <a:rPr lang="nb-NO" sz="1200" i="1" dirty="0"/>
              <a:t>Xvatit (Pron.2-Dat) VP-Imp.Inf!</a:t>
            </a:r>
          </a:p>
          <a:p>
            <a:r>
              <a:rPr lang="nb-NO" sz="1200" dirty="0"/>
              <a:t>‘Enough X-ing!’</a:t>
            </a:r>
            <a:endParaRPr lang="en-NO" sz="1200"/>
          </a:p>
        </p:txBody>
      </p:sp>
      <p:sp>
        <p:nvSpPr>
          <p:cNvPr id="14" name="TextBox 13">
            <a:extLst>
              <a:ext uri="{FF2B5EF4-FFF2-40B4-BE49-F238E27FC236}">
                <a16:creationId xmlns:a16="http://schemas.microsoft.com/office/drawing/2014/main" id="{8BD5678D-7F9C-6946-B0DF-5083B8BA07A8}"/>
              </a:ext>
            </a:extLst>
          </p:cNvPr>
          <p:cNvSpPr txBox="1"/>
          <p:nvPr/>
        </p:nvSpPr>
        <p:spPr>
          <a:xfrm>
            <a:off x="4850294" y="4171049"/>
            <a:ext cx="1838740" cy="830997"/>
          </a:xfrm>
          <a:prstGeom prst="rect">
            <a:avLst/>
          </a:prstGeom>
          <a:noFill/>
          <a:ln w="57150">
            <a:solidFill>
              <a:schemeClr val="tx1"/>
            </a:solidFill>
          </a:ln>
        </p:spPr>
        <p:txBody>
          <a:bodyPr wrap="square" rtlCol="0">
            <a:spAutoFit/>
          </a:bodyPr>
          <a:lstStyle/>
          <a:p>
            <a:r>
              <a:rPr lang="ru-RU" sz="1200" dirty="0"/>
              <a:t>2</a:t>
            </a:r>
            <a:r>
              <a:rPr lang="en-NO" sz="1200"/>
              <a:t>:</a:t>
            </a:r>
            <a:r>
              <a:rPr lang="ru-RU" sz="1200" dirty="0"/>
              <a:t>1</a:t>
            </a:r>
            <a:r>
              <a:rPr lang="nb-NO" sz="1200" dirty="0"/>
              <a:t> </a:t>
            </a:r>
            <a:r>
              <a:rPr lang="en-NO" sz="1200"/>
              <a:t>(4 constructions)</a:t>
            </a:r>
            <a:endParaRPr lang="ru-RU" sz="1200" dirty="0"/>
          </a:p>
          <a:p>
            <a:r>
              <a:rPr lang="nb-NO" sz="1200" dirty="0"/>
              <a:t>Stop unwanted activity</a:t>
            </a:r>
            <a:endParaRPr lang="en-NO" sz="1200"/>
          </a:p>
          <a:p>
            <a:r>
              <a:rPr lang="nb-NO" sz="1200" i="1" dirty="0"/>
              <a:t>Brosit’-Imper VP-Imp.Inf</a:t>
            </a:r>
          </a:p>
          <a:p>
            <a:r>
              <a:rPr lang="nb-NO" sz="1200" dirty="0"/>
              <a:t>‘Stop X-ing!’</a:t>
            </a:r>
            <a:endParaRPr lang="en-NO" sz="1200"/>
          </a:p>
        </p:txBody>
      </p:sp>
      <p:sp>
        <p:nvSpPr>
          <p:cNvPr id="15" name="Rectangle 14">
            <a:extLst>
              <a:ext uri="{FF2B5EF4-FFF2-40B4-BE49-F238E27FC236}">
                <a16:creationId xmlns:a16="http://schemas.microsoft.com/office/drawing/2014/main" id="{D7E6EF30-24D5-A641-B3DB-16B12754B8D9}"/>
              </a:ext>
            </a:extLst>
          </p:cNvPr>
          <p:cNvSpPr/>
          <p:nvPr/>
        </p:nvSpPr>
        <p:spPr>
          <a:xfrm>
            <a:off x="520147" y="3846444"/>
            <a:ext cx="11307417" cy="2720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TextBox 15">
            <a:extLst>
              <a:ext uri="{FF2B5EF4-FFF2-40B4-BE49-F238E27FC236}">
                <a16:creationId xmlns:a16="http://schemas.microsoft.com/office/drawing/2014/main" id="{FF77656C-478E-D04B-9479-6CBC1626CE9F}"/>
              </a:ext>
            </a:extLst>
          </p:cNvPr>
          <p:cNvSpPr txBox="1"/>
          <p:nvPr/>
        </p:nvSpPr>
        <p:spPr>
          <a:xfrm rot="16200000">
            <a:off x="-215880" y="1675321"/>
            <a:ext cx="1009956" cy="369332"/>
          </a:xfrm>
          <a:prstGeom prst="rect">
            <a:avLst/>
          </a:prstGeom>
          <a:noFill/>
        </p:spPr>
        <p:txBody>
          <a:bodyPr wrap="none" rtlCol="0">
            <a:spAutoFit/>
          </a:bodyPr>
          <a:lstStyle/>
          <a:p>
            <a:r>
              <a:rPr lang="nb-NO" dirty="0"/>
              <a:t>Cluster 1</a:t>
            </a:r>
            <a:endParaRPr lang="en-NO"/>
          </a:p>
        </p:txBody>
      </p:sp>
      <p:sp>
        <p:nvSpPr>
          <p:cNvPr id="17" name="TextBox 16">
            <a:extLst>
              <a:ext uri="{FF2B5EF4-FFF2-40B4-BE49-F238E27FC236}">
                <a16:creationId xmlns:a16="http://schemas.microsoft.com/office/drawing/2014/main" id="{A9404D47-4BF6-C54B-806C-98464FBFBB23}"/>
              </a:ext>
            </a:extLst>
          </p:cNvPr>
          <p:cNvSpPr txBox="1"/>
          <p:nvPr/>
        </p:nvSpPr>
        <p:spPr>
          <a:xfrm rot="16200000">
            <a:off x="-215880" y="4884778"/>
            <a:ext cx="1009956" cy="369332"/>
          </a:xfrm>
          <a:prstGeom prst="rect">
            <a:avLst/>
          </a:prstGeom>
          <a:noFill/>
        </p:spPr>
        <p:txBody>
          <a:bodyPr wrap="none" rtlCol="0">
            <a:spAutoFit/>
          </a:bodyPr>
          <a:lstStyle/>
          <a:p>
            <a:r>
              <a:rPr lang="nb-NO" dirty="0"/>
              <a:t>Cluster 2</a:t>
            </a:r>
            <a:endParaRPr lang="en-NO"/>
          </a:p>
        </p:txBody>
      </p:sp>
      <p:sp>
        <p:nvSpPr>
          <p:cNvPr id="22" name="TextBox 21">
            <a:extLst>
              <a:ext uri="{FF2B5EF4-FFF2-40B4-BE49-F238E27FC236}">
                <a16:creationId xmlns:a16="http://schemas.microsoft.com/office/drawing/2014/main" id="{4E71FFF3-AFB8-F140-9939-303B38111BA4}"/>
              </a:ext>
            </a:extLst>
          </p:cNvPr>
          <p:cNvSpPr txBox="1"/>
          <p:nvPr/>
        </p:nvSpPr>
        <p:spPr>
          <a:xfrm>
            <a:off x="455968" y="2693784"/>
            <a:ext cx="1540615" cy="276999"/>
          </a:xfrm>
          <a:prstGeom prst="rect">
            <a:avLst/>
          </a:prstGeom>
          <a:noFill/>
        </p:spPr>
        <p:txBody>
          <a:bodyPr wrap="none" rtlCol="0">
            <a:spAutoFit/>
          </a:bodyPr>
          <a:lstStyle/>
          <a:p>
            <a:r>
              <a:rPr lang="nb-NO" sz="1200" dirty="0"/>
              <a:t>overlap with Request</a:t>
            </a:r>
            <a:endParaRPr lang="en-NO" sz="1200"/>
          </a:p>
        </p:txBody>
      </p:sp>
      <p:sp>
        <p:nvSpPr>
          <p:cNvPr id="24" name="TextBox 23">
            <a:extLst>
              <a:ext uri="{FF2B5EF4-FFF2-40B4-BE49-F238E27FC236}">
                <a16:creationId xmlns:a16="http://schemas.microsoft.com/office/drawing/2014/main" id="{55E2FC93-B6B3-7946-A251-D4E398F21CC1}"/>
              </a:ext>
            </a:extLst>
          </p:cNvPr>
          <p:cNvSpPr txBox="1"/>
          <p:nvPr/>
        </p:nvSpPr>
        <p:spPr>
          <a:xfrm>
            <a:off x="10564132" y="2732156"/>
            <a:ext cx="1601932" cy="276999"/>
          </a:xfrm>
          <a:prstGeom prst="rect">
            <a:avLst/>
          </a:prstGeom>
          <a:noFill/>
        </p:spPr>
        <p:txBody>
          <a:bodyPr wrap="square" rtlCol="0">
            <a:spAutoFit/>
          </a:bodyPr>
          <a:lstStyle/>
          <a:p>
            <a:r>
              <a:rPr lang="nb-NO" sz="1200" dirty="0"/>
              <a:t>overlap with Warning</a:t>
            </a:r>
            <a:endParaRPr lang="en-NO" sz="1200"/>
          </a:p>
        </p:txBody>
      </p:sp>
      <p:cxnSp>
        <p:nvCxnSpPr>
          <p:cNvPr id="30" name="Straight Connector 29">
            <a:extLst>
              <a:ext uri="{FF2B5EF4-FFF2-40B4-BE49-F238E27FC236}">
                <a16:creationId xmlns:a16="http://schemas.microsoft.com/office/drawing/2014/main" id="{A806B210-6135-7345-AEC4-F617EA9F8355}"/>
              </a:ext>
            </a:extLst>
          </p:cNvPr>
          <p:cNvCxnSpPr>
            <a:cxnSpLocks/>
          </p:cNvCxnSpPr>
          <p:nvPr/>
        </p:nvCxnSpPr>
        <p:spPr>
          <a:xfrm>
            <a:off x="5480736" y="3589175"/>
            <a:ext cx="5664" cy="580290"/>
          </a:xfrm>
          <a:prstGeom prst="line">
            <a:avLst/>
          </a:prstGeom>
          <a:ln w="25400"/>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E417CB2A-AFCC-7E46-ACB4-94DDF0BBB185}"/>
              </a:ext>
            </a:extLst>
          </p:cNvPr>
          <p:cNvSpPr txBox="1"/>
          <p:nvPr/>
        </p:nvSpPr>
        <p:spPr>
          <a:xfrm>
            <a:off x="10368172" y="4308007"/>
            <a:ext cx="1406924" cy="276999"/>
          </a:xfrm>
          <a:prstGeom prst="rect">
            <a:avLst/>
          </a:prstGeom>
          <a:noFill/>
        </p:spPr>
        <p:txBody>
          <a:bodyPr wrap="none" rtlCol="0">
            <a:spAutoFit/>
          </a:bodyPr>
          <a:lstStyle/>
          <a:p>
            <a:r>
              <a:rPr lang="nb-NO" sz="1200" dirty="0"/>
              <a:t>overlap with Threat</a:t>
            </a:r>
            <a:endParaRPr lang="en-NO" sz="1200"/>
          </a:p>
        </p:txBody>
      </p:sp>
      <p:sp>
        <p:nvSpPr>
          <p:cNvPr id="39" name="TextBox 38">
            <a:extLst>
              <a:ext uri="{FF2B5EF4-FFF2-40B4-BE49-F238E27FC236}">
                <a16:creationId xmlns:a16="http://schemas.microsoft.com/office/drawing/2014/main" id="{BA49B6CD-E054-9746-8159-074E11278FFF}"/>
              </a:ext>
            </a:extLst>
          </p:cNvPr>
          <p:cNvSpPr txBox="1"/>
          <p:nvPr/>
        </p:nvSpPr>
        <p:spPr>
          <a:xfrm>
            <a:off x="6928461" y="379352"/>
            <a:ext cx="1540358" cy="276999"/>
          </a:xfrm>
          <a:prstGeom prst="rect">
            <a:avLst/>
          </a:prstGeom>
          <a:noFill/>
        </p:spPr>
        <p:txBody>
          <a:bodyPr wrap="none" rtlCol="0">
            <a:spAutoFit/>
          </a:bodyPr>
          <a:lstStyle/>
          <a:p>
            <a:r>
              <a:rPr lang="nb-NO" sz="1200" dirty="0"/>
              <a:t>overlap with Intensity</a:t>
            </a:r>
            <a:endParaRPr lang="en-NO" sz="1200"/>
          </a:p>
        </p:txBody>
      </p:sp>
      <p:sp>
        <p:nvSpPr>
          <p:cNvPr id="44" name="TextBox 43">
            <a:extLst>
              <a:ext uri="{FF2B5EF4-FFF2-40B4-BE49-F238E27FC236}">
                <a16:creationId xmlns:a16="http://schemas.microsoft.com/office/drawing/2014/main" id="{0CD918CE-DA58-9440-A159-052457DC08AD}"/>
              </a:ext>
            </a:extLst>
          </p:cNvPr>
          <p:cNvSpPr txBox="1"/>
          <p:nvPr/>
        </p:nvSpPr>
        <p:spPr>
          <a:xfrm>
            <a:off x="4702946" y="3615006"/>
            <a:ext cx="1056779" cy="276999"/>
          </a:xfrm>
          <a:prstGeom prst="rect">
            <a:avLst/>
          </a:prstGeom>
          <a:noFill/>
        </p:spPr>
        <p:txBody>
          <a:bodyPr wrap="square" rtlCol="0">
            <a:spAutoFit/>
          </a:bodyPr>
          <a:lstStyle/>
          <a:p>
            <a:r>
              <a:rPr lang="nb-NO" sz="1200" dirty="0"/>
              <a:t>imperative</a:t>
            </a:r>
            <a:endParaRPr lang="en-NO" sz="1200"/>
          </a:p>
        </p:txBody>
      </p:sp>
      <p:cxnSp>
        <p:nvCxnSpPr>
          <p:cNvPr id="46" name="Straight Arrow Connector 45">
            <a:extLst>
              <a:ext uri="{FF2B5EF4-FFF2-40B4-BE49-F238E27FC236}">
                <a16:creationId xmlns:a16="http://schemas.microsoft.com/office/drawing/2014/main" id="{A78ECE2D-D495-8148-8EAA-1B3B23757C83}"/>
              </a:ext>
            </a:extLst>
          </p:cNvPr>
          <p:cNvCxnSpPr>
            <a:cxnSpLocks/>
          </p:cNvCxnSpPr>
          <p:nvPr/>
        </p:nvCxnSpPr>
        <p:spPr>
          <a:xfrm>
            <a:off x="5996763" y="3589175"/>
            <a:ext cx="0" cy="5753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69D1E0B-FC08-3444-9718-44F0298A3CE1}"/>
              </a:ext>
            </a:extLst>
          </p:cNvPr>
          <p:cNvSpPr txBox="1"/>
          <p:nvPr/>
        </p:nvSpPr>
        <p:spPr>
          <a:xfrm>
            <a:off x="5981625" y="3828523"/>
            <a:ext cx="1601932" cy="276999"/>
          </a:xfrm>
          <a:prstGeom prst="rect">
            <a:avLst/>
          </a:prstGeom>
          <a:noFill/>
        </p:spPr>
        <p:txBody>
          <a:bodyPr wrap="square" rtlCol="0">
            <a:spAutoFit/>
          </a:bodyPr>
          <a:lstStyle/>
          <a:p>
            <a:r>
              <a:rPr lang="nb-NO" sz="1200" dirty="0"/>
              <a:t>continuative</a:t>
            </a:r>
            <a:endParaRPr lang="en-NO" sz="1200"/>
          </a:p>
        </p:txBody>
      </p:sp>
      <p:cxnSp>
        <p:nvCxnSpPr>
          <p:cNvPr id="48" name="Straight Arrow Connector 47">
            <a:extLst>
              <a:ext uri="{FF2B5EF4-FFF2-40B4-BE49-F238E27FC236}">
                <a16:creationId xmlns:a16="http://schemas.microsoft.com/office/drawing/2014/main" id="{06940CBC-5CBF-0347-9F92-AAE67DE93037}"/>
              </a:ext>
            </a:extLst>
          </p:cNvPr>
          <p:cNvCxnSpPr>
            <a:cxnSpLocks/>
          </p:cNvCxnSpPr>
          <p:nvPr/>
        </p:nvCxnSpPr>
        <p:spPr>
          <a:xfrm flipH="1" flipV="1">
            <a:off x="4444409" y="1616620"/>
            <a:ext cx="893136" cy="9576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2C93E52-B95E-7D4D-AA82-FA6024C65673}"/>
              </a:ext>
            </a:extLst>
          </p:cNvPr>
          <p:cNvSpPr txBox="1"/>
          <p:nvPr/>
        </p:nvSpPr>
        <p:spPr>
          <a:xfrm>
            <a:off x="4839662" y="1875876"/>
            <a:ext cx="1601932" cy="276999"/>
          </a:xfrm>
          <a:prstGeom prst="rect">
            <a:avLst/>
          </a:prstGeom>
          <a:noFill/>
        </p:spPr>
        <p:txBody>
          <a:bodyPr wrap="square" rtlCol="0">
            <a:spAutoFit/>
          </a:bodyPr>
          <a:lstStyle/>
          <a:p>
            <a:r>
              <a:rPr lang="nb-NO" sz="1200" dirty="0"/>
              <a:t>generalization</a:t>
            </a:r>
            <a:endParaRPr lang="en-NO" sz="1200"/>
          </a:p>
        </p:txBody>
      </p:sp>
      <p:cxnSp>
        <p:nvCxnSpPr>
          <p:cNvPr id="52" name="Straight Connector 51">
            <a:extLst>
              <a:ext uri="{FF2B5EF4-FFF2-40B4-BE49-F238E27FC236}">
                <a16:creationId xmlns:a16="http://schemas.microsoft.com/office/drawing/2014/main" id="{14D38CF7-3D52-9841-BE2E-4745FF167F90}"/>
              </a:ext>
            </a:extLst>
          </p:cNvPr>
          <p:cNvCxnSpPr>
            <a:cxnSpLocks/>
            <a:endCxn id="7" idx="0"/>
          </p:cNvCxnSpPr>
          <p:nvPr/>
        </p:nvCxnSpPr>
        <p:spPr>
          <a:xfrm flipH="1">
            <a:off x="2768047" y="1616620"/>
            <a:ext cx="786772" cy="1018943"/>
          </a:xfrm>
          <a:prstGeom prst="line">
            <a:avLst/>
          </a:prstGeom>
          <a:ln w="25400"/>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79140890-99C2-724D-BA43-DD44B37B11AB}"/>
              </a:ext>
            </a:extLst>
          </p:cNvPr>
          <p:cNvSpPr txBox="1"/>
          <p:nvPr/>
        </p:nvSpPr>
        <p:spPr>
          <a:xfrm>
            <a:off x="2239138" y="1748645"/>
            <a:ext cx="1601932" cy="276999"/>
          </a:xfrm>
          <a:prstGeom prst="rect">
            <a:avLst/>
          </a:prstGeom>
          <a:noFill/>
        </p:spPr>
        <p:txBody>
          <a:bodyPr wrap="square" rtlCol="0">
            <a:spAutoFit/>
          </a:bodyPr>
          <a:lstStyle/>
          <a:p>
            <a:r>
              <a:rPr lang="nb-NO" sz="1200" dirty="0"/>
              <a:t>predicative</a:t>
            </a:r>
            <a:endParaRPr lang="en-NO" sz="1200"/>
          </a:p>
        </p:txBody>
      </p:sp>
      <p:cxnSp>
        <p:nvCxnSpPr>
          <p:cNvPr id="55" name="Straight Arrow Connector 54">
            <a:extLst>
              <a:ext uri="{FF2B5EF4-FFF2-40B4-BE49-F238E27FC236}">
                <a16:creationId xmlns:a16="http://schemas.microsoft.com/office/drawing/2014/main" id="{E5AF2C57-7922-EA41-97DB-DF58C0B51098}"/>
              </a:ext>
            </a:extLst>
          </p:cNvPr>
          <p:cNvCxnSpPr>
            <a:cxnSpLocks/>
          </p:cNvCxnSpPr>
          <p:nvPr/>
        </p:nvCxnSpPr>
        <p:spPr>
          <a:xfrm flipH="1">
            <a:off x="3161433" y="1634541"/>
            <a:ext cx="743817" cy="97894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D361215-8425-B146-9357-37C4091B29B1}"/>
              </a:ext>
            </a:extLst>
          </p:cNvPr>
          <p:cNvSpPr txBox="1"/>
          <p:nvPr/>
        </p:nvSpPr>
        <p:spPr>
          <a:xfrm>
            <a:off x="3466849" y="2081793"/>
            <a:ext cx="1601932" cy="461665"/>
          </a:xfrm>
          <a:prstGeom prst="rect">
            <a:avLst/>
          </a:prstGeom>
          <a:noFill/>
        </p:spPr>
        <p:txBody>
          <a:bodyPr wrap="square" rtlCol="0">
            <a:spAutoFit/>
          </a:bodyPr>
          <a:lstStyle/>
          <a:p>
            <a:r>
              <a:rPr lang="nb-NO" sz="1200" dirty="0"/>
              <a:t>generalization</a:t>
            </a:r>
          </a:p>
          <a:p>
            <a:r>
              <a:rPr lang="nb-NO" sz="1200" dirty="0"/>
              <a:t>option</a:t>
            </a:r>
            <a:endParaRPr lang="en-NO" sz="1200"/>
          </a:p>
        </p:txBody>
      </p:sp>
      <p:cxnSp>
        <p:nvCxnSpPr>
          <p:cNvPr id="60" name="Straight Arrow Connector 59">
            <a:extLst>
              <a:ext uri="{FF2B5EF4-FFF2-40B4-BE49-F238E27FC236}">
                <a16:creationId xmlns:a16="http://schemas.microsoft.com/office/drawing/2014/main" id="{AFA3E6F4-8607-9D42-925D-AED287F3F70D}"/>
              </a:ext>
            </a:extLst>
          </p:cNvPr>
          <p:cNvCxnSpPr>
            <a:cxnSpLocks/>
          </p:cNvCxnSpPr>
          <p:nvPr/>
        </p:nvCxnSpPr>
        <p:spPr>
          <a:xfrm flipH="1" flipV="1">
            <a:off x="3687417" y="3014896"/>
            <a:ext cx="1152938" cy="684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A824FA9-3EA9-6945-9D4C-7959C5ABCC46}"/>
              </a:ext>
            </a:extLst>
          </p:cNvPr>
          <p:cNvSpPr txBox="1"/>
          <p:nvPr/>
        </p:nvSpPr>
        <p:spPr>
          <a:xfrm>
            <a:off x="3674013" y="3119302"/>
            <a:ext cx="1601932" cy="276999"/>
          </a:xfrm>
          <a:prstGeom prst="rect">
            <a:avLst/>
          </a:prstGeom>
          <a:noFill/>
        </p:spPr>
        <p:txBody>
          <a:bodyPr wrap="square" rtlCol="0">
            <a:spAutoFit/>
          </a:bodyPr>
          <a:lstStyle/>
          <a:p>
            <a:r>
              <a:rPr lang="nb-NO" sz="1200" dirty="0"/>
              <a:t>attenuation</a:t>
            </a:r>
            <a:endParaRPr lang="en-NO" sz="1200"/>
          </a:p>
        </p:txBody>
      </p:sp>
      <p:cxnSp>
        <p:nvCxnSpPr>
          <p:cNvPr id="71" name="Straight Arrow Connector 70">
            <a:extLst>
              <a:ext uri="{FF2B5EF4-FFF2-40B4-BE49-F238E27FC236}">
                <a16:creationId xmlns:a16="http://schemas.microsoft.com/office/drawing/2014/main" id="{B71DC807-D2D7-F84A-9408-03CC61B6C20A}"/>
              </a:ext>
            </a:extLst>
          </p:cNvPr>
          <p:cNvCxnSpPr>
            <a:cxnSpLocks/>
            <a:stCxn id="2" idx="0"/>
          </p:cNvCxnSpPr>
          <p:nvPr/>
        </p:nvCxnSpPr>
        <p:spPr>
          <a:xfrm flipV="1">
            <a:off x="5759725" y="1788465"/>
            <a:ext cx="475397" cy="785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F87EBB4-193D-7B43-A929-00F177E3A285}"/>
              </a:ext>
            </a:extLst>
          </p:cNvPr>
          <p:cNvSpPr txBox="1"/>
          <p:nvPr/>
        </p:nvSpPr>
        <p:spPr>
          <a:xfrm>
            <a:off x="5997195" y="1997905"/>
            <a:ext cx="1601932" cy="276999"/>
          </a:xfrm>
          <a:prstGeom prst="rect">
            <a:avLst/>
          </a:prstGeom>
          <a:noFill/>
        </p:spPr>
        <p:txBody>
          <a:bodyPr wrap="square" rtlCol="0">
            <a:spAutoFit/>
          </a:bodyPr>
          <a:lstStyle/>
          <a:p>
            <a:r>
              <a:rPr lang="nb-NO" sz="1200" dirty="0"/>
              <a:t>intensification</a:t>
            </a:r>
            <a:endParaRPr lang="en-NO" sz="1200"/>
          </a:p>
        </p:txBody>
      </p:sp>
      <p:cxnSp>
        <p:nvCxnSpPr>
          <p:cNvPr id="75" name="Straight Arrow Connector 74">
            <a:extLst>
              <a:ext uri="{FF2B5EF4-FFF2-40B4-BE49-F238E27FC236}">
                <a16:creationId xmlns:a16="http://schemas.microsoft.com/office/drawing/2014/main" id="{1DF2504B-D4C1-FF42-B3EB-E8CF30C63F17}"/>
              </a:ext>
            </a:extLst>
          </p:cNvPr>
          <p:cNvCxnSpPr>
            <a:cxnSpLocks/>
            <a:stCxn id="2" idx="3"/>
            <a:endCxn id="5" idx="1"/>
          </p:cNvCxnSpPr>
          <p:nvPr/>
        </p:nvCxnSpPr>
        <p:spPr>
          <a:xfrm flipV="1">
            <a:off x="6679095" y="1540553"/>
            <a:ext cx="1776066" cy="1541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AFAF9B4-0CEB-064B-8425-6F0735CD3277}"/>
              </a:ext>
            </a:extLst>
          </p:cNvPr>
          <p:cNvSpPr txBox="1"/>
          <p:nvPr/>
        </p:nvSpPr>
        <p:spPr>
          <a:xfrm>
            <a:off x="7821917" y="2009609"/>
            <a:ext cx="1106919" cy="461665"/>
          </a:xfrm>
          <a:prstGeom prst="rect">
            <a:avLst/>
          </a:prstGeom>
          <a:noFill/>
        </p:spPr>
        <p:txBody>
          <a:bodyPr wrap="square" rtlCol="0">
            <a:spAutoFit/>
          </a:bodyPr>
          <a:lstStyle/>
          <a:p>
            <a:r>
              <a:rPr lang="nb-NO" sz="1200" dirty="0"/>
              <a:t>opposition to resistance</a:t>
            </a:r>
            <a:endParaRPr lang="en-NO" sz="1200"/>
          </a:p>
        </p:txBody>
      </p:sp>
      <p:cxnSp>
        <p:nvCxnSpPr>
          <p:cNvPr id="78" name="Straight Arrow Connector 77">
            <a:extLst>
              <a:ext uri="{FF2B5EF4-FFF2-40B4-BE49-F238E27FC236}">
                <a16:creationId xmlns:a16="http://schemas.microsoft.com/office/drawing/2014/main" id="{A71FB166-FD8C-0541-BA9B-152954E3905B}"/>
              </a:ext>
            </a:extLst>
          </p:cNvPr>
          <p:cNvCxnSpPr>
            <a:cxnSpLocks/>
          </p:cNvCxnSpPr>
          <p:nvPr/>
        </p:nvCxnSpPr>
        <p:spPr>
          <a:xfrm>
            <a:off x="9791700" y="1956051"/>
            <a:ext cx="0" cy="6330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20C2CF5-A5C8-AC4C-8093-BE87456252CF}"/>
              </a:ext>
            </a:extLst>
          </p:cNvPr>
          <p:cNvSpPr txBox="1"/>
          <p:nvPr/>
        </p:nvSpPr>
        <p:spPr>
          <a:xfrm>
            <a:off x="9883701" y="2078367"/>
            <a:ext cx="1106919" cy="461665"/>
          </a:xfrm>
          <a:prstGeom prst="rect">
            <a:avLst/>
          </a:prstGeom>
          <a:noFill/>
        </p:spPr>
        <p:txBody>
          <a:bodyPr wrap="square" rtlCol="0">
            <a:spAutoFit/>
          </a:bodyPr>
          <a:lstStyle/>
          <a:p>
            <a:r>
              <a:rPr lang="nb-NO" sz="1200" dirty="0"/>
              <a:t>opposition to repetition</a:t>
            </a:r>
            <a:endParaRPr lang="en-NO" sz="1200"/>
          </a:p>
        </p:txBody>
      </p:sp>
      <p:cxnSp>
        <p:nvCxnSpPr>
          <p:cNvPr id="87" name="Straight Arrow Connector 86">
            <a:extLst>
              <a:ext uri="{FF2B5EF4-FFF2-40B4-BE49-F238E27FC236}">
                <a16:creationId xmlns:a16="http://schemas.microsoft.com/office/drawing/2014/main" id="{090B1F2E-15B4-AA41-8DDE-542A26A3CE63}"/>
              </a:ext>
            </a:extLst>
          </p:cNvPr>
          <p:cNvCxnSpPr>
            <a:cxnSpLocks/>
            <a:endCxn id="13" idx="3"/>
          </p:cNvCxnSpPr>
          <p:nvPr/>
        </p:nvCxnSpPr>
        <p:spPr>
          <a:xfrm flipH="1" flipV="1">
            <a:off x="3662568" y="4502912"/>
            <a:ext cx="1213064" cy="922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DB93842-60E4-4540-9FBB-E6DB611C88EC}"/>
              </a:ext>
            </a:extLst>
          </p:cNvPr>
          <p:cNvSpPr txBox="1"/>
          <p:nvPr/>
        </p:nvSpPr>
        <p:spPr>
          <a:xfrm>
            <a:off x="3709290" y="4631130"/>
            <a:ext cx="1601932" cy="276999"/>
          </a:xfrm>
          <a:prstGeom prst="rect">
            <a:avLst/>
          </a:prstGeom>
          <a:noFill/>
        </p:spPr>
        <p:txBody>
          <a:bodyPr wrap="square" rtlCol="0">
            <a:spAutoFit/>
          </a:bodyPr>
          <a:lstStyle/>
          <a:p>
            <a:r>
              <a:rPr lang="nb-NO" sz="1200" dirty="0"/>
              <a:t>attenuation</a:t>
            </a:r>
            <a:endParaRPr lang="en-NO" sz="1200"/>
          </a:p>
        </p:txBody>
      </p:sp>
      <p:cxnSp>
        <p:nvCxnSpPr>
          <p:cNvPr id="90" name="Straight Connector 89">
            <a:extLst>
              <a:ext uri="{FF2B5EF4-FFF2-40B4-BE49-F238E27FC236}">
                <a16:creationId xmlns:a16="http://schemas.microsoft.com/office/drawing/2014/main" id="{CE7E44D3-7CF5-6E43-B8D6-C6CD7535CA6E}"/>
              </a:ext>
            </a:extLst>
          </p:cNvPr>
          <p:cNvCxnSpPr>
            <a:cxnSpLocks/>
          </p:cNvCxnSpPr>
          <p:nvPr/>
        </p:nvCxnSpPr>
        <p:spPr>
          <a:xfrm>
            <a:off x="2394661" y="3444487"/>
            <a:ext cx="1" cy="642926"/>
          </a:xfrm>
          <a:prstGeom prst="line">
            <a:avLst/>
          </a:prstGeom>
          <a:ln w="25400"/>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8B719606-E976-8548-A231-8BCF4D04A654}"/>
              </a:ext>
            </a:extLst>
          </p:cNvPr>
          <p:cNvSpPr txBox="1"/>
          <p:nvPr/>
        </p:nvSpPr>
        <p:spPr>
          <a:xfrm>
            <a:off x="1571702" y="3481461"/>
            <a:ext cx="1046792" cy="276999"/>
          </a:xfrm>
          <a:prstGeom prst="rect">
            <a:avLst/>
          </a:prstGeom>
          <a:noFill/>
        </p:spPr>
        <p:txBody>
          <a:bodyPr wrap="square" rtlCol="0">
            <a:spAutoFit/>
          </a:bodyPr>
          <a:lstStyle/>
          <a:p>
            <a:r>
              <a:rPr lang="nb-NO" sz="1200" dirty="0"/>
              <a:t>predicative</a:t>
            </a:r>
            <a:endParaRPr lang="en-NO" sz="1200"/>
          </a:p>
        </p:txBody>
      </p:sp>
      <p:cxnSp>
        <p:nvCxnSpPr>
          <p:cNvPr id="92" name="Straight Arrow Connector 91">
            <a:extLst>
              <a:ext uri="{FF2B5EF4-FFF2-40B4-BE49-F238E27FC236}">
                <a16:creationId xmlns:a16="http://schemas.microsoft.com/office/drawing/2014/main" id="{001F80AE-C9C7-3244-B919-38E8FD116390}"/>
              </a:ext>
            </a:extLst>
          </p:cNvPr>
          <p:cNvCxnSpPr>
            <a:cxnSpLocks/>
          </p:cNvCxnSpPr>
          <p:nvPr/>
        </p:nvCxnSpPr>
        <p:spPr>
          <a:xfrm>
            <a:off x="2908697" y="3444487"/>
            <a:ext cx="0" cy="654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3E31320-8F3E-0F4E-B0CB-ADECDF8C0F54}"/>
              </a:ext>
            </a:extLst>
          </p:cNvPr>
          <p:cNvSpPr txBox="1"/>
          <p:nvPr/>
        </p:nvSpPr>
        <p:spPr>
          <a:xfrm>
            <a:off x="2908697" y="3589175"/>
            <a:ext cx="1586793" cy="276999"/>
          </a:xfrm>
          <a:prstGeom prst="rect">
            <a:avLst/>
          </a:prstGeom>
          <a:noFill/>
        </p:spPr>
        <p:txBody>
          <a:bodyPr wrap="square" rtlCol="0">
            <a:spAutoFit/>
          </a:bodyPr>
          <a:lstStyle/>
          <a:p>
            <a:r>
              <a:rPr lang="nb-NO" sz="1200" dirty="0"/>
              <a:t>continuative</a:t>
            </a:r>
            <a:endParaRPr lang="en-NO" sz="1200"/>
          </a:p>
        </p:txBody>
      </p:sp>
      <p:cxnSp>
        <p:nvCxnSpPr>
          <p:cNvPr id="100" name="Straight Arrow Connector 99">
            <a:extLst>
              <a:ext uri="{FF2B5EF4-FFF2-40B4-BE49-F238E27FC236}">
                <a16:creationId xmlns:a16="http://schemas.microsoft.com/office/drawing/2014/main" id="{E2ED45B3-8235-FA40-B83D-270BB74AD378}"/>
              </a:ext>
            </a:extLst>
          </p:cNvPr>
          <p:cNvCxnSpPr>
            <a:cxnSpLocks/>
          </p:cNvCxnSpPr>
          <p:nvPr/>
        </p:nvCxnSpPr>
        <p:spPr>
          <a:xfrm flipV="1">
            <a:off x="6679095" y="4385152"/>
            <a:ext cx="1725681" cy="119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9406E4D-41FB-8B46-9FB2-CC4C9E7000B4}"/>
              </a:ext>
            </a:extLst>
          </p:cNvPr>
          <p:cNvSpPr txBox="1"/>
          <p:nvPr/>
        </p:nvSpPr>
        <p:spPr>
          <a:xfrm>
            <a:off x="7405947" y="4121453"/>
            <a:ext cx="1106919" cy="276999"/>
          </a:xfrm>
          <a:prstGeom prst="rect">
            <a:avLst/>
          </a:prstGeom>
          <a:noFill/>
        </p:spPr>
        <p:txBody>
          <a:bodyPr wrap="square" rtlCol="0">
            <a:spAutoFit/>
          </a:bodyPr>
          <a:lstStyle/>
          <a:p>
            <a:r>
              <a:rPr lang="nb-NO" sz="1200" dirty="0"/>
              <a:t>aggression</a:t>
            </a:r>
            <a:endParaRPr lang="en-NO" sz="1200"/>
          </a:p>
        </p:txBody>
      </p:sp>
      <p:cxnSp>
        <p:nvCxnSpPr>
          <p:cNvPr id="108" name="Straight Connector 107">
            <a:extLst>
              <a:ext uri="{FF2B5EF4-FFF2-40B4-BE49-F238E27FC236}">
                <a16:creationId xmlns:a16="http://schemas.microsoft.com/office/drawing/2014/main" id="{1E3B6080-79C2-A149-8811-DEBA976BD8EA}"/>
              </a:ext>
            </a:extLst>
          </p:cNvPr>
          <p:cNvCxnSpPr>
            <a:cxnSpLocks/>
          </p:cNvCxnSpPr>
          <p:nvPr/>
        </p:nvCxnSpPr>
        <p:spPr>
          <a:xfrm>
            <a:off x="6735417" y="4740586"/>
            <a:ext cx="1677338" cy="0"/>
          </a:xfrm>
          <a:prstGeom prst="line">
            <a:avLst/>
          </a:prstGeom>
          <a:ln w="25400">
            <a:prstDash val="dash"/>
          </a:ln>
        </p:spPr>
        <p:style>
          <a:lnRef idx="1">
            <a:schemeClr val="dk1"/>
          </a:lnRef>
          <a:fillRef idx="0">
            <a:schemeClr val="dk1"/>
          </a:fillRef>
          <a:effectRef idx="0">
            <a:schemeClr val="dk1"/>
          </a:effectRef>
          <a:fontRef idx="minor">
            <a:schemeClr val="tx1"/>
          </a:fontRef>
        </p:style>
      </p:cxnSp>
      <p:sp>
        <p:nvSpPr>
          <p:cNvPr id="109" name="TextBox 108">
            <a:extLst>
              <a:ext uri="{FF2B5EF4-FFF2-40B4-BE49-F238E27FC236}">
                <a16:creationId xmlns:a16="http://schemas.microsoft.com/office/drawing/2014/main" id="{59C16D79-961A-4748-BCE9-8ED2CFE5669C}"/>
              </a:ext>
            </a:extLst>
          </p:cNvPr>
          <p:cNvSpPr txBox="1"/>
          <p:nvPr/>
        </p:nvSpPr>
        <p:spPr>
          <a:xfrm>
            <a:off x="6997649" y="4752941"/>
            <a:ext cx="1056779" cy="461665"/>
          </a:xfrm>
          <a:prstGeom prst="rect">
            <a:avLst/>
          </a:prstGeom>
          <a:noFill/>
        </p:spPr>
        <p:txBody>
          <a:bodyPr wrap="square" rtlCol="0">
            <a:spAutoFit/>
          </a:bodyPr>
          <a:lstStyle/>
          <a:p>
            <a:r>
              <a:rPr lang="nb-NO" sz="1200" dirty="0"/>
              <a:t>imperative </a:t>
            </a:r>
          </a:p>
          <a:p>
            <a:r>
              <a:rPr lang="nb-NO" sz="1200" dirty="0"/>
              <a:t>option</a:t>
            </a:r>
            <a:endParaRPr lang="en-NO" sz="1200"/>
          </a:p>
        </p:txBody>
      </p:sp>
      <p:sp>
        <p:nvSpPr>
          <p:cNvPr id="114" name="Right Arrow 113">
            <a:extLst>
              <a:ext uri="{FF2B5EF4-FFF2-40B4-BE49-F238E27FC236}">
                <a16:creationId xmlns:a16="http://schemas.microsoft.com/office/drawing/2014/main" id="{BC13074E-AC73-B14D-B0A2-31DAB5804FA6}"/>
              </a:ext>
            </a:extLst>
          </p:cNvPr>
          <p:cNvSpPr/>
          <p:nvPr/>
        </p:nvSpPr>
        <p:spPr>
          <a:xfrm rot="16200000">
            <a:off x="6467165" y="321512"/>
            <a:ext cx="661994" cy="444265"/>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5" name="Right Arrow 114">
            <a:extLst>
              <a:ext uri="{FF2B5EF4-FFF2-40B4-BE49-F238E27FC236}">
                <a16:creationId xmlns:a16="http://schemas.microsoft.com/office/drawing/2014/main" id="{E7BAEDB9-AEB6-FD4E-80ED-B675DE369B30}"/>
              </a:ext>
            </a:extLst>
          </p:cNvPr>
          <p:cNvSpPr/>
          <p:nvPr/>
        </p:nvSpPr>
        <p:spPr>
          <a:xfrm>
            <a:off x="10516673" y="4505995"/>
            <a:ext cx="1234691" cy="444265"/>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6" name="Right Arrow 115">
            <a:extLst>
              <a:ext uri="{FF2B5EF4-FFF2-40B4-BE49-F238E27FC236}">
                <a16:creationId xmlns:a16="http://schemas.microsoft.com/office/drawing/2014/main" id="{E23A8104-F92D-EE49-A226-7A1C3F04E519}"/>
              </a:ext>
            </a:extLst>
          </p:cNvPr>
          <p:cNvSpPr/>
          <p:nvPr/>
        </p:nvSpPr>
        <p:spPr>
          <a:xfrm>
            <a:off x="10640681" y="2933776"/>
            <a:ext cx="842622" cy="444265"/>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7" name="Right Arrow 116">
            <a:extLst>
              <a:ext uri="{FF2B5EF4-FFF2-40B4-BE49-F238E27FC236}">
                <a16:creationId xmlns:a16="http://schemas.microsoft.com/office/drawing/2014/main" id="{D076A3C5-8217-EE45-8AC6-D4D30AA194C0}"/>
              </a:ext>
            </a:extLst>
          </p:cNvPr>
          <p:cNvSpPr/>
          <p:nvPr/>
        </p:nvSpPr>
        <p:spPr>
          <a:xfrm rot="10800000">
            <a:off x="642729" y="2910160"/>
            <a:ext cx="1068749" cy="444265"/>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20" name="Straight Arrow Connector 119">
            <a:extLst>
              <a:ext uri="{FF2B5EF4-FFF2-40B4-BE49-F238E27FC236}">
                <a16:creationId xmlns:a16="http://schemas.microsoft.com/office/drawing/2014/main" id="{6D9C3339-8FB2-8644-BCC2-A9EAC228704D}"/>
              </a:ext>
            </a:extLst>
          </p:cNvPr>
          <p:cNvCxnSpPr>
            <a:cxnSpLocks/>
          </p:cNvCxnSpPr>
          <p:nvPr/>
        </p:nvCxnSpPr>
        <p:spPr>
          <a:xfrm>
            <a:off x="9763166" y="3444487"/>
            <a:ext cx="15138" cy="7147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7F2392A-295A-B446-8C5D-292F840232FC}"/>
              </a:ext>
            </a:extLst>
          </p:cNvPr>
          <p:cNvSpPr txBox="1"/>
          <p:nvPr/>
        </p:nvSpPr>
        <p:spPr>
          <a:xfrm>
            <a:off x="9763166" y="3823195"/>
            <a:ext cx="1601932" cy="276999"/>
          </a:xfrm>
          <a:prstGeom prst="rect">
            <a:avLst/>
          </a:prstGeom>
          <a:noFill/>
        </p:spPr>
        <p:txBody>
          <a:bodyPr wrap="square" rtlCol="0">
            <a:spAutoFit/>
          </a:bodyPr>
          <a:lstStyle/>
          <a:p>
            <a:r>
              <a:rPr lang="nb-NO" sz="1200" dirty="0"/>
              <a:t>continuative</a:t>
            </a:r>
            <a:endParaRPr lang="en-NO" sz="1200"/>
          </a:p>
        </p:txBody>
      </p:sp>
      <p:cxnSp>
        <p:nvCxnSpPr>
          <p:cNvPr id="122" name="Straight Arrow Connector 121">
            <a:extLst>
              <a:ext uri="{FF2B5EF4-FFF2-40B4-BE49-F238E27FC236}">
                <a16:creationId xmlns:a16="http://schemas.microsoft.com/office/drawing/2014/main" id="{03755534-E114-9A48-AE94-8C1A32B42444}"/>
              </a:ext>
            </a:extLst>
          </p:cNvPr>
          <p:cNvCxnSpPr>
            <a:cxnSpLocks/>
            <a:stCxn id="13" idx="2"/>
            <a:endCxn id="12" idx="0"/>
          </p:cNvCxnSpPr>
          <p:nvPr/>
        </p:nvCxnSpPr>
        <p:spPr>
          <a:xfrm flipH="1">
            <a:off x="1793721" y="4918410"/>
            <a:ext cx="769900" cy="5313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5C4F3B50-59B5-9941-9F3A-2C123439FFCC}"/>
              </a:ext>
            </a:extLst>
          </p:cNvPr>
          <p:cNvSpPr txBox="1"/>
          <p:nvPr/>
        </p:nvSpPr>
        <p:spPr>
          <a:xfrm>
            <a:off x="2303318" y="5152211"/>
            <a:ext cx="1601932" cy="276999"/>
          </a:xfrm>
          <a:prstGeom prst="rect">
            <a:avLst/>
          </a:prstGeom>
          <a:noFill/>
        </p:spPr>
        <p:txBody>
          <a:bodyPr wrap="square" rtlCol="0">
            <a:spAutoFit/>
          </a:bodyPr>
          <a:lstStyle/>
          <a:p>
            <a:r>
              <a:rPr lang="nb-NO" sz="1200" dirty="0"/>
              <a:t>further attenuation</a:t>
            </a:r>
            <a:endParaRPr lang="en-NO" sz="1200"/>
          </a:p>
        </p:txBody>
      </p:sp>
      <p:cxnSp>
        <p:nvCxnSpPr>
          <p:cNvPr id="128" name="Straight Connector 127">
            <a:extLst>
              <a:ext uri="{FF2B5EF4-FFF2-40B4-BE49-F238E27FC236}">
                <a16:creationId xmlns:a16="http://schemas.microsoft.com/office/drawing/2014/main" id="{23B4963B-7E82-3441-A7C2-DF5EAB8F3319}"/>
              </a:ext>
            </a:extLst>
          </p:cNvPr>
          <p:cNvCxnSpPr>
            <a:cxnSpLocks/>
          </p:cNvCxnSpPr>
          <p:nvPr/>
        </p:nvCxnSpPr>
        <p:spPr>
          <a:xfrm flipH="1">
            <a:off x="5480736" y="5000462"/>
            <a:ext cx="5664" cy="573960"/>
          </a:xfrm>
          <a:prstGeom prst="line">
            <a:avLst/>
          </a:prstGeom>
          <a:ln w="25400"/>
        </p:spPr>
        <p:style>
          <a:lnRef idx="1">
            <a:schemeClr val="dk1"/>
          </a:lnRef>
          <a:fillRef idx="0">
            <a:schemeClr val="dk1"/>
          </a:fillRef>
          <a:effectRef idx="0">
            <a:schemeClr val="dk1"/>
          </a:effectRef>
          <a:fontRef idx="minor">
            <a:schemeClr val="tx1"/>
          </a:fontRef>
        </p:style>
      </p:cxnSp>
      <p:sp>
        <p:nvSpPr>
          <p:cNvPr id="129" name="TextBox 128">
            <a:extLst>
              <a:ext uri="{FF2B5EF4-FFF2-40B4-BE49-F238E27FC236}">
                <a16:creationId xmlns:a16="http://schemas.microsoft.com/office/drawing/2014/main" id="{4F28109A-AA39-B049-9819-3098088A64FF}"/>
              </a:ext>
            </a:extLst>
          </p:cNvPr>
          <p:cNvSpPr txBox="1"/>
          <p:nvPr/>
        </p:nvSpPr>
        <p:spPr>
          <a:xfrm>
            <a:off x="4663107" y="5253167"/>
            <a:ext cx="1056779" cy="276999"/>
          </a:xfrm>
          <a:prstGeom prst="rect">
            <a:avLst/>
          </a:prstGeom>
          <a:noFill/>
        </p:spPr>
        <p:txBody>
          <a:bodyPr wrap="square" rtlCol="0">
            <a:spAutoFit/>
          </a:bodyPr>
          <a:lstStyle/>
          <a:p>
            <a:r>
              <a:rPr lang="nb-NO" sz="1200" dirty="0"/>
              <a:t>imperative</a:t>
            </a:r>
            <a:endParaRPr lang="en-NO" sz="1200"/>
          </a:p>
        </p:txBody>
      </p:sp>
      <p:cxnSp>
        <p:nvCxnSpPr>
          <p:cNvPr id="132" name="Straight Arrow Connector 131">
            <a:extLst>
              <a:ext uri="{FF2B5EF4-FFF2-40B4-BE49-F238E27FC236}">
                <a16:creationId xmlns:a16="http://schemas.microsoft.com/office/drawing/2014/main" id="{8EDE0536-F5A1-6540-8ABF-7538F1CD1917}"/>
              </a:ext>
            </a:extLst>
          </p:cNvPr>
          <p:cNvCxnSpPr>
            <a:cxnSpLocks/>
          </p:cNvCxnSpPr>
          <p:nvPr/>
        </p:nvCxnSpPr>
        <p:spPr>
          <a:xfrm>
            <a:off x="5966291" y="5000462"/>
            <a:ext cx="0" cy="5739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A8D50EC-5FA8-2E4C-8931-EB85AE8CA747}"/>
              </a:ext>
            </a:extLst>
          </p:cNvPr>
          <p:cNvSpPr txBox="1"/>
          <p:nvPr/>
        </p:nvSpPr>
        <p:spPr>
          <a:xfrm>
            <a:off x="5953154" y="5229663"/>
            <a:ext cx="1601932" cy="276999"/>
          </a:xfrm>
          <a:prstGeom prst="rect">
            <a:avLst/>
          </a:prstGeom>
          <a:noFill/>
        </p:spPr>
        <p:txBody>
          <a:bodyPr wrap="square" rtlCol="0">
            <a:spAutoFit/>
          </a:bodyPr>
          <a:lstStyle/>
          <a:p>
            <a:r>
              <a:rPr lang="nb-NO" sz="1200" dirty="0"/>
              <a:t>temporary</a:t>
            </a:r>
            <a:endParaRPr lang="en-NO" sz="1200"/>
          </a:p>
        </p:txBody>
      </p:sp>
      <p:cxnSp>
        <p:nvCxnSpPr>
          <p:cNvPr id="135" name="Straight Connector 134">
            <a:extLst>
              <a:ext uri="{FF2B5EF4-FFF2-40B4-BE49-F238E27FC236}">
                <a16:creationId xmlns:a16="http://schemas.microsoft.com/office/drawing/2014/main" id="{A8DBAD99-CDA2-0E44-B4C5-76FD711FAC05}"/>
              </a:ext>
            </a:extLst>
          </p:cNvPr>
          <p:cNvCxnSpPr>
            <a:cxnSpLocks/>
          </p:cNvCxnSpPr>
          <p:nvPr/>
        </p:nvCxnSpPr>
        <p:spPr>
          <a:xfrm flipV="1">
            <a:off x="6665388" y="4867155"/>
            <a:ext cx="1747367" cy="904280"/>
          </a:xfrm>
          <a:prstGeom prst="line">
            <a:avLst/>
          </a:prstGeom>
          <a:ln w="25400">
            <a:prstDash val="dash"/>
          </a:ln>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69DEDA90-97F6-4045-9F1F-74D41036DA0F}"/>
              </a:ext>
            </a:extLst>
          </p:cNvPr>
          <p:cNvSpPr txBox="1"/>
          <p:nvPr/>
        </p:nvSpPr>
        <p:spPr>
          <a:xfrm>
            <a:off x="7289065" y="5412482"/>
            <a:ext cx="1056779" cy="646331"/>
          </a:xfrm>
          <a:prstGeom prst="rect">
            <a:avLst/>
          </a:prstGeom>
          <a:noFill/>
        </p:spPr>
        <p:txBody>
          <a:bodyPr wrap="square" rtlCol="0">
            <a:spAutoFit/>
          </a:bodyPr>
          <a:lstStyle/>
          <a:p>
            <a:r>
              <a:rPr lang="nb-NO" sz="1200" dirty="0"/>
              <a:t>imperative </a:t>
            </a:r>
          </a:p>
          <a:p>
            <a:r>
              <a:rPr lang="nb-NO" sz="1200" dirty="0"/>
              <a:t>option, po- prefix option</a:t>
            </a:r>
            <a:endParaRPr lang="en-NO" sz="1200"/>
          </a:p>
        </p:txBody>
      </p:sp>
      <p:cxnSp>
        <p:nvCxnSpPr>
          <p:cNvPr id="138" name="Straight Connector 137">
            <a:extLst>
              <a:ext uri="{FF2B5EF4-FFF2-40B4-BE49-F238E27FC236}">
                <a16:creationId xmlns:a16="http://schemas.microsoft.com/office/drawing/2014/main" id="{17385033-D530-964D-8053-8E1E315EE8EE}"/>
              </a:ext>
            </a:extLst>
          </p:cNvPr>
          <p:cNvCxnSpPr>
            <a:cxnSpLocks/>
            <a:stCxn id="12" idx="3"/>
          </p:cNvCxnSpPr>
          <p:nvPr/>
        </p:nvCxnSpPr>
        <p:spPr>
          <a:xfrm>
            <a:off x="2944713" y="5865260"/>
            <a:ext cx="1802895" cy="0"/>
          </a:xfrm>
          <a:prstGeom prst="line">
            <a:avLst/>
          </a:prstGeom>
          <a:ln w="25400">
            <a:prstDash val="solid"/>
          </a:ln>
        </p:spPr>
        <p:style>
          <a:lnRef idx="1">
            <a:schemeClr val="dk1"/>
          </a:lnRef>
          <a:fillRef idx="0">
            <a:schemeClr val="dk1"/>
          </a:fillRef>
          <a:effectRef idx="0">
            <a:schemeClr val="dk1"/>
          </a:effectRef>
          <a:fontRef idx="minor">
            <a:schemeClr val="tx1"/>
          </a:fontRef>
        </p:style>
      </p:cxnSp>
      <p:sp>
        <p:nvSpPr>
          <p:cNvPr id="139" name="TextBox 138">
            <a:extLst>
              <a:ext uri="{FF2B5EF4-FFF2-40B4-BE49-F238E27FC236}">
                <a16:creationId xmlns:a16="http://schemas.microsoft.com/office/drawing/2014/main" id="{C04D2AAB-C668-F645-8664-32FE77A54742}"/>
              </a:ext>
            </a:extLst>
          </p:cNvPr>
          <p:cNvSpPr txBox="1"/>
          <p:nvPr/>
        </p:nvSpPr>
        <p:spPr>
          <a:xfrm>
            <a:off x="2991097" y="5858917"/>
            <a:ext cx="1056779" cy="276999"/>
          </a:xfrm>
          <a:prstGeom prst="rect">
            <a:avLst/>
          </a:prstGeom>
          <a:noFill/>
        </p:spPr>
        <p:txBody>
          <a:bodyPr wrap="square" rtlCol="0">
            <a:spAutoFit/>
          </a:bodyPr>
          <a:lstStyle/>
          <a:p>
            <a:r>
              <a:rPr lang="nb-NO" sz="1200" dirty="0"/>
              <a:t>po- prefix</a:t>
            </a:r>
            <a:endParaRPr lang="en-NO" sz="1200"/>
          </a:p>
        </p:txBody>
      </p:sp>
      <p:sp>
        <p:nvSpPr>
          <p:cNvPr id="65" name="Rounded Rectangle 64">
            <a:extLst>
              <a:ext uri="{FF2B5EF4-FFF2-40B4-BE49-F238E27FC236}">
                <a16:creationId xmlns:a16="http://schemas.microsoft.com/office/drawing/2014/main" id="{C9C1A301-840C-5B40-982D-3027FB662B9E}"/>
              </a:ext>
            </a:extLst>
          </p:cNvPr>
          <p:cNvSpPr/>
          <p:nvPr/>
        </p:nvSpPr>
        <p:spPr>
          <a:xfrm>
            <a:off x="8428313" y="5253167"/>
            <a:ext cx="2732378" cy="140208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t>Network of Prohibitive constructions</a:t>
            </a:r>
            <a:endParaRPr lang="en-GB" sz="3000" dirty="0">
              <a:effectLst/>
            </a:endParaRPr>
          </a:p>
        </p:txBody>
      </p:sp>
      <p:sp>
        <p:nvSpPr>
          <p:cNvPr id="20" name="TextBox 19">
            <a:extLst>
              <a:ext uri="{FF2B5EF4-FFF2-40B4-BE49-F238E27FC236}">
                <a16:creationId xmlns:a16="http://schemas.microsoft.com/office/drawing/2014/main" id="{9CEE463C-889C-DC45-9E15-38C05C5D5603}"/>
              </a:ext>
            </a:extLst>
          </p:cNvPr>
          <p:cNvSpPr txBox="1"/>
          <p:nvPr/>
        </p:nvSpPr>
        <p:spPr>
          <a:xfrm>
            <a:off x="470022" y="275111"/>
            <a:ext cx="1353855" cy="307777"/>
          </a:xfrm>
          <a:prstGeom prst="rect">
            <a:avLst/>
          </a:prstGeom>
          <a:noFill/>
        </p:spPr>
        <p:txBody>
          <a:bodyPr wrap="square" rtlCol="0">
            <a:spAutoFit/>
          </a:bodyPr>
          <a:lstStyle/>
          <a:p>
            <a:r>
              <a:rPr lang="en-US" sz="1400" dirty="0"/>
              <a:t>Legend:</a:t>
            </a:r>
            <a:endParaRPr lang="ru-RU" sz="1400" dirty="0"/>
          </a:p>
        </p:txBody>
      </p:sp>
      <p:cxnSp>
        <p:nvCxnSpPr>
          <p:cNvPr id="23" name="Прямая со стрелкой 22">
            <a:extLst>
              <a:ext uri="{FF2B5EF4-FFF2-40B4-BE49-F238E27FC236}">
                <a16:creationId xmlns:a16="http://schemas.microsoft.com/office/drawing/2014/main" id="{CFB2C309-D2B3-B34B-9784-00AAC4E535D0}"/>
              </a:ext>
            </a:extLst>
          </p:cNvPr>
          <p:cNvCxnSpPr/>
          <p:nvPr/>
        </p:nvCxnSpPr>
        <p:spPr>
          <a:xfrm>
            <a:off x="612909" y="712108"/>
            <a:ext cx="5102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3189FDF2-CC6C-1C42-9CB3-07E950332F22}"/>
              </a:ext>
            </a:extLst>
          </p:cNvPr>
          <p:cNvCxnSpPr/>
          <p:nvPr/>
        </p:nvCxnSpPr>
        <p:spPr>
          <a:xfrm>
            <a:off x="642728" y="1210799"/>
            <a:ext cx="510211"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79" name="Right Arrow 116">
            <a:extLst>
              <a:ext uri="{FF2B5EF4-FFF2-40B4-BE49-F238E27FC236}">
                <a16:creationId xmlns:a16="http://schemas.microsoft.com/office/drawing/2014/main" id="{A0E7295F-64B5-6644-8B03-AB552EF581AA}"/>
              </a:ext>
            </a:extLst>
          </p:cNvPr>
          <p:cNvSpPr/>
          <p:nvPr/>
        </p:nvSpPr>
        <p:spPr>
          <a:xfrm>
            <a:off x="602895" y="1373900"/>
            <a:ext cx="589875" cy="179344"/>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TextBox 26">
            <a:extLst>
              <a:ext uri="{FF2B5EF4-FFF2-40B4-BE49-F238E27FC236}">
                <a16:creationId xmlns:a16="http://schemas.microsoft.com/office/drawing/2014/main" id="{FB6928DA-F9E2-1B4E-90C0-A884C6267F6F}"/>
              </a:ext>
            </a:extLst>
          </p:cNvPr>
          <p:cNvSpPr txBox="1"/>
          <p:nvPr/>
        </p:nvSpPr>
        <p:spPr>
          <a:xfrm>
            <a:off x="1146949" y="576676"/>
            <a:ext cx="1589042" cy="261610"/>
          </a:xfrm>
          <a:prstGeom prst="rect">
            <a:avLst/>
          </a:prstGeom>
          <a:noFill/>
        </p:spPr>
        <p:txBody>
          <a:bodyPr wrap="square" rtlCol="0">
            <a:spAutoFit/>
          </a:bodyPr>
          <a:lstStyle/>
          <a:p>
            <a:r>
              <a:rPr lang="en-US" sz="1100" dirty="0"/>
              <a:t>semantic transitions</a:t>
            </a:r>
            <a:endParaRPr lang="ru-RU" sz="1100" dirty="0"/>
          </a:p>
        </p:txBody>
      </p:sp>
      <p:sp>
        <p:nvSpPr>
          <p:cNvPr id="80" name="TextBox 79">
            <a:extLst>
              <a:ext uri="{FF2B5EF4-FFF2-40B4-BE49-F238E27FC236}">
                <a16:creationId xmlns:a16="http://schemas.microsoft.com/office/drawing/2014/main" id="{0CD23839-2E19-684E-983F-C04BB2BC9A98}"/>
              </a:ext>
            </a:extLst>
          </p:cNvPr>
          <p:cNvSpPr txBox="1"/>
          <p:nvPr/>
        </p:nvSpPr>
        <p:spPr>
          <a:xfrm>
            <a:off x="1143162" y="1072300"/>
            <a:ext cx="1589042" cy="261610"/>
          </a:xfrm>
          <a:prstGeom prst="rect">
            <a:avLst/>
          </a:prstGeom>
          <a:noFill/>
        </p:spPr>
        <p:txBody>
          <a:bodyPr wrap="square" rtlCol="0">
            <a:spAutoFit/>
          </a:bodyPr>
          <a:lstStyle/>
          <a:p>
            <a:r>
              <a:rPr lang="en-US" sz="1100" dirty="0"/>
              <a:t>weaker relationships</a:t>
            </a:r>
            <a:endParaRPr lang="ru-RU" sz="1100" dirty="0"/>
          </a:p>
        </p:txBody>
      </p:sp>
      <p:sp>
        <p:nvSpPr>
          <p:cNvPr id="81" name="TextBox 80">
            <a:extLst>
              <a:ext uri="{FF2B5EF4-FFF2-40B4-BE49-F238E27FC236}">
                <a16:creationId xmlns:a16="http://schemas.microsoft.com/office/drawing/2014/main" id="{3D41F496-3C23-2B40-8227-4F9F57952C4B}"/>
              </a:ext>
            </a:extLst>
          </p:cNvPr>
          <p:cNvSpPr txBox="1"/>
          <p:nvPr/>
        </p:nvSpPr>
        <p:spPr>
          <a:xfrm>
            <a:off x="1146949" y="803313"/>
            <a:ext cx="1931568" cy="261610"/>
          </a:xfrm>
          <a:prstGeom prst="rect">
            <a:avLst/>
          </a:prstGeom>
          <a:noFill/>
        </p:spPr>
        <p:txBody>
          <a:bodyPr wrap="square" rtlCol="0">
            <a:spAutoFit/>
          </a:bodyPr>
          <a:lstStyle/>
          <a:p>
            <a:r>
              <a:rPr lang="en-US" sz="1100" dirty="0"/>
              <a:t>syntactic/formal similarities</a:t>
            </a:r>
            <a:endParaRPr lang="ru-RU" sz="1100" dirty="0"/>
          </a:p>
        </p:txBody>
      </p:sp>
      <p:sp>
        <p:nvSpPr>
          <p:cNvPr id="82" name="TextBox 81">
            <a:extLst>
              <a:ext uri="{FF2B5EF4-FFF2-40B4-BE49-F238E27FC236}">
                <a16:creationId xmlns:a16="http://schemas.microsoft.com/office/drawing/2014/main" id="{0D3362EE-FA9D-6A43-8FE9-0EA06EEA9028}"/>
              </a:ext>
            </a:extLst>
          </p:cNvPr>
          <p:cNvSpPr txBox="1"/>
          <p:nvPr/>
        </p:nvSpPr>
        <p:spPr>
          <a:xfrm>
            <a:off x="1153943" y="1295321"/>
            <a:ext cx="1589042" cy="430887"/>
          </a:xfrm>
          <a:prstGeom prst="rect">
            <a:avLst/>
          </a:prstGeom>
          <a:noFill/>
        </p:spPr>
        <p:txBody>
          <a:bodyPr wrap="square" rtlCol="0">
            <a:spAutoFit/>
          </a:bodyPr>
          <a:lstStyle/>
          <a:p>
            <a:r>
              <a:rPr lang="en-US" sz="1100" dirty="0"/>
              <a:t>overlap with other networks of cxns</a:t>
            </a:r>
            <a:endParaRPr lang="ru-RU" sz="1100" dirty="0"/>
          </a:p>
        </p:txBody>
      </p:sp>
      <p:cxnSp>
        <p:nvCxnSpPr>
          <p:cNvPr id="83" name="Прямая соединительная линия 82">
            <a:extLst>
              <a:ext uri="{FF2B5EF4-FFF2-40B4-BE49-F238E27FC236}">
                <a16:creationId xmlns:a16="http://schemas.microsoft.com/office/drawing/2014/main" id="{83032987-9C47-0B43-8B72-91BB52B4CD5E}"/>
              </a:ext>
            </a:extLst>
          </p:cNvPr>
          <p:cNvCxnSpPr/>
          <p:nvPr/>
        </p:nvCxnSpPr>
        <p:spPr>
          <a:xfrm>
            <a:off x="612909" y="954143"/>
            <a:ext cx="510211"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Прямоугольник 27">
            <a:extLst>
              <a:ext uri="{FF2B5EF4-FFF2-40B4-BE49-F238E27FC236}">
                <a16:creationId xmlns:a16="http://schemas.microsoft.com/office/drawing/2014/main" id="{48D735D3-01C1-F447-924F-945ACA6E43A3}"/>
              </a:ext>
            </a:extLst>
          </p:cNvPr>
          <p:cNvSpPr/>
          <p:nvPr/>
        </p:nvSpPr>
        <p:spPr>
          <a:xfrm>
            <a:off x="520147" y="332888"/>
            <a:ext cx="2388550" cy="139332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Slide Number Placeholder 17">
            <a:extLst>
              <a:ext uri="{FF2B5EF4-FFF2-40B4-BE49-F238E27FC236}">
                <a16:creationId xmlns:a16="http://schemas.microsoft.com/office/drawing/2014/main" id="{F2C7C023-DB7C-A549-9891-F1B235C20E6B}"/>
              </a:ext>
            </a:extLst>
          </p:cNvPr>
          <p:cNvSpPr>
            <a:spLocks noGrp="1"/>
          </p:cNvSpPr>
          <p:nvPr>
            <p:ph type="sldNum" sz="quarter" idx="12"/>
          </p:nvPr>
        </p:nvSpPr>
        <p:spPr/>
        <p:txBody>
          <a:bodyPr/>
          <a:lstStyle/>
          <a:p>
            <a:fld id="{6E77C5C6-3357-E145-B5C5-5B5168CE97B5}" type="slidenum">
              <a:rPr lang="en-NO" smtClean="0"/>
              <a:t>28</a:t>
            </a:fld>
            <a:endParaRPr lang="en-NO"/>
          </a:p>
        </p:txBody>
      </p:sp>
    </p:spTree>
    <p:extLst>
      <p:ext uri="{BB962C8B-B14F-4D97-AF65-F5344CB8AC3E}">
        <p14:creationId xmlns:p14="http://schemas.microsoft.com/office/powerpoint/2010/main" val="211317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iagram&#10;&#10;Description automatically generated">
            <a:extLst>
              <a:ext uri="{FF2B5EF4-FFF2-40B4-BE49-F238E27FC236}">
                <a16:creationId xmlns:a16="http://schemas.microsoft.com/office/drawing/2014/main" id="{02C13B06-EE1D-4649-9207-AD7694B7D00F}"/>
              </a:ext>
            </a:extLst>
          </p:cNvPr>
          <p:cNvPicPr>
            <a:picLocks/>
          </p:cNvPicPr>
          <p:nvPr/>
        </p:nvPicPr>
        <p:blipFill rotWithShape="1">
          <a:blip r:embed="rId3">
            <a:extLst>
              <a:ext uri="{28A0092B-C50C-407E-A947-70E740481C1C}">
                <a14:useLocalDpi xmlns:a14="http://schemas.microsoft.com/office/drawing/2010/main" val="0"/>
              </a:ext>
            </a:extLst>
          </a:blip>
          <a:srcRect r="5200" b="-2"/>
          <a:stretch/>
        </p:blipFill>
        <p:spPr>
          <a:xfrm>
            <a:off x="1841500" y="0"/>
            <a:ext cx="8327263" cy="6858000"/>
          </a:xfrm>
          <a:prstGeom prst="rect">
            <a:avLst/>
          </a:prstGeom>
        </p:spPr>
      </p:pic>
      <p:sp>
        <p:nvSpPr>
          <p:cNvPr id="3" name="Скругленная прямоугольная выноска 2">
            <a:extLst>
              <a:ext uri="{FF2B5EF4-FFF2-40B4-BE49-F238E27FC236}">
                <a16:creationId xmlns:a16="http://schemas.microsoft.com/office/drawing/2014/main" id="{94C78C57-8D8B-4F46-8A0B-69A20147B176}"/>
              </a:ext>
            </a:extLst>
          </p:cNvPr>
          <p:cNvSpPr/>
          <p:nvPr/>
        </p:nvSpPr>
        <p:spPr>
          <a:xfrm>
            <a:off x="348344" y="3697356"/>
            <a:ext cx="3349014" cy="2906645"/>
          </a:xfrm>
          <a:prstGeom prst="wedgeRoundRectCallout">
            <a:avLst>
              <a:gd name="adj1" fmla="val 57381"/>
              <a:gd name="adj2" fmla="val 44686"/>
              <a:gd name="adj3" fmla="val 1666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Constructions of this type refer to a successful realization of an action (</a:t>
            </a:r>
            <a:r>
              <a:rPr lang="en-US" sz="1600" i="1" dirty="0"/>
              <a:t>manage</a:t>
            </a:r>
            <a:r>
              <a:rPr lang="en-US" sz="1600" dirty="0"/>
              <a:t>, cf. Plungian &amp; van der Auwera 1998: 104), or “the successful result of the ability” (Aijmer 2004: 62). </a:t>
            </a:r>
          </a:p>
          <a:p>
            <a:pPr algn="ctr"/>
            <a:r>
              <a:rPr lang="en-US" sz="1600" dirty="0"/>
              <a:t>Actuality (or acquisitive modality, cf. van der Auwera et al. 2009) as a category lies at the intersection of Modality (Possibility) and Aspect (Perfective).</a:t>
            </a:r>
            <a:endParaRPr lang="ru-RU" sz="1600" dirty="0"/>
          </a:p>
        </p:txBody>
      </p:sp>
      <p:sp>
        <p:nvSpPr>
          <p:cNvPr id="4" name="Рамка 3">
            <a:extLst>
              <a:ext uri="{FF2B5EF4-FFF2-40B4-BE49-F238E27FC236}">
                <a16:creationId xmlns:a16="http://schemas.microsoft.com/office/drawing/2014/main" id="{E9F1F18C-DB40-3C46-B5B5-777D56E5615B}"/>
              </a:ext>
            </a:extLst>
          </p:cNvPr>
          <p:cNvSpPr/>
          <p:nvPr/>
        </p:nvSpPr>
        <p:spPr>
          <a:xfrm>
            <a:off x="4426225" y="6082748"/>
            <a:ext cx="1258957" cy="521253"/>
          </a:xfrm>
          <a:prstGeom prst="frame">
            <a:avLst>
              <a:gd name="adj1" fmla="val 793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 name="Выноска 2 4">
            <a:extLst>
              <a:ext uri="{FF2B5EF4-FFF2-40B4-BE49-F238E27FC236}">
                <a16:creationId xmlns:a16="http://schemas.microsoft.com/office/drawing/2014/main" id="{3DD3656A-9DB4-BF4C-8E47-EAC5A01AB35A}"/>
              </a:ext>
            </a:extLst>
          </p:cNvPr>
          <p:cNvSpPr/>
          <p:nvPr/>
        </p:nvSpPr>
        <p:spPr>
          <a:xfrm>
            <a:off x="7230834" y="5520576"/>
            <a:ext cx="2435679" cy="1219200"/>
          </a:xfrm>
          <a:prstGeom prst="borderCallout2">
            <a:avLst>
              <a:gd name="adj1" fmla="val 40179"/>
              <a:gd name="adj2" fmla="val -2970"/>
              <a:gd name="adj3" fmla="val 18750"/>
              <a:gd name="adj4" fmla="val -16667"/>
              <a:gd name="adj5" fmla="val 61026"/>
              <a:gd name="adj6" fmla="val -5863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NP-Dat udalos’ VP-Inf </a:t>
            </a:r>
          </a:p>
          <a:p>
            <a:pPr algn="ctr"/>
            <a:r>
              <a:rPr lang="en-US" sz="1600" i="1" dirty="0"/>
              <a:t>Miše udalos’ pokurit’</a:t>
            </a:r>
            <a:r>
              <a:rPr lang="en-US" sz="1600" dirty="0"/>
              <a:t>.</a:t>
            </a:r>
          </a:p>
          <a:p>
            <a:pPr algn="ctr"/>
            <a:r>
              <a:rPr lang="en-US" sz="1600" dirty="0"/>
              <a:t>‘Misha managed to smoke’.</a:t>
            </a:r>
          </a:p>
        </p:txBody>
      </p:sp>
      <p:sp>
        <p:nvSpPr>
          <p:cNvPr id="6" name="Slide Number Placeholder 5">
            <a:extLst>
              <a:ext uri="{FF2B5EF4-FFF2-40B4-BE49-F238E27FC236}">
                <a16:creationId xmlns:a16="http://schemas.microsoft.com/office/drawing/2014/main" id="{DA0A0FFD-98C3-D14E-A7D9-70AA0BE13BBF}"/>
              </a:ext>
            </a:extLst>
          </p:cNvPr>
          <p:cNvSpPr>
            <a:spLocks noGrp="1"/>
          </p:cNvSpPr>
          <p:nvPr>
            <p:ph type="sldNum" sz="quarter" idx="12"/>
          </p:nvPr>
        </p:nvSpPr>
        <p:spPr/>
        <p:txBody>
          <a:bodyPr/>
          <a:lstStyle/>
          <a:p>
            <a:fld id="{6E77C5C6-3357-E145-B5C5-5B5168CE97B5}" type="slidenum">
              <a:rPr lang="en-NO" smtClean="0"/>
              <a:t>29</a:t>
            </a:fld>
            <a:endParaRPr lang="en-NO"/>
          </a:p>
        </p:txBody>
      </p:sp>
    </p:spTree>
    <p:extLst>
      <p:ext uri="{BB962C8B-B14F-4D97-AF65-F5344CB8AC3E}">
        <p14:creationId xmlns:p14="http://schemas.microsoft.com/office/powerpoint/2010/main" val="17133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3EDB-A0E6-5E95-30BA-30509A509566}"/>
              </a:ext>
            </a:extLst>
          </p:cNvPr>
          <p:cNvSpPr>
            <a:spLocks noGrp="1"/>
          </p:cNvSpPr>
          <p:nvPr>
            <p:ph type="title"/>
          </p:nvPr>
        </p:nvSpPr>
        <p:spPr/>
        <p:txBody>
          <a:bodyPr>
            <a:normAutofit/>
          </a:bodyPr>
          <a:lstStyle/>
          <a:p>
            <a:pPr algn="ctr"/>
            <a:r>
              <a:rPr lang="en-US" dirty="0"/>
              <a:t>Scaling up a </a:t>
            </a:r>
            <a:r>
              <a:rPr lang="en-US" dirty="0" err="1"/>
              <a:t>constructicon</a:t>
            </a:r>
            <a:r>
              <a:rPr lang="en-US" dirty="0"/>
              <a:t> and semantic classification </a:t>
            </a:r>
          </a:p>
        </p:txBody>
      </p:sp>
      <p:sp>
        <p:nvSpPr>
          <p:cNvPr id="4" name="Text Placeholder 3">
            <a:extLst>
              <a:ext uri="{FF2B5EF4-FFF2-40B4-BE49-F238E27FC236}">
                <a16:creationId xmlns:a16="http://schemas.microsoft.com/office/drawing/2014/main" id="{BB55C774-D754-3EE7-0054-70876434D3E6}"/>
              </a:ext>
            </a:extLst>
          </p:cNvPr>
          <p:cNvSpPr>
            <a:spLocks noGrp="1"/>
          </p:cNvSpPr>
          <p:nvPr>
            <p:ph type="body" idx="1"/>
          </p:nvPr>
        </p:nvSpPr>
        <p:spPr/>
        <p:txBody>
          <a:bodyPr>
            <a:normAutofit/>
          </a:bodyPr>
          <a:lstStyle/>
          <a:p>
            <a:pPr algn="ctr"/>
            <a:r>
              <a:rPr lang="en-US" sz="7200" dirty="0"/>
              <a:t>The Russian </a:t>
            </a:r>
            <a:r>
              <a:rPr lang="en-US" sz="7200" dirty="0" err="1"/>
              <a:t>Constructicon</a:t>
            </a:r>
            <a:endParaRPr lang="en-US" sz="7200" dirty="0"/>
          </a:p>
        </p:txBody>
      </p:sp>
    </p:spTree>
    <p:extLst>
      <p:ext uri="{BB962C8B-B14F-4D97-AF65-F5344CB8AC3E}">
        <p14:creationId xmlns:p14="http://schemas.microsoft.com/office/powerpoint/2010/main" val="3494880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a:solidFill>
                  <a:srgbClr val="FFFFFF"/>
                </a:solidFill>
                <a:latin typeface="+mj-lt"/>
                <a:ea typeface="+mj-ea"/>
                <a:cs typeface="+mj-cs"/>
              </a:rPr>
              <a:t>A Tour</a:t>
            </a: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6856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166E9-986F-6C46-80D5-9B667BE6124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250" t="15875" r="8926" b="15850"/>
          <a:stretch/>
        </p:blipFill>
        <p:spPr>
          <a:xfrm>
            <a:off x="3781972" y="2083120"/>
            <a:ext cx="4327113" cy="1369030"/>
          </a:xfrm>
          <a:prstGeom prst="rect">
            <a:avLst/>
          </a:prstGeom>
        </p:spPr>
      </p:pic>
      <p:sp>
        <p:nvSpPr>
          <p:cNvPr id="3" name="Rectangle 2">
            <a:extLst>
              <a:ext uri="{FF2B5EF4-FFF2-40B4-BE49-F238E27FC236}">
                <a16:creationId xmlns:a16="http://schemas.microsoft.com/office/drawing/2014/main" id="{4FC5669A-118C-8D42-94D7-2FDA0B0AD071}"/>
              </a:ext>
            </a:extLst>
          </p:cNvPr>
          <p:cNvSpPr/>
          <p:nvPr/>
        </p:nvSpPr>
        <p:spPr>
          <a:xfrm>
            <a:off x="2680833" y="3567771"/>
            <a:ext cx="6830331" cy="584775"/>
          </a:xfrm>
          <a:prstGeom prst="rect">
            <a:avLst/>
          </a:prstGeom>
        </p:spPr>
        <p:txBody>
          <a:bodyPr wrap="none">
            <a:spAutoFit/>
          </a:bodyPr>
          <a:lstStyle/>
          <a:p>
            <a:r>
              <a:rPr lang="en-US" sz="3200" u="sng"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https://constructicon.github.io/russian/</a:t>
            </a:r>
            <a:endParaRPr lang="en-NO" sz="3200" dirty="0">
              <a:solidFill>
                <a:schemeClr val="bg1"/>
              </a:solidFill>
            </a:endParaRPr>
          </a:p>
        </p:txBody>
      </p:sp>
    </p:spTree>
    <p:extLst>
      <p:ext uri="{BB962C8B-B14F-4D97-AF65-F5344CB8AC3E}">
        <p14:creationId xmlns:p14="http://schemas.microsoft.com/office/powerpoint/2010/main" val="3120568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6235-CF5E-F343-8EED-673846628150}"/>
              </a:ext>
            </a:extLst>
          </p:cNvPr>
          <p:cNvSpPr>
            <a:spLocks noGrp="1"/>
          </p:cNvSpPr>
          <p:nvPr>
            <p:ph type="title"/>
          </p:nvPr>
        </p:nvSpPr>
        <p:spPr/>
        <p:txBody>
          <a:bodyPr/>
          <a:lstStyle/>
          <a:p>
            <a:r>
              <a:rPr lang="en-NO" b="1" dirty="0"/>
              <a:t>The Russian Constructicon</a:t>
            </a:r>
          </a:p>
        </p:txBody>
      </p:sp>
      <p:sp>
        <p:nvSpPr>
          <p:cNvPr id="3" name="Content Placeholder 2">
            <a:extLst>
              <a:ext uri="{FF2B5EF4-FFF2-40B4-BE49-F238E27FC236}">
                <a16:creationId xmlns:a16="http://schemas.microsoft.com/office/drawing/2014/main" id="{B6ADD86B-5D45-2949-A41D-471D9D4B5775}"/>
              </a:ext>
            </a:extLst>
          </p:cNvPr>
          <p:cNvSpPr>
            <a:spLocks noGrp="1"/>
          </p:cNvSpPr>
          <p:nvPr>
            <p:ph idx="1"/>
          </p:nvPr>
        </p:nvSpPr>
        <p:spPr>
          <a:xfrm>
            <a:off x="838199" y="1825625"/>
            <a:ext cx="10850217" cy="4351338"/>
          </a:xfrm>
        </p:spPr>
        <p:txBody>
          <a:bodyPr/>
          <a:lstStyle/>
          <a:p>
            <a:r>
              <a:rPr lang="en-NO" dirty="0"/>
              <a:t>Over 2200 constructions</a:t>
            </a:r>
          </a:p>
          <a:p>
            <a:r>
              <a:rPr lang="en-GB" dirty="0"/>
              <a:t>Arguably the largest openly available </a:t>
            </a:r>
            <a:r>
              <a:rPr lang="en-GB" dirty="0" err="1"/>
              <a:t>constructicon</a:t>
            </a:r>
            <a:r>
              <a:rPr lang="en-GB" dirty="0"/>
              <a:t> resource for any language</a:t>
            </a:r>
          </a:p>
          <a:p>
            <a:r>
              <a:rPr lang="en-NO" dirty="0"/>
              <a:t>User-friendly for linguists, teachers, learners</a:t>
            </a:r>
          </a:p>
          <a:p>
            <a:r>
              <a:rPr lang="en-NO" dirty="0"/>
              <a:t>Searchable according to semantics, anchor words, syntax</a:t>
            </a:r>
          </a:p>
          <a:p>
            <a:r>
              <a:rPr lang="en-NO" dirty="0"/>
              <a:t>Open-source, publicly archived data</a:t>
            </a:r>
          </a:p>
          <a:p>
            <a:r>
              <a:rPr lang="en-NO" dirty="0"/>
              <a:t>Designed to be portable to other languages, reproducible</a:t>
            </a:r>
          </a:p>
          <a:p>
            <a:endParaRPr lang="en-NO" dirty="0"/>
          </a:p>
        </p:txBody>
      </p:sp>
      <p:pic>
        <p:nvPicPr>
          <p:cNvPr id="6" name="Picture 5">
            <a:extLst>
              <a:ext uri="{FF2B5EF4-FFF2-40B4-BE49-F238E27FC236}">
                <a16:creationId xmlns:a16="http://schemas.microsoft.com/office/drawing/2014/main" id="{789C572E-AAA0-D448-8C25-F771714F006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250" t="15875" r="8926" b="15850"/>
          <a:stretch/>
        </p:blipFill>
        <p:spPr>
          <a:xfrm>
            <a:off x="7472514" y="5258805"/>
            <a:ext cx="4327113" cy="1369030"/>
          </a:xfrm>
          <a:prstGeom prst="rect">
            <a:avLst/>
          </a:prstGeom>
        </p:spPr>
      </p:pic>
    </p:spTree>
    <p:extLst>
      <p:ext uri="{BB962C8B-B14F-4D97-AF65-F5344CB8AC3E}">
        <p14:creationId xmlns:p14="http://schemas.microsoft.com/office/powerpoint/2010/main" val="153349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A37BD5E6-927F-C045-8BAC-BDFD30B19D5C}"/>
              </a:ext>
            </a:extLst>
          </p:cNvPr>
          <p:cNvPicPr>
            <a:picLocks noChangeAspect="1"/>
          </p:cNvPicPr>
          <p:nvPr/>
        </p:nvPicPr>
        <p:blipFill>
          <a:blip r:embed="rId2"/>
          <a:stretch>
            <a:fillRect/>
          </a:stretch>
        </p:blipFill>
        <p:spPr>
          <a:xfrm>
            <a:off x="-40135" y="-1"/>
            <a:ext cx="12232135" cy="7127631"/>
          </a:xfrm>
          <a:prstGeom prst="rect">
            <a:avLst/>
          </a:prstGeom>
        </p:spPr>
      </p:pic>
      <p:sp>
        <p:nvSpPr>
          <p:cNvPr id="4" name="Rounded Rectangular Callout 3">
            <a:extLst>
              <a:ext uri="{FF2B5EF4-FFF2-40B4-BE49-F238E27FC236}">
                <a16:creationId xmlns:a16="http://schemas.microsoft.com/office/drawing/2014/main" id="{B706B4D9-4E3E-E142-93CD-C258089BD5A3}"/>
              </a:ext>
            </a:extLst>
          </p:cNvPr>
          <p:cNvSpPr/>
          <p:nvPr/>
        </p:nvSpPr>
        <p:spPr>
          <a:xfrm>
            <a:off x="0" y="2567354"/>
            <a:ext cx="5556738" cy="3552092"/>
          </a:xfrm>
          <a:prstGeom prst="wedgeRoundRectCallout">
            <a:avLst>
              <a:gd name="adj1" fmla="val -49252"/>
              <a:gd name="adj2" fmla="val 30067"/>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O" sz="3600" dirty="0">
                <a:solidFill>
                  <a:schemeClr val="tx1"/>
                </a:solidFill>
                <a:latin typeface="Calibri" panose="020F0502020204030204" pitchFamily="34" charset="0"/>
                <a:cs typeface="Calibri" panose="020F0502020204030204" pitchFamily="34" charset="0"/>
              </a:rPr>
              <a:t>See also instructional videos on our YouTube channel: </a:t>
            </a:r>
          </a:p>
          <a:p>
            <a:r>
              <a:rPr lang="en-GB" sz="3600" dirty="0">
                <a:latin typeface="Calibri" panose="020F0502020204030204" pitchFamily="34" charset="0"/>
                <a:cs typeface="Calibri" panose="020F0502020204030204" pitchFamily="34" charset="0"/>
                <a:hlinkClick r:id="rId3"/>
              </a:rPr>
              <a:t>https://www.youtube.com/channel/UC8q-_F8c8bx9gI7fYET1-dQ</a:t>
            </a:r>
            <a:r>
              <a:rPr lang="en-GB" sz="3600" dirty="0">
                <a:latin typeface="Calibri" panose="020F0502020204030204" pitchFamily="34" charset="0"/>
                <a:cs typeface="Calibri" panose="020F0502020204030204" pitchFamily="34" charset="0"/>
              </a:rPr>
              <a:t> </a:t>
            </a:r>
            <a:r>
              <a:rPr lang="en-NO" sz="3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8978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D712-BFCD-AA8B-C30B-E3F573FD3BD1}"/>
              </a:ext>
            </a:extLst>
          </p:cNvPr>
          <p:cNvSpPr>
            <a:spLocks noGrp="1"/>
          </p:cNvSpPr>
          <p:nvPr>
            <p:ph type="title"/>
          </p:nvPr>
        </p:nvSpPr>
        <p:spPr/>
        <p:txBody>
          <a:bodyPr/>
          <a:lstStyle/>
          <a:p>
            <a:pPr algn="ctr"/>
            <a:r>
              <a:rPr lang="en-US" dirty="0"/>
              <a:t>Strategies for data management</a:t>
            </a:r>
            <a:br>
              <a:rPr lang="en-US" dirty="0"/>
            </a:br>
            <a:endParaRPr lang="en-US" dirty="0"/>
          </a:p>
        </p:txBody>
      </p:sp>
      <p:sp>
        <p:nvSpPr>
          <p:cNvPr id="3" name="Text Placeholder 2">
            <a:extLst>
              <a:ext uri="{FF2B5EF4-FFF2-40B4-BE49-F238E27FC236}">
                <a16:creationId xmlns:a16="http://schemas.microsoft.com/office/drawing/2014/main" id="{6B55BB43-C152-77DA-F9B7-8F44A906846D}"/>
              </a:ext>
            </a:extLst>
          </p:cNvPr>
          <p:cNvSpPr>
            <a:spLocks noGrp="1"/>
          </p:cNvSpPr>
          <p:nvPr>
            <p:ph type="body" idx="1"/>
          </p:nvPr>
        </p:nvSpPr>
        <p:spPr/>
        <p:txBody>
          <a:bodyPr>
            <a:noAutofit/>
          </a:bodyPr>
          <a:lstStyle/>
          <a:p>
            <a:pPr algn="ctr"/>
            <a:r>
              <a:rPr lang="en-US" sz="6600" dirty="0"/>
              <a:t>FAIR Principles and </a:t>
            </a:r>
            <a:r>
              <a:rPr lang="en-US" sz="6600" dirty="0" err="1"/>
              <a:t>TROLLing</a:t>
            </a:r>
            <a:endParaRPr lang="en-US" sz="6600" dirty="0"/>
          </a:p>
        </p:txBody>
      </p:sp>
    </p:spTree>
    <p:extLst>
      <p:ext uri="{BB962C8B-B14F-4D97-AF65-F5344CB8AC3E}">
        <p14:creationId xmlns:p14="http://schemas.microsoft.com/office/powerpoint/2010/main" val="2418572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11A3-465D-1DC9-726E-B570C14B11BB}"/>
              </a:ext>
            </a:extLst>
          </p:cNvPr>
          <p:cNvSpPr>
            <a:spLocks noGrp="1"/>
          </p:cNvSpPr>
          <p:nvPr>
            <p:ph type="title"/>
          </p:nvPr>
        </p:nvSpPr>
        <p:spPr/>
        <p:txBody>
          <a:bodyPr/>
          <a:lstStyle/>
          <a:p>
            <a:r>
              <a:rPr lang="en-US" dirty="0"/>
              <a:t>Data management and FAIR principles</a:t>
            </a:r>
          </a:p>
        </p:txBody>
      </p:sp>
      <p:sp>
        <p:nvSpPr>
          <p:cNvPr id="3" name="Content Placeholder 2">
            <a:extLst>
              <a:ext uri="{FF2B5EF4-FFF2-40B4-BE49-F238E27FC236}">
                <a16:creationId xmlns:a16="http://schemas.microsoft.com/office/drawing/2014/main" id="{6D6C8067-21EF-8B4F-FA8B-32484E07CE1A}"/>
              </a:ext>
            </a:extLst>
          </p:cNvPr>
          <p:cNvSpPr>
            <a:spLocks noGrp="1"/>
          </p:cNvSpPr>
          <p:nvPr>
            <p:ph idx="1"/>
          </p:nvPr>
        </p:nvSpPr>
        <p:spPr/>
        <p:txBody>
          <a:bodyPr/>
          <a:lstStyle/>
          <a:p>
            <a:r>
              <a:rPr lang="en-GB" dirty="0" err="1"/>
              <a:t>Janda</a:t>
            </a:r>
            <a:r>
              <a:rPr lang="en-GB" dirty="0"/>
              <a:t>, Laura A. 2022. Managing data and statistical code according to the FAIR principles. In: Andrea </a:t>
            </a:r>
            <a:r>
              <a:rPr lang="en-GB" dirty="0" err="1"/>
              <a:t>Berez-Kroeker</a:t>
            </a:r>
            <a:r>
              <a:rPr lang="en-GB" dirty="0"/>
              <a:t>, Brad McDonnell, &amp; Eve Koller (eds.), </a:t>
            </a:r>
            <a:r>
              <a:rPr lang="en-GB" i="1" dirty="0"/>
              <a:t>MIT Open Handbook of Linguistic Data Management. Open Handbooks in Linguistics</a:t>
            </a:r>
            <a:r>
              <a:rPr lang="en-GB" dirty="0"/>
              <a:t>, Vol 1. Chapter 37, pp. 447–452. 2022. </a:t>
            </a:r>
            <a:r>
              <a:rPr lang="en-GB" u="sng" dirty="0">
                <a:hlinkClick r:id="rId2"/>
              </a:rPr>
              <a:t>https://doi.org/10.7551/mitpress/12200.003.0042</a:t>
            </a:r>
            <a:r>
              <a:rPr lang="en-GB" dirty="0"/>
              <a:t> </a:t>
            </a:r>
            <a:endParaRPr lang="en-NO" dirty="0"/>
          </a:p>
          <a:p>
            <a:endParaRPr lang="en-US" dirty="0"/>
          </a:p>
        </p:txBody>
      </p:sp>
    </p:spTree>
    <p:extLst>
      <p:ext uri="{BB962C8B-B14F-4D97-AF65-F5344CB8AC3E}">
        <p14:creationId xmlns:p14="http://schemas.microsoft.com/office/powerpoint/2010/main" val="1253770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8A79-4596-3B55-8B0A-D404BA2952EF}"/>
              </a:ext>
            </a:extLst>
          </p:cNvPr>
          <p:cNvSpPr>
            <a:spLocks noGrp="1"/>
          </p:cNvSpPr>
          <p:nvPr>
            <p:ph type="title"/>
          </p:nvPr>
        </p:nvSpPr>
        <p:spPr/>
        <p:txBody>
          <a:bodyPr/>
          <a:lstStyle/>
          <a:p>
            <a:r>
              <a:rPr lang="en-US" dirty="0"/>
              <a:t>Murphy’s law and </a:t>
            </a:r>
            <a:br>
              <a:rPr lang="en-US" dirty="0"/>
            </a:br>
            <a:r>
              <a:rPr lang="en-US" dirty="0"/>
              <a:t>data management</a:t>
            </a:r>
          </a:p>
        </p:txBody>
      </p:sp>
      <p:sp>
        <p:nvSpPr>
          <p:cNvPr id="3" name="Content Placeholder 2">
            <a:extLst>
              <a:ext uri="{FF2B5EF4-FFF2-40B4-BE49-F238E27FC236}">
                <a16:creationId xmlns:a16="http://schemas.microsoft.com/office/drawing/2014/main" id="{03CB09AA-0877-C06F-3DAD-C7F8B038610B}"/>
              </a:ext>
            </a:extLst>
          </p:cNvPr>
          <p:cNvSpPr>
            <a:spLocks noGrp="1"/>
          </p:cNvSpPr>
          <p:nvPr>
            <p:ph idx="1"/>
          </p:nvPr>
        </p:nvSpPr>
        <p:spPr>
          <a:xfrm>
            <a:off x="838200" y="2506662"/>
            <a:ext cx="10515600" cy="4351338"/>
          </a:xfrm>
        </p:spPr>
        <p:txBody>
          <a:bodyPr/>
          <a:lstStyle/>
          <a:p>
            <a:r>
              <a:rPr lang="en-US" dirty="0"/>
              <a:t>All of these things have happened to me</a:t>
            </a:r>
          </a:p>
          <a:p>
            <a:pPr lvl="1"/>
            <a:r>
              <a:rPr lang="en-GB" dirty="0"/>
              <a:t>I lost the data</a:t>
            </a:r>
          </a:p>
          <a:p>
            <a:pPr lvl="1"/>
            <a:r>
              <a:rPr lang="en-GB" dirty="0"/>
              <a:t>The data got corrupted/uninterpretable</a:t>
            </a:r>
          </a:p>
          <a:p>
            <a:pPr lvl="1"/>
            <a:r>
              <a:rPr lang="en-GB" dirty="0"/>
              <a:t>Site-licenses for proprietary software did not get renewed</a:t>
            </a:r>
          </a:p>
          <a:p>
            <a:pPr lvl="1"/>
            <a:r>
              <a:rPr lang="en-GB" dirty="0"/>
              <a:t>The software underwent a backward-incompatible upgrade</a:t>
            </a:r>
          </a:p>
          <a:p>
            <a:pPr lvl="1"/>
            <a:r>
              <a:rPr lang="en-GB" dirty="0"/>
              <a:t>The meanings of all the abbreviations and code that were so obvious when working on the original project evaporated from my personal memory </a:t>
            </a:r>
          </a:p>
          <a:p>
            <a:pPr lvl="1"/>
            <a:endParaRPr lang="en-GB" dirty="0"/>
          </a:p>
          <a:p>
            <a:pPr lvl="1"/>
            <a:endParaRPr lang="en-GB" dirty="0"/>
          </a:p>
          <a:p>
            <a:pPr lvl="1"/>
            <a:endParaRPr lang="en-US" dirty="0"/>
          </a:p>
        </p:txBody>
      </p:sp>
      <p:sp>
        <p:nvSpPr>
          <p:cNvPr id="4" name="Rounded Rectangle 3">
            <a:extLst>
              <a:ext uri="{FF2B5EF4-FFF2-40B4-BE49-F238E27FC236}">
                <a16:creationId xmlns:a16="http://schemas.microsoft.com/office/drawing/2014/main" id="{264A6599-0291-39CC-B624-D722A33AB762}"/>
              </a:ext>
            </a:extLst>
          </p:cNvPr>
          <p:cNvSpPr/>
          <p:nvPr/>
        </p:nvSpPr>
        <p:spPr>
          <a:xfrm>
            <a:off x="672661" y="5652430"/>
            <a:ext cx="10867697" cy="809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 other words, I got permanently separated from my data and analysis…</a:t>
            </a:r>
          </a:p>
        </p:txBody>
      </p:sp>
      <p:pic>
        <p:nvPicPr>
          <p:cNvPr id="1028" name="Picture 4" descr="CogBlog – A Cognitive Psychology Blog » How to Become More Adaptive to  Negative Outcomes in Life">
            <a:extLst>
              <a:ext uri="{FF2B5EF4-FFF2-40B4-BE49-F238E27FC236}">
                <a16:creationId xmlns:a16="http://schemas.microsoft.com/office/drawing/2014/main" id="{4BCE615E-CAF5-74FE-293A-799BABC85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492" y="73572"/>
            <a:ext cx="4809240" cy="372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19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2F42-E88D-DFDA-0776-A822AC2EBB34}"/>
              </a:ext>
            </a:extLst>
          </p:cNvPr>
          <p:cNvSpPr>
            <a:spLocks noGrp="1"/>
          </p:cNvSpPr>
          <p:nvPr>
            <p:ph type="title"/>
          </p:nvPr>
        </p:nvSpPr>
        <p:spPr/>
        <p:txBody>
          <a:bodyPr>
            <a:normAutofit/>
          </a:bodyPr>
          <a:lstStyle/>
          <a:p>
            <a:r>
              <a:rPr lang="en-GB" b="1" u="sng" dirty="0"/>
              <a:t>FAIR</a:t>
            </a:r>
            <a:r>
              <a:rPr lang="en-GB" dirty="0"/>
              <a:t> principles for data management </a:t>
            </a:r>
            <a:br>
              <a:rPr lang="en-GB" dirty="0"/>
            </a:br>
            <a:r>
              <a:rPr lang="en-GB" dirty="0"/>
              <a:t>(Wilkinson et al. 2016) </a:t>
            </a:r>
            <a:endParaRPr lang="en-US" dirty="0"/>
          </a:p>
        </p:txBody>
      </p:sp>
      <p:sp>
        <p:nvSpPr>
          <p:cNvPr id="3" name="Content Placeholder 2">
            <a:extLst>
              <a:ext uri="{FF2B5EF4-FFF2-40B4-BE49-F238E27FC236}">
                <a16:creationId xmlns:a16="http://schemas.microsoft.com/office/drawing/2014/main" id="{63B9EBC4-FDC5-A429-3EF1-903516E11D1B}"/>
              </a:ext>
            </a:extLst>
          </p:cNvPr>
          <p:cNvSpPr>
            <a:spLocks noGrp="1"/>
          </p:cNvSpPr>
          <p:nvPr>
            <p:ph idx="1"/>
          </p:nvPr>
        </p:nvSpPr>
        <p:spPr/>
        <p:txBody>
          <a:bodyPr>
            <a:normAutofit/>
          </a:bodyPr>
          <a:lstStyle/>
          <a:p>
            <a:r>
              <a:rPr lang="en-GB" b="1" u="sng" dirty="0"/>
              <a:t>F</a:t>
            </a:r>
            <a:r>
              <a:rPr lang="en-GB" b="1" dirty="0"/>
              <a:t>indable</a:t>
            </a:r>
            <a:r>
              <a:rPr lang="en-GB" dirty="0"/>
              <a:t>: Metadata makes it possible for other researchers to find the data and code </a:t>
            </a:r>
          </a:p>
          <a:p>
            <a:r>
              <a:rPr lang="en-GB" b="1" u="sng" dirty="0"/>
              <a:t>A</a:t>
            </a:r>
            <a:r>
              <a:rPr lang="en-GB" b="1" dirty="0"/>
              <a:t>ccessible</a:t>
            </a:r>
            <a:r>
              <a:rPr lang="en-GB" dirty="0"/>
              <a:t>: A publicly available archive makes it possible for other researchers to access the data and code </a:t>
            </a:r>
          </a:p>
          <a:p>
            <a:r>
              <a:rPr lang="en-GB" b="1" u="sng" dirty="0"/>
              <a:t>I</a:t>
            </a:r>
            <a:r>
              <a:rPr lang="en-GB" b="1" dirty="0"/>
              <a:t>nteroperable</a:t>
            </a:r>
            <a:r>
              <a:rPr lang="en-GB" dirty="0"/>
              <a:t>: Persistent open-source file formats make it possible for other researchers to open and use the files </a:t>
            </a:r>
          </a:p>
          <a:p>
            <a:r>
              <a:rPr lang="en-GB" b="1" u="sng" dirty="0"/>
              <a:t>R</a:t>
            </a:r>
            <a:r>
              <a:rPr lang="en-GB" b="1" dirty="0"/>
              <a:t>eusable</a:t>
            </a:r>
            <a:r>
              <a:rPr lang="en-GB" dirty="0"/>
              <a:t>: Adequate description of the files, their contents, the variables, and their values, as well as annotation for the statistical code, will make it possible for other researchers to understand and reuse the data and code</a:t>
            </a:r>
          </a:p>
          <a:p>
            <a:endParaRPr lang="en-US" dirty="0"/>
          </a:p>
        </p:txBody>
      </p:sp>
    </p:spTree>
    <p:extLst>
      <p:ext uri="{BB962C8B-B14F-4D97-AF65-F5344CB8AC3E}">
        <p14:creationId xmlns:p14="http://schemas.microsoft.com/office/powerpoint/2010/main" val="2337606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1C72-94B4-A889-F2B7-3521F7C12274}"/>
              </a:ext>
            </a:extLst>
          </p:cNvPr>
          <p:cNvSpPr>
            <a:spLocks noGrp="1"/>
          </p:cNvSpPr>
          <p:nvPr>
            <p:ph type="title"/>
          </p:nvPr>
        </p:nvSpPr>
        <p:spPr/>
        <p:txBody>
          <a:bodyPr/>
          <a:lstStyle/>
          <a:p>
            <a:r>
              <a:rPr lang="en-GB" b="1" u="sng" dirty="0"/>
              <a:t>F</a:t>
            </a:r>
            <a:r>
              <a:rPr lang="en-GB" b="1" dirty="0"/>
              <a:t>indable</a:t>
            </a:r>
            <a:r>
              <a:rPr lang="en-GB" dirty="0"/>
              <a:t>: Harvestable metadata</a:t>
            </a:r>
            <a:endParaRPr lang="en-US" dirty="0"/>
          </a:p>
        </p:txBody>
      </p:sp>
      <p:sp>
        <p:nvSpPr>
          <p:cNvPr id="3" name="Content Placeholder 2">
            <a:extLst>
              <a:ext uri="{FF2B5EF4-FFF2-40B4-BE49-F238E27FC236}">
                <a16:creationId xmlns:a16="http://schemas.microsoft.com/office/drawing/2014/main" id="{B85DBBF5-2230-5AB1-5C93-CA60785AB194}"/>
              </a:ext>
            </a:extLst>
          </p:cNvPr>
          <p:cNvSpPr>
            <a:spLocks noGrp="1"/>
          </p:cNvSpPr>
          <p:nvPr>
            <p:ph idx="1"/>
          </p:nvPr>
        </p:nvSpPr>
        <p:spPr>
          <a:xfrm>
            <a:off x="838200" y="1825625"/>
            <a:ext cx="8558048" cy="4351338"/>
          </a:xfrm>
        </p:spPr>
        <p:txBody>
          <a:bodyPr/>
          <a:lstStyle/>
          <a:p>
            <a:r>
              <a:rPr lang="en-US" dirty="0"/>
              <a:t>Metadata should be built into the archive where your data is stored (see </a:t>
            </a:r>
            <a:r>
              <a:rPr lang="en-US" b="1" u="sng" dirty="0"/>
              <a:t>A</a:t>
            </a:r>
            <a:r>
              <a:rPr lang="en-US" b="1" dirty="0"/>
              <a:t>ccessible</a:t>
            </a:r>
            <a:r>
              <a:rPr lang="en-US" dirty="0"/>
              <a:t>)</a:t>
            </a:r>
          </a:p>
          <a:p>
            <a:r>
              <a:rPr lang="en-US" dirty="0"/>
              <a:t>Metadata should be searchable</a:t>
            </a:r>
          </a:p>
          <a:p>
            <a:r>
              <a:rPr lang="en-US" dirty="0"/>
              <a:t>Examples of types of metadata:</a:t>
            </a:r>
          </a:p>
          <a:p>
            <a:pPr lvl="1"/>
            <a:r>
              <a:rPr lang="en-US" dirty="0"/>
              <a:t>Keywords: </a:t>
            </a:r>
            <a:r>
              <a:rPr lang="en-GB" dirty="0"/>
              <a:t>“North Saami, possessive suffix, Uralic, S-curve, vocative, possession, language change, complexity” </a:t>
            </a:r>
          </a:p>
          <a:p>
            <a:pPr lvl="1"/>
            <a:r>
              <a:rPr lang="en-GB" dirty="0"/>
              <a:t>Topic Classifications: “morphology, diachronic, affixes” </a:t>
            </a:r>
          </a:p>
          <a:p>
            <a:pPr lvl="1"/>
            <a:r>
              <a:rPr lang="en-GB" dirty="0"/>
              <a:t>Kind of Data: “corpus, questionnaire, experiment” </a:t>
            </a:r>
          </a:p>
          <a:p>
            <a:pPr lvl="1"/>
            <a:r>
              <a:rPr lang="en-GB" dirty="0"/>
              <a:t>Geographic Coverage: “Norway, Sweden, Finland, </a:t>
            </a:r>
            <a:r>
              <a:rPr lang="en-GB" dirty="0" err="1"/>
              <a:t>Sápmi</a:t>
            </a:r>
            <a:r>
              <a:rPr lang="en-GB" dirty="0"/>
              <a:t>, Northern Scandinavia” </a:t>
            </a:r>
          </a:p>
          <a:p>
            <a:pPr lvl="1"/>
            <a:endParaRPr lang="en-GB" dirty="0"/>
          </a:p>
          <a:p>
            <a:pPr lvl="1"/>
            <a:endParaRPr lang="en-GB" dirty="0"/>
          </a:p>
          <a:p>
            <a:pPr lvl="1"/>
            <a:endParaRPr lang="en-US" dirty="0"/>
          </a:p>
        </p:txBody>
      </p:sp>
      <p:pic>
        <p:nvPicPr>
          <p:cNvPr id="2050" name="Picture 2" descr="Gratis høstutklipp, Last ned gratis utklipp, gratis utklipp - Annen">
            <a:extLst>
              <a:ext uri="{FF2B5EF4-FFF2-40B4-BE49-F238E27FC236}">
                <a16:creationId xmlns:a16="http://schemas.microsoft.com/office/drawing/2014/main" id="{7F66D300-22CA-965C-1C02-74220E583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324" y="126124"/>
            <a:ext cx="3073401" cy="568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14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A94E-346E-70D8-C815-83DD740870ED}"/>
              </a:ext>
            </a:extLst>
          </p:cNvPr>
          <p:cNvSpPr>
            <a:spLocks noGrp="1"/>
          </p:cNvSpPr>
          <p:nvPr>
            <p:ph type="title"/>
          </p:nvPr>
        </p:nvSpPr>
        <p:spPr/>
        <p:txBody>
          <a:bodyPr/>
          <a:lstStyle/>
          <a:p>
            <a:r>
              <a:rPr lang="en-GB" b="1" u="sng" dirty="0"/>
              <a:t>A</a:t>
            </a:r>
            <a:r>
              <a:rPr lang="en-GB" b="1" dirty="0"/>
              <a:t>ccessible</a:t>
            </a:r>
            <a:r>
              <a:rPr lang="en-GB" dirty="0"/>
              <a:t>: Publicly available archive</a:t>
            </a:r>
            <a:endParaRPr lang="en-US" dirty="0"/>
          </a:p>
        </p:txBody>
      </p:sp>
      <p:sp>
        <p:nvSpPr>
          <p:cNvPr id="3" name="Content Placeholder 2">
            <a:extLst>
              <a:ext uri="{FF2B5EF4-FFF2-40B4-BE49-F238E27FC236}">
                <a16:creationId xmlns:a16="http://schemas.microsoft.com/office/drawing/2014/main" id="{7C3EAE48-168A-5851-5717-DF08702B5BE0}"/>
              </a:ext>
            </a:extLst>
          </p:cNvPr>
          <p:cNvSpPr>
            <a:spLocks noGrp="1"/>
          </p:cNvSpPr>
          <p:nvPr>
            <p:ph idx="1"/>
          </p:nvPr>
        </p:nvSpPr>
        <p:spPr/>
        <p:txBody>
          <a:bodyPr>
            <a:normAutofit lnSpcReduction="10000"/>
          </a:bodyPr>
          <a:lstStyle/>
          <a:p>
            <a:r>
              <a:rPr lang="en-US" dirty="0"/>
              <a:t>Data and code should be stored in an archive that is publicly accessible, and preferably both free and searchable without a password</a:t>
            </a:r>
          </a:p>
          <a:p>
            <a:r>
              <a:rPr lang="en-US" dirty="0"/>
              <a:t>Each set of data and code can be assigned a post and metadata can be attached</a:t>
            </a:r>
          </a:p>
          <a:p>
            <a:r>
              <a:rPr lang="en-GB" dirty="0"/>
              <a:t>Each post should be supplied with a unique identifier and URL (e.g., DOI – digital object identifier)</a:t>
            </a:r>
          </a:p>
          <a:p>
            <a:r>
              <a:rPr lang="en-GB" dirty="0"/>
              <a:t>Mutual co-referencing: If there is a published article, the DOI can be published in the article and the article can be cited in the post</a:t>
            </a:r>
          </a:p>
          <a:p>
            <a:r>
              <a:rPr lang="en-GB" dirty="0"/>
              <a:t>The archive should be professionally curated and maintained</a:t>
            </a:r>
          </a:p>
          <a:p>
            <a:endParaRPr lang="en-GB" dirty="0"/>
          </a:p>
          <a:p>
            <a:endParaRPr lang="en-US" dirty="0"/>
          </a:p>
        </p:txBody>
      </p:sp>
    </p:spTree>
    <p:extLst>
      <p:ext uri="{BB962C8B-B14F-4D97-AF65-F5344CB8AC3E}">
        <p14:creationId xmlns:p14="http://schemas.microsoft.com/office/powerpoint/2010/main" val="83456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CE531EE-BBCE-A3C1-F3B5-E31C648C04F2}"/>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Russian </a:t>
            </a:r>
            <a:r>
              <a:rPr lang="en-US" sz="5200" kern="1200" dirty="0" err="1">
                <a:solidFill>
                  <a:schemeClr val="tx1"/>
                </a:solidFill>
                <a:latin typeface="+mj-lt"/>
                <a:ea typeface="+mj-ea"/>
                <a:cs typeface="+mj-cs"/>
              </a:rPr>
              <a:t>Constructicon</a:t>
            </a:r>
            <a:r>
              <a:rPr lang="en-US" sz="5200" kern="1200" dirty="0">
                <a:solidFill>
                  <a:schemeClr val="tx1"/>
                </a:solidFill>
                <a:latin typeface="+mj-lt"/>
                <a:ea typeface="+mj-ea"/>
                <a:cs typeface="+mj-cs"/>
              </a:rPr>
              <a:t> co-authors</a:t>
            </a:r>
          </a:p>
        </p:txBody>
      </p:sp>
      <p:grpSp>
        <p:nvGrpSpPr>
          <p:cNvPr id="10" name="Group 9">
            <a:extLst>
              <a:ext uri="{FF2B5EF4-FFF2-40B4-BE49-F238E27FC236}">
                <a16:creationId xmlns:a16="http://schemas.microsoft.com/office/drawing/2014/main" id="{5B822255-3D50-3391-BC56-82B133AC4E40}"/>
              </a:ext>
            </a:extLst>
          </p:cNvPr>
          <p:cNvGrpSpPr/>
          <p:nvPr/>
        </p:nvGrpSpPr>
        <p:grpSpPr>
          <a:xfrm>
            <a:off x="838199" y="2047402"/>
            <a:ext cx="10515599" cy="3915337"/>
            <a:chOff x="1672082" y="1762335"/>
            <a:chExt cx="5077643" cy="1988633"/>
          </a:xfrm>
        </p:grpSpPr>
        <p:pic>
          <p:nvPicPr>
            <p:cNvPr id="2" name="Picture 1">
              <a:extLst>
                <a:ext uri="{FF2B5EF4-FFF2-40B4-BE49-F238E27FC236}">
                  <a16:creationId xmlns:a16="http://schemas.microsoft.com/office/drawing/2014/main" id="{D781FEAB-8E0E-2676-479C-46CAE348C00E}"/>
                </a:ext>
              </a:extLst>
            </p:cNvPr>
            <p:cNvPicPr>
              <a:picLocks noChangeAspect="1"/>
            </p:cNvPicPr>
            <p:nvPr/>
          </p:nvPicPr>
          <p:blipFill rotWithShape="1">
            <a:blip r:embed="rId2"/>
            <a:srcRect l="9819"/>
            <a:stretch/>
          </p:blipFill>
          <p:spPr>
            <a:xfrm>
              <a:off x="4352431" y="1777430"/>
              <a:ext cx="902684" cy="1290710"/>
            </a:xfrm>
            <a:prstGeom prst="rect">
              <a:avLst/>
            </a:prstGeom>
          </p:spPr>
        </p:pic>
        <p:pic>
          <p:nvPicPr>
            <p:cNvPr id="3" name="Picture 2">
              <a:extLst>
                <a:ext uri="{FF2B5EF4-FFF2-40B4-BE49-F238E27FC236}">
                  <a16:creationId xmlns:a16="http://schemas.microsoft.com/office/drawing/2014/main" id="{4AE8856A-4409-66B2-277F-FC37CFEFF41A}"/>
                </a:ext>
              </a:extLst>
            </p:cNvPr>
            <p:cNvPicPr>
              <a:picLocks noChangeAspect="1"/>
            </p:cNvPicPr>
            <p:nvPr/>
          </p:nvPicPr>
          <p:blipFill>
            <a:blip r:embed="rId3"/>
            <a:stretch>
              <a:fillRect/>
            </a:stretch>
          </p:blipFill>
          <p:spPr>
            <a:xfrm>
              <a:off x="3122407" y="1777430"/>
              <a:ext cx="966353" cy="1290711"/>
            </a:xfrm>
            <a:prstGeom prst="rect">
              <a:avLst/>
            </a:prstGeom>
          </p:spPr>
        </p:pic>
        <p:pic>
          <p:nvPicPr>
            <p:cNvPr id="4" name="Picture 3">
              <a:extLst>
                <a:ext uri="{FF2B5EF4-FFF2-40B4-BE49-F238E27FC236}">
                  <a16:creationId xmlns:a16="http://schemas.microsoft.com/office/drawing/2014/main" id="{14CB2098-7E78-B44E-F947-8DA9AC23D9E4}"/>
                </a:ext>
              </a:extLst>
            </p:cNvPr>
            <p:cNvPicPr>
              <a:picLocks noChangeAspect="1"/>
            </p:cNvPicPr>
            <p:nvPr/>
          </p:nvPicPr>
          <p:blipFill>
            <a:blip r:embed="rId4"/>
            <a:stretch>
              <a:fillRect/>
            </a:stretch>
          </p:blipFill>
          <p:spPr>
            <a:xfrm>
              <a:off x="5485117" y="1762335"/>
              <a:ext cx="1032569" cy="1290711"/>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87D2A44E-AAD2-287C-8CE2-FA22D787B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384" y="1762335"/>
              <a:ext cx="947425" cy="1305805"/>
            </a:xfrm>
            <a:prstGeom prst="rect">
              <a:avLst/>
            </a:prstGeom>
          </p:spPr>
        </p:pic>
        <p:sp>
          <p:nvSpPr>
            <p:cNvPr id="6" name="TextBox 5">
              <a:extLst>
                <a:ext uri="{FF2B5EF4-FFF2-40B4-BE49-F238E27FC236}">
                  <a16:creationId xmlns:a16="http://schemas.microsoft.com/office/drawing/2014/main" id="{D556CA95-517B-BA2F-8752-79A8ED1A6015}"/>
                </a:ext>
              </a:extLst>
            </p:cNvPr>
            <p:cNvSpPr txBox="1"/>
            <p:nvPr/>
          </p:nvSpPr>
          <p:spPr>
            <a:xfrm>
              <a:off x="4226021" y="3166193"/>
              <a:ext cx="1125754" cy="584775"/>
            </a:xfrm>
            <a:prstGeom prst="rect">
              <a:avLst/>
            </a:prstGeom>
            <a:noFill/>
          </p:spPr>
          <p:txBody>
            <a:bodyPr wrap="square" rtlCol="0">
              <a:normAutofit/>
            </a:bodyPr>
            <a:lstStyle/>
            <a:p>
              <a:pPr algn="ctr">
                <a:lnSpc>
                  <a:spcPct val="90000"/>
                </a:lnSpc>
                <a:spcAft>
                  <a:spcPts val="600"/>
                </a:spcAft>
              </a:pPr>
              <a:r>
                <a:rPr lang="x-none" sz="3500">
                  <a:latin typeface="Calibri" panose="020F0502020204030204" pitchFamily="34" charset="0"/>
                  <a:cs typeface="Calibri" panose="020F0502020204030204" pitchFamily="34" charset="0"/>
                </a:rPr>
                <a:t>Ekaterina Rakhilina</a:t>
              </a:r>
            </a:p>
          </p:txBody>
        </p:sp>
        <p:sp>
          <p:nvSpPr>
            <p:cNvPr id="7" name="TextBox 6">
              <a:extLst>
                <a:ext uri="{FF2B5EF4-FFF2-40B4-BE49-F238E27FC236}">
                  <a16:creationId xmlns:a16="http://schemas.microsoft.com/office/drawing/2014/main" id="{8FAB2053-7CEA-0AB4-FCE3-867AEB6ED48A}"/>
                </a:ext>
              </a:extLst>
            </p:cNvPr>
            <p:cNvSpPr txBox="1"/>
            <p:nvPr/>
          </p:nvSpPr>
          <p:spPr>
            <a:xfrm>
              <a:off x="2911569" y="3126918"/>
              <a:ext cx="1388028" cy="584775"/>
            </a:xfrm>
            <a:prstGeom prst="rect">
              <a:avLst/>
            </a:prstGeom>
            <a:noFill/>
          </p:spPr>
          <p:txBody>
            <a:bodyPr wrap="square" rtlCol="0">
              <a:normAutofit/>
            </a:bodyPr>
            <a:lstStyle/>
            <a:p>
              <a:pPr algn="ctr">
                <a:lnSpc>
                  <a:spcPct val="90000"/>
                </a:lnSpc>
                <a:spcAft>
                  <a:spcPts val="600"/>
                </a:spcAft>
              </a:pPr>
              <a:r>
                <a:rPr lang="x-none" sz="3500">
                  <a:latin typeface="Calibri" panose="020F0502020204030204" pitchFamily="34" charset="0"/>
                  <a:cs typeface="Calibri" panose="020F0502020204030204" pitchFamily="34" charset="0"/>
                </a:rPr>
                <a:t>Daria Mordashova</a:t>
              </a:r>
            </a:p>
          </p:txBody>
        </p:sp>
        <p:sp>
          <p:nvSpPr>
            <p:cNvPr id="8" name="TextBox 7">
              <a:extLst>
                <a:ext uri="{FF2B5EF4-FFF2-40B4-BE49-F238E27FC236}">
                  <a16:creationId xmlns:a16="http://schemas.microsoft.com/office/drawing/2014/main" id="{3971D19D-EA00-E1CF-342E-0C3AD2ED6A51}"/>
                </a:ext>
              </a:extLst>
            </p:cNvPr>
            <p:cNvSpPr txBox="1"/>
            <p:nvPr/>
          </p:nvSpPr>
          <p:spPr>
            <a:xfrm>
              <a:off x="5361697" y="3122957"/>
              <a:ext cx="1388028" cy="584775"/>
            </a:xfrm>
            <a:prstGeom prst="rect">
              <a:avLst/>
            </a:prstGeom>
            <a:noFill/>
          </p:spPr>
          <p:txBody>
            <a:bodyPr wrap="square" rtlCol="0">
              <a:normAutofit/>
            </a:bodyPr>
            <a:lstStyle/>
            <a:p>
              <a:pPr algn="ctr">
                <a:lnSpc>
                  <a:spcPct val="90000"/>
                </a:lnSpc>
                <a:spcAft>
                  <a:spcPts val="600"/>
                </a:spcAft>
              </a:pPr>
              <a:r>
                <a:rPr lang="x-none" sz="3500">
                  <a:latin typeface="Calibri" panose="020F0502020204030204" pitchFamily="34" charset="0"/>
                  <a:cs typeface="Calibri" panose="020F0502020204030204" pitchFamily="34" charset="0"/>
                </a:rPr>
                <a:t>Valentina Zhukova</a:t>
              </a:r>
            </a:p>
          </p:txBody>
        </p:sp>
        <p:sp>
          <p:nvSpPr>
            <p:cNvPr id="9" name="TextBox 8">
              <a:extLst>
                <a:ext uri="{FF2B5EF4-FFF2-40B4-BE49-F238E27FC236}">
                  <a16:creationId xmlns:a16="http://schemas.microsoft.com/office/drawing/2014/main" id="{4C3BB69E-F404-208C-9972-2A22FD5FEFB7}"/>
                </a:ext>
              </a:extLst>
            </p:cNvPr>
            <p:cNvSpPr txBox="1"/>
            <p:nvPr/>
          </p:nvSpPr>
          <p:spPr>
            <a:xfrm>
              <a:off x="1672082" y="3122959"/>
              <a:ext cx="1388028" cy="584775"/>
            </a:xfrm>
            <a:prstGeom prst="rect">
              <a:avLst/>
            </a:prstGeom>
            <a:noFill/>
          </p:spPr>
          <p:txBody>
            <a:bodyPr wrap="square" rtlCol="0">
              <a:normAutofit/>
            </a:bodyPr>
            <a:lstStyle/>
            <a:p>
              <a:pPr algn="ctr">
                <a:lnSpc>
                  <a:spcPct val="90000"/>
                </a:lnSpc>
                <a:spcAft>
                  <a:spcPts val="600"/>
                </a:spcAft>
              </a:pPr>
              <a:r>
                <a:rPr lang="x-none" sz="3500">
                  <a:latin typeface="Calibri" panose="020F0502020204030204" pitchFamily="34" charset="0"/>
                  <a:cs typeface="Calibri" panose="020F0502020204030204" pitchFamily="34" charset="0"/>
                </a:rPr>
                <a:t>Anna Endresen</a:t>
              </a:r>
            </a:p>
          </p:txBody>
        </p:sp>
      </p:grpSp>
    </p:spTree>
    <p:extLst>
      <p:ext uri="{BB962C8B-B14F-4D97-AF65-F5344CB8AC3E}">
        <p14:creationId xmlns:p14="http://schemas.microsoft.com/office/powerpoint/2010/main" val="1904101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134-B8DB-33F2-04EF-BD318A9DB22D}"/>
              </a:ext>
            </a:extLst>
          </p:cNvPr>
          <p:cNvSpPr>
            <a:spLocks noGrp="1"/>
          </p:cNvSpPr>
          <p:nvPr>
            <p:ph type="title"/>
          </p:nvPr>
        </p:nvSpPr>
        <p:spPr>
          <a:xfrm>
            <a:off x="838199" y="365125"/>
            <a:ext cx="10712669" cy="1325563"/>
          </a:xfrm>
        </p:spPr>
        <p:txBody>
          <a:bodyPr/>
          <a:lstStyle/>
          <a:p>
            <a:r>
              <a:rPr lang="en-GB" b="1" u="sng" dirty="0"/>
              <a:t>I</a:t>
            </a:r>
            <a:r>
              <a:rPr lang="en-GB" b="1" dirty="0"/>
              <a:t>nteroperable</a:t>
            </a:r>
            <a:r>
              <a:rPr lang="en-GB" dirty="0"/>
              <a:t>: Persistent open-source formats</a:t>
            </a:r>
            <a:endParaRPr lang="en-US" dirty="0"/>
          </a:p>
        </p:txBody>
      </p:sp>
      <p:sp>
        <p:nvSpPr>
          <p:cNvPr id="3" name="Content Placeholder 2">
            <a:extLst>
              <a:ext uri="{FF2B5EF4-FFF2-40B4-BE49-F238E27FC236}">
                <a16:creationId xmlns:a16="http://schemas.microsoft.com/office/drawing/2014/main" id="{88245E26-B21C-6C60-5703-61238EDD7462}"/>
              </a:ext>
            </a:extLst>
          </p:cNvPr>
          <p:cNvSpPr>
            <a:spLocks noGrp="1"/>
          </p:cNvSpPr>
          <p:nvPr>
            <p:ph idx="1"/>
          </p:nvPr>
        </p:nvSpPr>
        <p:spPr/>
        <p:txBody>
          <a:bodyPr/>
          <a:lstStyle/>
          <a:p>
            <a:r>
              <a:rPr lang="en-GB" dirty="0"/>
              <a:t>The use of appropriate formats makes data and code usable across platforms </a:t>
            </a:r>
          </a:p>
          <a:p>
            <a:r>
              <a:rPr lang="en-GB" dirty="0"/>
              <a:t>Data and code should be presented in formats that can be accessed by anyone and at any future time </a:t>
            </a:r>
          </a:p>
          <a:p>
            <a:r>
              <a:rPr lang="en-GB" dirty="0"/>
              <a:t>Examples of persistent non-proprietary open formats: .pdf and .txt </a:t>
            </a:r>
          </a:p>
          <a:p>
            <a:r>
              <a:rPr lang="en-GB" dirty="0"/>
              <a:t>Using such formats can mean losing the direct connection to software that comes along with an item such as an R script. This can be handled by providing duplicate files in different formats. </a:t>
            </a:r>
          </a:p>
          <a:p>
            <a:endParaRPr lang="en-GB" dirty="0"/>
          </a:p>
          <a:p>
            <a:endParaRPr lang="en-GB" dirty="0"/>
          </a:p>
          <a:p>
            <a:endParaRPr lang="en-US" dirty="0"/>
          </a:p>
        </p:txBody>
      </p:sp>
    </p:spTree>
    <p:extLst>
      <p:ext uri="{BB962C8B-B14F-4D97-AF65-F5344CB8AC3E}">
        <p14:creationId xmlns:p14="http://schemas.microsoft.com/office/powerpoint/2010/main" val="3431746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956A-2980-F94D-9516-6C248AF54C36}"/>
              </a:ext>
            </a:extLst>
          </p:cNvPr>
          <p:cNvSpPr>
            <a:spLocks noGrp="1"/>
          </p:cNvSpPr>
          <p:nvPr>
            <p:ph type="title"/>
          </p:nvPr>
        </p:nvSpPr>
        <p:spPr/>
        <p:txBody>
          <a:bodyPr/>
          <a:lstStyle/>
          <a:p>
            <a:r>
              <a:rPr lang="en-GB" b="1" u="sng" dirty="0"/>
              <a:t>R</a:t>
            </a:r>
            <a:r>
              <a:rPr lang="en-GB" b="1" dirty="0"/>
              <a:t>eusable</a:t>
            </a:r>
            <a:r>
              <a:rPr lang="en-GB" dirty="0"/>
              <a:t>: Description and annotation</a:t>
            </a:r>
            <a:endParaRPr lang="en-US" dirty="0"/>
          </a:p>
        </p:txBody>
      </p:sp>
      <p:sp>
        <p:nvSpPr>
          <p:cNvPr id="3" name="Content Placeholder 2">
            <a:extLst>
              <a:ext uri="{FF2B5EF4-FFF2-40B4-BE49-F238E27FC236}">
                <a16:creationId xmlns:a16="http://schemas.microsoft.com/office/drawing/2014/main" id="{A03D09CE-D3FB-F1F7-5643-07D3CF6935D2}"/>
              </a:ext>
            </a:extLst>
          </p:cNvPr>
          <p:cNvSpPr>
            <a:spLocks noGrp="1"/>
          </p:cNvSpPr>
          <p:nvPr>
            <p:ph idx="1"/>
          </p:nvPr>
        </p:nvSpPr>
        <p:spPr/>
        <p:txBody>
          <a:bodyPr/>
          <a:lstStyle/>
          <a:p>
            <a:r>
              <a:rPr lang="en-US" dirty="0"/>
              <a:t>REAMDME files that fully explain all variables and their values</a:t>
            </a:r>
          </a:p>
          <a:p>
            <a:r>
              <a:rPr lang="en-US" dirty="0"/>
              <a:t>Assign file names that will organize the files in a logical order when downloaded and are descriptive:</a:t>
            </a:r>
          </a:p>
          <a:p>
            <a:pPr lvl="1"/>
            <a:r>
              <a:rPr lang="en-US" dirty="0"/>
              <a:t>01README.txt</a:t>
            </a:r>
          </a:p>
          <a:p>
            <a:pPr lvl="1"/>
            <a:r>
              <a:rPr lang="en-US" dirty="0"/>
              <a:t>02data.csv</a:t>
            </a:r>
          </a:p>
          <a:p>
            <a:pPr lvl="1"/>
            <a:r>
              <a:rPr lang="en-US" dirty="0"/>
              <a:t>03data.pdf</a:t>
            </a:r>
          </a:p>
          <a:p>
            <a:pPr lvl="1"/>
            <a:r>
              <a:rPr lang="en-US" dirty="0"/>
              <a:t>04code_for_regression_analysis.Rmd</a:t>
            </a:r>
          </a:p>
          <a:p>
            <a:pPr lvl="1"/>
            <a:r>
              <a:rPr lang="en-US" dirty="0"/>
              <a:t>05code_for_regression_analysis.pdf</a:t>
            </a:r>
          </a:p>
          <a:p>
            <a:r>
              <a:rPr lang="en-US" dirty="0"/>
              <a:t>Annotate every line of code (e.g., with # or in names of R chunks)</a:t>
            </a:r>
          </a:p>
        </p:txBody>
      </p:sp>
      <p:pic>
        <p:nvPicPr>
          <p:cNvPr id="3074" name="Picture 2" descr="Classifications of Recycled Materials - Heritage®">
            <a:extLst>
              <a:ext uri="{FF2B5EF4-FFF2-40B4-BE49-F238E27FC236}">
                <a16:creationId xmlns:a16="http://schemas.microsoft.com/office/drawing/2014/main" id="{9EEADB7D-9C65-5ECE-C94D-2F0D3F8E9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899087"/>
            <a:ext cx="3126828" cy="220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34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C83C-77FD-FF26-378C-84425736F790}"/>
              </a:ext>
            </a:extLst>
          </p:cNvPr>
          <p:cNvSpPr>
            <a:spLocks noGrp="1"/>
          </p:cNvSpPr>
          <p:nvPr>
            <p:ph type="title"/>
          </p:nvPr>
        </p:nvSpPr>
        <p:spPr/>
        <p:txBody>
          <a:bodyPr/>
          <a:lstStyle/>
          <a:p>
            <a:r>
              <a:rPr lang="en-US" dirty="0"/>
              <a:t>Adhering to FAIR principles means extra work for us, so why do it?</a:t>
            </a:r>
          </a:p>
        </p:txBody>
      </p:sp>
      <p:sp>
        <p:nvSpPr>
          <p:cNvPr id="3" name="Content Placeholder 2">
            <a:extLst>
              <a:ext uri="{FF2B5EF4-FFF2-40B4-BE49-F238E27FC236}">
                <a16:creationId xmlns:a16="http://schemas.microsoft.com/office/drawing/2014/main" id="{E0B610F0-E68C-F961-EE4A-CCCC43054CE3}"/>
              </a:ext>
            </a:extLst>
          </p:cNvPr>
          <p:cNvSpPr>
            <a:spLocks noGrp="1"/>
          </p:cNvSpPr>
          <p:nvPr>
            <p:ph idx="1"/>
          </p:nvPr>
        </p:nvSpPr>
        <p:spPr/>
        <p:txBody>
          <a:bodyPr>
            <a:normAutofit/>
          </a:bodyPr>
          <a:lstStyle/>
          <a:p>
            <a:r>
              <a:rPr lang="en-US" sz="4000" dirty="0"/>
              <a:t>For the good of the field</a:t>
            </a:r>
          </a:p>
          <a:p>
            <a:r>
              <a:rPr lang="en-US" sz="4000" dirty="0"/>
              <a:t>For yourself</a:t>
            </a:r>
          </a:p>
        </p:txBody>
      </p:sp>
      <p:sp>
        <p:nvSpPr>
          <p:cNvPr id="4" name="Rounded Rectangle 3">
            <a:extLst>
              <a:ext uri="{FF2B5EF4-FFF2-40B4-BE49-F238E27FC236}">
                <a16:creationId xmlns:a16="http://schemas.microsoft.com/office/drawing/2014/main" id="{A17309B9-9B68-A651-1F14-50AB3FAB69DE}"/>
              </a:ext>
            </a:extLst>
          </p:cNvPr>
          <p:cNvSpPr/>
          <p:nvPr/>
        </p:nvSpPr>
        <p:spPr>
          <a:xfrm>
            <a:off x="839077" y="3355426"/>
            <a:ext cx="5688723" cy="3063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Tip: if you have the FAIR principles in mind from the start, and are consistent in documenting and annotating as you go along, it will not be so much of a burden in the end</a:t>
            </a:r>
          </a:p>
        </p:txBody>
      </p:sp>
      <p:pic>
        <p:nvPicPr>
          <p:cNvPr id="4098" name="Picture 2" descr="Library of Congress Aesop Fables">
            <a:extLst>
              <a:ext uri="{FF2B5EF4-FFF2-40B4-BE49-F238E27FC236}">
                <a16:creationId xmlns:a16="http://schemas.microsoft.com/office/drawing/2014/main" id="{382EE538-0553-EFC6-DD1A-54C84D1DA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759" y="1825625"/>
            <a:ext cx="482600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2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0B73-44DD-25B0-E3A5-F43846EA9606}"/>
              </a:ext>
            </a:extLst>
          </p:cNvPr>
          <p:cNvSpPr>
            <a:spLocks noGrp="1"/>
          </p:cNvSpPr>
          <p:nvPr>
            <p:ph type="title"/>
          </p:nvPr>
        </p:nvSpPr>
        <p:spPr/>
        <p:txBody>
          <a:bodyPr/>
          <a:lstStyle/>
          <a:p>
            <a:r>
              <a:rPr lang="en-US" dirty="0"/>
              <a:t>FAIR for the good of the field</a:t>
            </a:r>
          </a:p>
        </p:txBody>
      </p:sp>
      <p:sp>
        <p:nvSpPr>
          <p:cNvPr id="3" name="Content Placeholder 2">
            <a:extLst>
              <a:ext uri="{FF2B5EF4-FFF2-40B4-BE49-F238E27FC236}">
                <a16:creationId xmlns:a16="http://schemas.microsoft.com/office/drawing/2014/main" id="{5C0917D0-9772-1FA1-02E8-0015C04E03D3}"/>
              </a:ext>
            </a:extLst>
          </p:cNvPr>
          <p:cNvSpPr>
            <a:spLocks noGrp="1"/>
          </p:cNvSpPr>
          <p:nvPr>
            <p:ph idx="1"/>
          </p:nvPr>
        </p:nvSpPr>
        <p:spPr/>
        <p:txBody>
          <a:bodyPr/>
          <a:lstStyle/>
          <a:p>
            <a:r>
              <a:rPr lang="en-GB" dirty="0"/>
              <a:t>Set ethical standards for best practices in data management and promote collaboration </a:t>
            </a:r>
          </a:p>
          <a:p>
            <a:r>
              <a:rPr lang="en-GB" dirty="0"/>
              <a:t>Improve the overall level of accountability and integrity in the field </a:t>
            </a:r>
          </a:p>
          <a:p>
            <a:r>
              <a:rPr lang="en-GB" dirty="0"/>
              <a:t>Safeguard against research fraud </a:t>
            </a:r>
          </a:p>
          <a:p>
            <a:r>
              <a:rPr lang="en-GB" dirty="0"/>
              <a:t>Foster horizontal learning across the community of researchers, facilitating the propagation of new methods </a:t>
            </a:r>
          </a:p>
          <a:p>
            <a:r>
              <a:rPr lang="en-GB" dirty="0"/>
              <a:t>Eliminate unnecessary duplication of efforts and representation of negative results</a:t>
            </a:r>
          </a:p>
          <a:p>
            <a:r>
              <a:rPr lang="en-GB" dirty="0"/>
              <a:t>Provide data for previously unforeseen uses </a:t>
            </a:r>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2548289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0473-33A7-F2C4-DE16-7304EBDF961A}"/>
              </a:ext>
            </a:extLst>
          </p:cNvPr>
          <p:cNvSpPr>
            <a:spLocks noGrp="1"/>
          </p:cNvSpPr>
          <p:nvPr>
            <p:ph type="title"/>
          </p:nvPr>
        </p:nvSpPr>
        <p:spPr/>
        <p:txBody>
          <a:bodyPr/>
          <a:lstStyle/>
          <a:p>
            <a:r>
              <a:rPr lang="en-US" dirty="0"/>
              <a:t>FAIR for yourself</a:t>
            </a:r>
          </a:p>
        </p:txBody>
      </p:sp>
      <p:sp>
        <p:nvSpPr>
          <p:cNvPr id="3" name="Content Placeholder 2">
            <a:extLst>
              <a:ext uri="{FF2B5EF4-FFF2-40B4-BE49-F238E27FC236}">
                <a16:creationId xmlns:a16="http://schemas.microsoft.com/office/drawing/2014/main" id="{7E1A88A1-623D-14AE-F5CB-8F7DCEB8696F}"/>
              </a:ext>
            </a:extLst>
          </p:cNvPr>
          <p:cNvSpPr>
            <a:spLocks noGrp="1"/>
          </p:cNvSpPr>
          <p:nvPr>
            <p:ph idx="1"/>
          </p:nvPr>
        </p:nvSpPr>
        <p:spPr/>
        <p:txBody>
          <a:bodyPr/>
          <a:lstStyle/>
          <a:p>
            <a:r>
              <a:rPr lang="en-US" dirty="0"/>
              <a:t>Will you remember what the factors and their values are, what all the abbreviations stand for, and how each line of code works:</a:t>
            </a:r>
          </a:p>
          <a:p>
            <a:pPr lvl="1"/>
            <a:r>
              <a:rPr lang="en-US" sz="2800" dirty="0"/>
              <a:t>in a month, in a year, in 5 years?</a:t>
            </a:r>
          </a:p>
          <a:p>
            <a:r>
              <a:rPr lang="en-US" dirty="0"/>
              <a:t>You </a:t>
            </a:r>
            <a:r>
              <a:rPr lang="en-GB" dirty="0"/>
              <a:t>never know when you might need to go back to a data set, either to squeeze another analysis out of it or to use it as a recipe for a parallel analysis of new data </a:t>
            </a:r>
          </a:p>
          <a:p>
            <a:r>
              <a:rPr lang="en-US" dirty="0"/>
              <a:t>Or when someone else might want to do an additional analysis of your data or similar data and might come with questions</a:t>
            </a:r>
          </a:p>
        </p:txBody>
      </p:sp>
    </p:spTree>
    <p:extLst>
      <p:ext uri="{BB962C8B-B14F-4D97-AF65-F5344CB8AC3E}">
        <p14:creationId xmlns:p14="http://schemas.microsoft.com/office/powerpoint/2010/main" val="1991354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9867" y="2268021"/>
            <a:ext cx="3034998"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PLACE FOR US:</a:t>
            </a:r>
          </a:p>
        </p:txBody>
      </p:sp>
      <p:pic>
        <p:nvPicPr>
          <p:cNvPr id="6" name="Picture 5" descr="trolling_banner.gif"/>
          <p:cNvPicPr>
            <a:picLocks noChangeAspect="1"/>
          </p:cNvPicPr>
          <p:nvPr/>
        </p:nvPicPr>
        <p:blipFill rotWithShape="1">
          <a:blip r:embed="rId2">
            <a:extLst>
              <a:ext uri="{28A0092B-C50C-407E-A947-70E740481C1C}">
                <a14:useLocalDpi xmlns:a14="http://schemas.microsoft.com/office/drawing/2010/main" val="0"/>
              </a:ext>
            </a:extLst>
          </a:blip>
          <a:srcRect r="29314"/>
          <a:stretch/>
        </p:blipFill>
        <p:spPr>
          <a:xfrm>
            <a:off x="2733554" y="3055915"/>
            <a:ext cx="6463593" cy="924128"/>
          </a:xfrm>
          <a:prstGeom prst="rect">
            <a:avLst/>
          </a:prstGeom>
        </p:spPr>
      </p:pic>
      <p:sp>
        <p:nvSpPr>
          <p:cNvPr id="2" name="Rectangle 1">
            <a:extLst>
              <a:ext uri="{FF2B5EF4-FFF2-40B4-BE49-F238E27FC236}">
                <a16:creationId xmlns:a16="http://schemas.microsoft.com/office/drawing/2014/main" id="{80C89628-E093-B840-ABBD-1D0E1E01B24B}"/>
              </a:ext>
            </a:extLst>
          </p:cNvPr>
          <p:cNvSpPr/>
          <p:nvPr/>
        </p:nvSpPr>
        <p:spPr>
          <a:xfrm>
            <a:off x="3514011" y="4304008"/>
            <a:ext cx="5160387" cy="461665"/>
          </a:xfrm>
          <a:prstGeom prst="rect">
            <a:avLst/>
          </a:prstGeom>
        </p:spPr>
        <p:txBody>
          <a:bodyPr wrap="none">
            <a:spAutoFit/>
          </a:bodyPr>
          <a:lstStyle/>
          <a:p>
            <a:r>
              <a:rPr lang="en-NO" sz="2400" dirty="0">
                <a:hlinkClick r:id="rId3"/>
              </a:rPr>
              <a:t>https://dataverse.no/dataverse/trolling</a:t>
            </a:r>
            <a:r>
              <a:rPr lang="en-NO" sz="2400" dirty="0"/>
              <a:t> </a:t>
            </a:r>
          </a:p>
        </p:txBody>
      </p:sp>
    </p:spTree>
    <p:extLst>
      <p:ext uri="{BB962C8B-B14F-4D97-AF65-F5344CB8AC3E}">
        <p14:creationId xmlns:p14="http://schemas.microsoft.com/office/powerpoint/2010/main" val="2564058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3" y="1825625"/>
            <a:ext cx="11647713" cy="4351339"/>
          </a:xfrm>
        </p:spPr>
        <p:txBody>
          <a:bodyPr>
            <a:noAutofit/>
          </a:bodyPr>
          <a:lstStyle/>
          <a:p>
            <a:pPr marL="0" indent="0">
              <a:buNone/>
            </a:pPr>
            <a:r>
              <a:rPr lang="nb-NO" sz="2667" b="1" dirty="0" err="1"/>
              <a:t>TROLLing</a:t>
            </a:r>
            <a:r>
              <a:rPr lang="nb-NO" sz="2667" dirty="0"/>
              <a:t> </a:t>
            </a:r>
          </a:p>
          <a:p>
            <a:r>
              <a:rPr lang="nb-NO" sz="2667" dirty="0"/>
              <a:t>is an </a:t>
            </a:r>
            <a:r>
              <a:rPr lang="nb-NO" sz="2667" dirty="0" err="1"/>
              <a:t>international</a:t>
            </a:r>
            <a:r>
              <a:rPr lang="nb-NO" sz="2667" dirty="0"/>
              <a:t> </a:t>
            </a:r>
            <a:r>
              <a:rPr lang="nb-NO" sz="2667" dirty="0" err="1"/>
              <a:t>archive</a:t>
            </a:r>
            <a:r>
              <a:rPr lang="nb-NO" sz="2667" dirty="0"/>
              <a:t> </a:t>
            </a:r>
            <a:r>
              <a:rPr lang="nb-NO" sz="2667" dirty="0" err="1"/>
              <a:t>of</a:t>
            </a:r>
            <a:r>
              <a:rPr lang="nb-NO" sz="2667" dirty="0"/>
              <a:t> </a:t>
            </a:r>
            <a:r>
              <a:rPr lang="nb-NO" sz="2667" dirty="0" err="1"/>
              <a:t>linguistic</a:t>
            </a:r>
            <a:r>
              <a:rPr lang="nb-NO" sz="2667" dirty="0"/>
              <a:t> data and </a:t>
            </a:r>
            <a:r>
              <a:rPr lang="nb-NO" sz="2667" dirty="0" err="1"/>
              <a:t>statistical</a:t>
            </a:r>
            <a:r>
              <a:rPr lang="nb-NO" sz="2667" dirty="0"/>
              <a:t> </a:t>
            </a:r>
            <a:r>
              <a:rPr lang="nb-NO" sz="2667" dirty="0" err="1"/>
              <a:t>code</a:t>
            </a:r>
            <a:endParaRPr lang="nb-NO" sz="2667" dirty="0"/>
          </a:p>
          <a:p>
            <a:r>
              <a:rPr lang="nb-NO" sz="2667" dirty="0"/>
              <a:t>is </a:t>
            </a:r>
            <a:r>
              <a:rPr lang="nb-NO" sz="2667" dirty="0" err="1"/>
              <a:t>built</a:t>
            </a:r>
            <a:r>
              <a:rPr lang="nb-NO" sz="2667" dirty="0"/>
              <a:t> </a:t>
            </a:r>
            <a:r>
              <a:rPr lang="nb-NO" sz="2667" dirty="0" err="1"/>
              <a:t>on</a:t>
            </a:r>
            <a:r>
              <a:rPr lang="nb-NO" sz="2667" dirty="0"/>
              <a:t> </a:t>
            </a:r>
            <a:r>
              <a:rPr lang="nb-NO" sz="2667" dirty="0" err="1"/>
              <a:t>the</a:t>
            </a:r>
            <a:r>
              <a:rPr lang="nb-NO" sz="2667" dirty="0"/>
              <a:t> </a:t>
            </a:r>
            <a:r>
              <a:rPr lang="nb-NO" sz="2667" dirty="0" err="1"/>
              <a:t>Dataverse</a:t>
            </a:r>
            <a:r>
              <a:rPr lang="nb-NO" sz="2667" dirty="0"/>
              <a:t> </a:t>
            </a:r>
            <a:r>
              <a:rPr lang="nb-NO" sz="2667" dirty="0" err="1"/>
              <a:t>platform</a:t>
            </a:r>
            <a:r>
              <a:rPr lang="nb-NO" sz="2667" dirty="0"/>
              <a:t> from Harvard </a:t>
            </a:r>
            <a:r>
              <a:rPr lang="nb-NO" sz="2667" dirty="0" err="1"/>
              <a:t>University</a:t>
            </a:r>
            <a:r>
              <a:rPr lang="nb-NO" sz="2667" dirty="0"/>
              <a:t> and </a:t>
            </a:r>
            <a:r>
              <a:rPr lang="nb-NO" sz="2667" dirty="0" err="1"/>
              <a:t>complies</a:t>
            </a:r>
            <a:r>
              <a:rPr lang="nb-NO" sz="2667" dirty="0"/>
              <a:t> </a:t>
            </a:r>
            <a:r>
              <a:rPr lang="nb-NO" sz="2667" dirty="0" err="1"/>
              <a:t>with</a:t>
            </a:r>
            <a:r>
              <a:rPr lang="nb-NO" sz="2667" dirty="0"/>
              <a:t> </a:t>
            </a:r>
            <a:r>
              <a:rPr lang="nb-NO" sz="2667" dirty="0" err="1"/>
              <a:t>DataCite</a:t>
            </a:r>
            <a:r>
              <a:rPr lang="nb-NO" sz="2667" dirty="0"/>
              <a:t>, </a:t>
            </a:r>
            <a:r>
              <a:rPr lang="nb-NO" sz="2667" dirty="0" err="1"/>
              <a:t>the</a:t>
            </a:r>
            <a:r>
              <a:rPr lang="nb-NO" sz="2667" dirty="0"/>
              <a:t> </a:t>
            </a:r>
            <a:r>
              <a:rPr lang="nb-NO" sz="2667" dirty="0" err="1"/>
              <a:t>international</a:t>
            </a:r>
            <a:r>
              <a:rPr lang="nb-NO" sz="2667" dirty="0"/>
              <a:t> standard for storing and </a:t>
            </a:r>
            <a:r>
              <a:rPr lang="nb-NO" sz="2667" dirty="0" err="1"/>
              <a:t>citing</a:t>
            </a:r>
            <a:r>
              <a:rPr lang="nb-NO" sz="2667" dirty="0"/>
              <a:t> </a:t>
            </a:r>
            <a:r>
              <a:rPr lang="nb-NO" sz="2667" dirty="0" err="1"/>
              <a:t>research</a:t>
            </a:r>
            <a:r>
              <a:rPr lang="nb-NO" sz="2667" dirty="0"/>
              <a:t> data</a:t>
            </a:r>
          </a:p>
          <a:p>
            <a:r>
              <a:rPr lang="nb-NO" sz="2667" dirty="0"/>
              <a:t>is </a:t>
            </a:r>
            <a:r>
              <a:rPr lang="nb-NO" sz="2667" dirty="0" err="1"/>
              <a:t>compliant</a:t>
            </a:r>
            <a:r>
              <a:rPr lang="nb-NO" sz="2667" dirty="0"/>
              <a:t> </a:t>
            </a:r>
            <a:r>
              <a:rPr lang="nb-NO" sz="2667" dirty="0" err="1"/>
              <a:t>with</a:t>
            </a:r>
            <a:r>
              <a:rPr lang="nb-NO" sz="2667" dirty="0"/>
              <a:t> CLARIN, </a:t>
            </a:r>
            <a:r>
              <a:rPr lang="nb-NO" sz="2667" dirty="0" err="1"/>
              <a:t>the</a:t>
            </a:r>
            <a:r>
              <a:rPr lang="nb-NO" sz="2667" dirty="0"/>
              <a:t> EU </a:t>
            </a:r>
            <a:r>
              <a:rPr lang="nb-NO" sz="2667" dirty="0" err="1"/>
              <a:t>research</a:t>
            </a:r>
            <a:r>
              <a:rPr lang="nb-NO" sz="2667" dirty="0"/>
              <a:t> </a:t>
            </a:r>
            <a:r>
              <a:rPr lang="nb-NO" sz="2667" dirty="0" err="1"/>
              <a:t>infrastructure</a:t>
            </a:r>
            <a:r>
              <a:rPr lang="nb-NO" sz="2667" dirty="0"/>
              <a:t> for </a:t>
            </a:r>
            <a:r>
              <a:rPr lang="nb-NO" sz="2667" dirty="0" err="1"/>
              <a:t>language-based</a:t>
            </a:r>
            <a:r>
              <a:rPr lang="nb-NO" sz="2667" dirty="0"/>
              <a:t> </a:t>
            </a:r>
            <a:r>
              <a:rPr lang="nb-NO" sz="2667" dirty="0" err="1"/>
              <a:t>resources</a:t>
            </a:r>
            <a:endParaRPr lang="nb-NO" sz="2667" dirty="0"/>
          </a:p>
          <a:p>
            <a:r>
              <a:rPr lang="nb-NO" sz="2667" dirty="0" err="1"/>
              <a:t>assigns</a:t>
            </a:r>
            <a:r>
              <a:rPr lang="nb-NO" sz="2667" dirty="0"/>
              <a:t> a permanent URL to </a:t>
            </a:r>
            <a:r>
              <a:rPr lang="nb-NO" sz="2667" dirty="0" err="1"/>
              <a:t>each</a:t>
            </a:r>
            <a:r>
              <a:rPr lang="nb-NO" sz="2667" dirty="0"/>
              <a:t> post</a:t>
            </a:r>
          </a:p>
          <a:p>
            <a:r>
              <a:rPr lang="nb-NO" sz="2667" dirty="0" err="1"/>
              <a:t>uses</a:t>
            </a:r>
            <a:r>
              <a:rPr lang="nb-NO" sz="2667" dirty="0"/>
              <a:t> metadata </a:t>
            </a:r>
            <a:r>
              <a:rPr lang="nb-NO" sz="2667" dirty="0" err="1"/>
              <a:t>that</a:t>
            </a:r>
            <a:r>
              <a:rPr lang="nb-NO" sz="2667" dirty="0"/>
              <a:t> </a:t>
            </a:r>
            <a:r>
              <a:rPr lang="nb-NO" sz="2667" dirty="0" err="1"/>
              <a:t>ensures</a:t>
            </a:r>
            <a:r>
              <a:rPr lang="nb-NO" sz="2667" dirty="0"/>
              <a:t> </a:t>
            </a:r>
            <a:r>
              <a:rPr lang="nb-NO" sz="2667" dirty="0" err="1"/>
              <a:t>visability</a:t>
            </a:r>
            <a:r>
              <a:rPr lang="nb-NO" sz="2667" dirty="0"/>
              <a:t> and </a:t>
            </a:r>
            <a:r>
              <a:rPr lang="nb-NO" sz="2667" dirty="0" err="1"/>
              <a:t>retrieval</a:t>
            </a:r>
            <a:r>
              <a:rPr lang="nb-NO" sz="2667" dirty="0"/>
              <a:t> </a:t>
            </a:r>
            <a:r>
              <a:rPr lang="nb-NO" sz="2667" dirty="0" err="1"/>
              <a:t>through</a:t>
            </a:r>
            <a:r>
              <a:rPr lang="nb-NO" sz="2667" dirty="0"/>
              <a:t> </a:t>
            </a:r>
            <a:r>
              <a:rPr lang="nb-NO" sz="2667" dirty="0" err="1"/>
              <a:t>international</a:t>
            </a:r>
            <a:r>
              <a:rPr lang="nb-NO" sz="2667" dirty="0"/>
              <a:t> services</a:t>
            </a:r>
          </a:p>
          <a:p>
            <a:r>
              <a:rPr lang="nb-NO" sz="2667" dirty="0"/>
              <a:t>is </a:t>
            </a:r>
            <a:r>
              <a:rPr lang="nb-NO" sz="2667" dirty="0" err="1"/>
              <a:t>professionally</a:t>
            </a:r>
            <a:r>
              <a:rPr lang="nb-NO" sz="2667" dirty="0"/>
              <a:t> </a:t>
            </a:r>
            <a:r>
              <a:rPr lang="nb-NO" sz="2667" dirty="0" err="1"/>
              <a:t>managed</a:t>
            </a:r>
            <a:r>
              <a:rPr lang="nb-NO" sz="2667" dirty="0"/>
              <a:t> by </a:t>
            </a:r>
            <a:r>
              <a:rPr lang="nb-NO" sz="2667" dirty="0" err="1"/>
              <a:t>the</a:t>
            </a:r>
            <a:r>
              <a:rPr lang="nb-NO" sz="2667" dirty="0"/>
              <a:t> </a:t>
            </a:r>
            <a:r>
              <a:rPr lang="nb-NO" sz="2667" dirty="0" err="1"/>
              <a:t>University</a:t>
            </a:r>
            <a:r>
              <a:rPr lang="nb-NO" sz="2667" dirty="0"/>
              <a:t> Library </a:t>
            </a:r>
            <a:r>
              <a:rPr lang="nb-NO" sz="2667" dirty="0" err="1"/>
              <a:t>of</a:t>
            </a:r>
            <a:r>
              <a:rPr lang="nb-NO" sz="2667" dirty="0"/>
              <a:t> Tromsø and an </a:t>
            </a:r>
            <a:r>
              <a:rPr lang="nb-NO" sz="2667" dirty="0" err="1"/>
              <a:t>international</a:t>
            </a:r>
            <a:r>
              <a:rPr lang="nb-NO" sz="2667" dirty="0"/>
              <a:t> </a:t>
            </a:r>
            <a:r>
              <a:rPr lang="nb-NO" sz="2667" dirty="0" err="1"/>
              <a:t>steering</a:t>
            </a:r>
            <a:r>
              <a:rPr lang="nb-NO" sz="2667" dirty="0"/>
              <a:t> </a:t>
            </a:r>
            <a:r>
              <a:rPr lang="nb-NO" sz="2667" dirty="0" err="1"/>
              <a:t>committee</a:t>
            </a:r>
            <a:endParaRPr lang="nb-NO" sz="2667" dirty="0"/>
          </a:p>
        </p:txBody>
      </p:sp>
      <p:pic>
        <p:nvPicPr>
          <p:cNvPr id="5" name="Picture 4" descr="trolling_banner.gif"/>
          <p:cNvPicPr>
            <a:picLocks noChangeAspect="1"/>
          </p:cNvPicPr>
          <p:nvPr/>
        </p:nvPicPr>
        <p:blipFill rotWithShape="1">
          <a:blip r:embed="rId2">
            <a:extLst>
              <a:ext uri="{28A0092B-C50C-407E-A947-70E740481C1C}">
                <a14:useLocalDpi xmlns:a14="http://schemas.microsoft.com/office/drawing/2010/main" val="0"/>
              </a:ext>
            </a:extLst>
          </a:blip>
          <a:srcRect r="29314"/>
          <a:stretch/>
        </p:blipFill>
        <p:spPr>
          <a:xfrm>
            <a:off x="478970" y="1"/>
            <a:ext cx="11226937" cy="1605164"/>
          </a:xfrm>
          <a:prstGeom prst="rect">
            <a:avLst/>
          </a:prstGeom>
        </p:spPr>
      </p:pic>
    </p:spTree>
    <p:extLst>
      <p:ext uri="{BB962C8B-B14F-4D97-AF65-F5344CB8AC3E}">
        <p14:creationId xmlns:p14="http://schemas.microsoft.com/office/powerpoint/2010/main" val="2549017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43CC57D-425D-8C4A-BEEB-4F63F29C3A03}"/>
              </a:ext>
            </a:extLst>
          </p:cNvPr>
          <p:cNvPicPr>
            <a:picLocks noChangeAspect="1"/>
          </p:cNvPicPr>
          <p:nvPr/>
        </p:nvPicPr>
        <p:blipFill>
          <a:blip r:embed="rId2"/>
          <a:stretch>
            <a:fillRect/>
          </a:stretch>
        </p:blipFill>
        <p:spPr>
          <a:xfrm>
            <a:off x="0" y="28567"/>
            <a:ext cx="12192000" cy="6800867"/>
          </a:xfrm>
          <a:prstGeom prst="rect">
            <a:avLst/>
          </a:prstGeom>
        </p:spPr>
      </p:pic>
    </p:spTree>
    <p:extLst>
      <p:ext uri="{BB962C8B-B14F-4D97-AF65-F5344CB8AC3E}">
        <p14:creationId xmlns:p14="http://schemas.microsoft.com/office/powerpoint/2010/main" val="3871074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600" dirty="0" err="1"/>
              <a:t>Getting</a:t>
            </a:r>
            <a:r>
              <a:rPr lang="nb-NO" sz="3600" dirty="0"/>
              <a:t> </a:t>
            </a:r>
            <a:r>
              <a:rPr lang="nb-NO" sz="3600" dirty="0" err="1"/>
              <a:t>started</a:t>
            </a:r>
            <a:r>
              <a:rPr lang="nb-NO" sz="3600" dirty="0"/>
              <a:t> </a:t>
            </a:r>
            <a:r>
              <a:rPr lang="nb-NO" sz="3600" dirty="0" err="1"/>
              <a:t>with</a:t>
            </a:r>
            <a:r>
              <a:rPr lang="nb-NO" sz="3600" dirty="0"/>
              <a:t> </a:t>
            </a:r>
            <a:r>
              <a:rPr lang="nb-NO" sz="3600" dirty="0" err="1"/>
              <a:t>TROLLing</a:t>
            </a:r>
            <a:endParaRPr lang="nb-NO" sz="3600" dirty="0"/>
          </a:p>
        </p:txBody>
      </p:sp>
      <p:sp>
        <p:nvSpPr>
          <p:cNvPr id="3" name="Content Placeholder 2"/>
          <p:cNvSpPr>
            <a:spLocks noGrp="1"/>
          </p:cNvSpPr>
          <p:nvPr>
            <p:ph idx="1"/>
          </p:nvPr>
        </p:nvSpPr>
        <p:spPr/>
        <p:txBody>
          <a:bodyPr/>
          <a:lstStyle/>
          <a:p>
            <a:pPr marL="0" indent="0" algn="ctr">
              <a:buNone/>
            </a:pPr>
            <a:endParaRPr lang="nb-NO" sz="2400" dirty="0">
              <a:hlinkClick r:id="rId2"/>
            </a:endParaRPr>
          </a:p>
          <a:p>
            <a:pPr marL="0" indent="0" algn="ctr">
              <a:buNone/>
            </a:pPr>
            <a:r>
              <a:rPr lang="nb-NO" sz="2400" dirty="0">
                <a:hlinkClick r:id="rId2"/>
              </a:rPr>
              <a:t>http://site.uit.no/trolling/getting-started/</a:t>
            </a:r>
            <a:r>
              <a:rPr lang="nb-NO" sz="2400" dirty="0"/>
              <a:t> </a:t>
            </a:r>
          </a:p>
          <a:p>
            <a:pPr marL="0" indent="0" algn="ctr">
              <a:buNone/>
            </a:pPr>
            <a:endParaRPr lang="nb-NO" sz="2400" dirty="0"/>
          </a:p>
          <a:p>
            <a:pPr algn="ctr"/>
            <a:r>
              <a:rPr lang="nb-NO" sz="2400" dirty="0" err="1"/>
              <a:t>Promotional</a:t>
            </a:r>
            <a:r>
              <a:rPr lang="nb-NO" sz="2400" dirty="0"/>
              <a:t> video</a:t>
            </a:r>
          </a:p>
          <a:p>
            <a:pPr algn="ctr"/>
            <a:r>
              <a:rPr lang="nb-NO" sz="2400" dirty="0"/>
              <a:t>User guide</a:t>
            </a:r>
          </a:p>
          <a:p>
            <a:pPr algn="ctr"/>
            <a:r>
              <a:rPr lang="nb-NO" sz="2400" dirty="0" err="1"/>
              <a:t>TROLLing</a:t>
            </a:r>
            <a:r>
              <a:rPr lang="nb-NO" sz="2400" dirty="0"/>
              <a:t> banner</a:t>
            </a:r>
          </a:p>
          <a:p>
            <a:endParaRPr lang="nb-NO" dirty="0"/>
          </a:p>
        </p:txBody>
      </p:sp>
    </p:spTree>
    <p:extLst>
      <p:ext uri="{BB962C8B-B14F-4D97-AF65-F5344CB8AC3E}">
        <p14:creationId xmlns:p14="http://schemas.microsoft.com/office/powerpoint/2010/main" val="1889077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Basic </a:t>
            </a:r>
            <a:r>
              <a:rPr lang="nb-NO" dirty="0" err="1"/>
              <a:t>steps</a:t>
            </a:r>
            <a:r>
              <a:rPr lang="nb-NO" dirty="0"/>
              <a:t> in </a:t>
            </a:r>
            <a:r>
              <a:rPr lang="nb-NO" dirty="0" err="1"/>
              <a:t>TROLLing</a:t>
            </a:r>
            <a:endParaRPr lang="nb-NO" dirty="0"/>
          </a:p>
        </p:txBody>
      </p:sp>
      <p:sp>
        <p:nvSpPr>
          <p:cNvPr id="3" name="Content Placeholder 2"/>
          <p:cNvSpPr>
            <a:spLocks noGrp="1"/>
          </p:cNvSpPr>
          <p:nvPr>
            <p:ph idx="1"/>
          </p:nvPr>
        </p:nvSpPr>
        <p:spPr/>
        <p:txBody>
          <a:bodyPr>
            <a:noAutofit/>
          </a:bodyPr>
          <a:lstStyle/>
          <a:p>
            <a:r>
              <a:rPr lang="nb-NO" sz="3200" dirty="0" err="1"/>
              <a:t>Create</a:t>
            </a:r>
            <a:r>
              <a:rPr lang="nb-NO" sz="3200" dirty="0"/>
              <a:t> an </a:t>
            </a:r>
            <a:r>
              <a:rPr lang="nb-NO" sz="3200" dirty="0" err="1"/>
              <a:t>account</a:t>
            </a:r>
            <a:r>
              <a:rPr lang="nb-NO" sz="3200" dirty="0"/>
              <a:t> </a:t>
            </a:r>
          </a:p>
          <a:p>
            <a:pPr lvl="1"/>
            <a:r>
              <a:rPr lang="nb-NO" sz="2667" dirty="0" err="1"/>
              <a:t>Needed</a:t>
            </a:r>
            <a:r>
              <a:rPr lang="nb-NO" sz="2667" dirty="0"/>
              <a:t> </a:t>
            </a:r>
            <a:r>
              <a:rPr lang="nb-NO" sz="2667" dirty="0" err="1"/>
              <a:t>only</a:t>
            </a:r>
            <a:r>
              <a:rPr lang="nb-NO" sz="2667" dirty="0"/>
              <a:t> for </a:t>
            </a:r>
            <a:r>
              <a:rPr lang="nb-NO" sz="2667" dirty="0" err="1"/>
              <a:t>archiving</a:t>
            </a:r>
            <a:r>
              <a:rPr lang="nb-NO" sz="2667" dirty="0"/>
              <a:t> -- </a:t>
            </a:r>
            <a:r>
              <a:rPr lang="nb-NO" sz="2667" dirty="0" err="1"/>
              <a:t>you</a:t>
            </a:r>
            <a:r>
              <a:rPr lang="nb-NO" sz="2667" dirty="0"/>
              <a:t> do not </a:t>
            </a:r>
            <a:r>
              <a:rPr lang="nb-NO" sz="2667" dirty="0" err="1"/>
              <a:t>need</a:t>
            </a:r>
            <a:r>
              <a:rPr lang="nb-NO" sz="2667" dirty="0"/>
              <a:t> an </a:t>
            </a:r>
            <a:r>
              <a:rPr lang="nb-NO" sz="2667" dirty="0" err="1"/>
              <a:t>account</a:t>
            </a:r>
            <a:r>
              <a:rPr lang="nb-NO" sz="2667" dirty="0"/>
              <a:t> to </a:t>
            </a:r>
            <a:r>
              <a:rPr lang="nb-NO" sz="2667" dirty="0" err="1"/>
              <a:t>search</a:t>
            </a:r>
            <a:r>
              <a:rPr lang="nb-NO" sz="2667" dirty="0"/>
              <a:t> or </a:t>
            </a:r>
            <a:r>
              <a:rPr lang="nb-NO" sz="2667" dirty="0" err="1"/>
              <a:t>download</a:t>
            </a:r>
            <a:r>
              <a:rPr lang="nb-NO" sz="2667" dirty="0"/>
              <a:t> data</a:t>
            </a:r>
          </a:p>
          <a:p>
            <a:pPr lvl="1"/>
            <a:r>
              <a:rPr lang="nb-NO" sz="2667" dirty="0"/>
              <a:t>This </a:t>
            </a:r>
            <a:r>
              <a:rPr lang="nb-NO" sz="2667" dirty="0" err="1"/>
              <a:t>step</a:t>
            </a:r>
            <a:r>
              <a:rPr lang="nb-NO" sz="2667" dirty="0"/>
              <a:t> is </a:t>
            </a:r>
            <a:r>
              <a:rPr lang="nb-NO" sz="2667" dirty="0" err="1"/>
              <a:t>self-explanatory</a:t>
            </a:r>
            <a:r>
              <a:rPr lang="nb-NO" sz="2667" dirty="0"/>
              <a:t>, </a:t>
            </a:r>
            <a:r>
              <a:rPr lang="nb-NO" sz="2667" dirty="0" err="1"/>
              <a:t>but</a:t>
            </a:r>
            <a:r>
              <a:rPr lang="nb-NO" sz="2667" dirty="0"/>
              <a:t> </a:t>
            </a:r>
            <a:r>
              <a:rPr lang="nb-NO" sz="2667" dirty="0" err="1"/>
              <a:t>there</a:t>
            </a:r>
            <a:r>
              <a:rPr lang="nb-NO" sz="2667" dirty="0"/>
              <a:t> is an </a:t>
            </a:r>
            <a:r>
              <a:rPr lang="nb-NO" sz="2667" dirty="0" err="1"/>
              <a:t>instructional</a:t>
            </a:r>
            <a:r>
              <a:rPr lang="nb-NO" sz="2667" dirty="0"/>
              <a:t> video</a:t>
            </a:r>
          </a:p>
          <a:p>
            <a:pPr lvl="1"/>
            <a:r>
              <a:rPr lang="nb-NO" sz="2667" dirty="0"/>
              <a:t>It </a:t>
            </a:r>
            <a:r>
              <a:rPr lang="nb-NO" sz="2667" dirty="0" err="1"/>
              <a:t>may</a:t>
            </a:r>
            <a:r>
              <a:rPr lang="nb-NO" sz="2667" dirty="0"/>
              <a:t> </a:t>
            </a:r>
            <a:r>
              <a:rPr lang="nb-NO" sz="2667" dirty="0" err="1"/>
              <a:t>take</a:t>
            </a:r>
            <a:r>
              <a:rPr lang="nb-NO" sz="2667" dirty="0"/>
              <a:t> a </a:t>
            </a:r>
            <a:r>
              <a:rPr lang="nb-NO" sz="2667" dirty="0" err="1"/>
              <a:t>day</a:t>
            </a:r>
            <a:r>
              <a:rPr lang="nb-NO" sz="2667" dirty="0"/>
              <a:t> or </a:t>
            </a:r>
            <a:r>
              <a:rPr lang="nb-NO" sz="2667" dirty="0" err="1"/>
              <a:t>two</a:t>
            </a:r>
            <a:r>
              <a:rPr lang="nb-NO" sz="2667" dirty="0"/>
              <a:t> for </a:t>
            </a:r>
            <a:r>
              <a:rPr lang="nb-NO" sz="2667" dirty="0" err="1"/>
              <a:t>your</a:t>
            </a:r>
            <a:r>
              <a:rPr lang="nb-NO" sz="2667" dirty="0"/>
              <a:t> </a:t>
            </a:r>
            <a:r>
              <a:rPr lang="nb-NO" sz="2667" dirty="0" err="1"/>
              <a:t>account</a:t>
            </a:r>
            <a:r>
              <a:rPr lang="nb-NO" sz="2667" dirty="0"/>
              <a:t> to be </a:t>
            </a:r>
            <a:r>
              <a:rPr lang="nb-NO" sz="2667" dirty="0" err="1"/>
              <a:t>approved</a:t>
            </a:r>
            <a:endParaRPr lang="nb-NO" sz="2667" dirty="0"/>
          </a:p>
          <a:p>
            <a:r>
              <a:rPr lang="nb-NO" sz="3200" dirty="0" err="1"/>
              <a:t>Create</a:t>
            </a:r>
            <a:r>
              <a:rPr lang="nb-NO" sz="3200" dirty="0"/>
              <a:t> a </a:t>
            </a:r>
            <a:r>
              <a:rPr lang="nb-NO" sz="3200" dirty="0" err="1"/>
              <a:t>study</a:t>
            </a:r>
            <a:endParaRPr lang="nb-NO" sz="3200" dirty="0"/>
          </a:p>
          <a:p>
            <a:pPr marL="800080" lvl="3" indent="-342891"/>
            <a:r>
              <a:rPr lang="nb-NO" sz="2667" dirty="0"/>
              <a:t>Enter metadata, </a:t>
            </a:r>
            <a:r>
              <a:rPr lang="nb-NO" sz="2667" dirty="0" err="1"/>
              <a:t>upload</a:t>
            </a:r>
            <a:r>
              <a:rPr lang="nb-NO" sz="2667" dirty="0"/>
              <a:t> files in persistent formats, </a:t>
            </a:r>
            <a:r>
              <a:rPr lang="nb-NO" sz="2667" dirty="0" err="1"/>
              <a:t>get</a:t>
            </a:r>
            <a:r>
              <a:rPr lang="nb-NO" sz="2667" dirty="0"/>
              <a:t> DOI</a:t>
            </a:r>
          </a:p>
          <a:p>
            <a:r>
              <a:rPr lang="nb-NO" sz="3200" dirty="0" err="1"/>
              <a:t>Search</a:t>
            </a:r>
            <a:r>
              <a:rPr lang="nb-NO" sz="3200" dirty="0"/>
              <a:t> for a </a:t>
            </a:r>
            <a:r>
              <a:rPr lang="nb-NO" sz="3200" dirty="0" err="1"/>
              <a:t>study</a:t>
            </a:r>
            <a:endParaRPr lang="nb-NO" sz="3200" dirty="0"/>
          </a:p>
          <a:p>
            <a:pPr lvl="1"/>
            <a:r>
              <a:rPr lang="nb-NO" sz="2667" dirty="0" err="1"/>
              <a:t>TROLLing</a:t>
            </a:r>
            <a:r>
              <a:rPr lang="nb-NO" sz="2667" dirty="0"/>
              <a:t> terms </a:t>
            </a:r>
            <a:r>
              <a:rPr lang="nb-NO" sz="2667" dirty="0" err="1"/>
              <a:t>of</a:t>
            </a:r>
            <a:r>
              <a:rPr lang="nb-NO" sz="2667" dirty="0"/>
              <a:t> </a:t>
            </a:r>
            <a:r>
              <a:rPr lang="nb-NO" sz="2667" dirty="0" err="1"/>
              <a:t>use</a:t>
            </a:r>
            <a:endParaRPr lang="nb-NO" sz="2667" dirty="0"/>
          </a:p>
        </p:txBody>
      </p:sp>
    </p:spTree>
    <p:extLst>
      <p:ext uri="{BB962C8B-B14F-4D97-AF65-F5344CB8AC3E}">
        <p14:creationId xmlns:p14="http://schemas.microsoft.com/office/powerpoint/2010/main" val="250083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66E5-BC15-D608-DA76-8353809B55C2}"/>
              </a:ext>
            </a:extLst>
          </p:cNvPr>
          <p:cNvSpPr>
            <a:spLocks noGrp="1"/>
          </p:cNvSpPr>
          <p:nvPr>
            <p:ph type="title"/>
          </p:nvPr>
        </p:nvSpPr>
        <p:spPr/>
        <p:txBody>
          <a:bodyPr/>
          <a:lstStyle/>
          <a:p>
            <a:r>
              <a:rPr lang="en-US" dirty="0"/>
              <a:t>Russian </a:t>
            </a:r>
            <a:r>
              <a:rPr lang="en-US" dirty="0" err="1"/>
              <a:t>Constructicon</a:t>
            </a:r>
            <a:r>
              <a:rPr lang="en-US" dirty="0"/>
              <a:t>: </a:t>
            </a:r>
            <a:r>
              <a:rPr lang="en-US" dirty="0">
                <a:hlinkClick r:id="rId2"/>
              </a:rPr>
              <a:t>https://constructicon.github.io/russian/</a:t>
            </a:r>
            <a:r>
              <a:rPr lang="en-US" dirty="0"/>
              <a:t> </a:t>
            </a:r>
          </a:p>
        </p:txBody>
      </p:sp>
      <p:sp>
        <p:nvSpPr>
          <p:cNvPr id="3" name="Content Placeholder 2">
            <a:extLst>
              <a:ext uri="{FF2B5EF4-FFF2-40B4-BE49-F238E27FC236}">
                <a16:creationId xmlns:a16="http://schemas.microsoft.com/office/drawing/2014/main" id="{3C2FE6F8-108E-BEEA-85C0-7F080729BFC2}"/>
              </a:ext>
            </a:extLst>
          </p:cNvPr>
          <p:cNvSpPr>
            <a:spLocks noGrp="1"/>
          </p:cNvSpPr>
          <p:nvPr>
            <p:ph idx="1"/>
          </p:nvPr>
        </p:nvSpPr>
        <p:spPr/>
        <p:txBody>
          <a:bodyPr>
            <a:normAutofit fontScale="77500" lnSpcReduction="20000"/>
          </a:bodyPr>
          <a:lstStyle/>
          <a:p>
            <a:endParaRPr lang="en-GB" dirty="0"/>
          </a:p>
          <a:p>
            <a:r>
              <a:rPr lang="en-GB" dirty="0" err="1"/>
              <a:t>Endresen</a:t>
            </a:r>
            <a:r>
              <a:rPr lang="en-GB" dirty="0"/>
              <a:t>, Anna, Laura A. </a:t>
            </a:r>
            <a:r>
              <a:rPr lang="en-GB" dirty="0" err="1"/>
              <a:t>Janda</a:t>
            </a:r>
            <a:r>
              <a:rPr lang="en-GB" dirty="0"/>
              <a:t>, Daria </a:t>
            </a:r>
            <a:r>
              <a:rPr lang="en-GB" dirty="0" err="1"/>
              <a:t>Mordashova</a:t>
            </a:r>
            <a:r>
              <a:rPr lang="en-GB" dirty="0"/>
              <a:t>, Ekaterina </a:t>
            </a:r>
            <a:r>
              <a:rPr lang="en-GB" dirty="0" err="1"/>
              <a:t>Rakhilina</a:t>
            </a:r>
            <a:r>
              <a:rPr lang="en-GB" dirty="0"/>
              <a:t>, Valentina </a:t>
            </a:r>
            <a:r>
              <a:rPr lang="en-GB" dirty="0" err="1"/>
              <a:t>Zhukova</a:t>
            </a:r>
            <a:r>
              <a:rPr lang="en-GB" dirty="0"/>
              <a:t>. From data to theory: an emergent semantic classification based on a large-scale </a:t>
            </a:r>
            <a:r>
              <a:rPr lang="en-GB" dirty="0" err="1"/>
              <a:t>constructicon</a:t>
            </a:r>
            <a:r>
              <a:rPr lang="en-GB" dirty="0"/>
              <a:t>. Forthcoming in </a:t>
            </a:r>
            <a:r>
              <a:rPr lang="en-GB" i="1" dirty="0"/>
              <a:t>Constructions and Frames</a:t>
            </a:r>
            <a:r>
              <a:rPr lang="en-GB" dirty="0"/>
              <a:t>. 47pp.</a:t>
            </a:r>
          </a:p>
          <a:p>
            <a:r>
              <a:rPr lang="en-GB" dirty="0" err="1"/>
              <a:t>Endresen</a:t>
            </a:r>
            <a:r>
              <a:rPr lang="en-GB" dirty="0"/>
              <a:t>, Anna, Laura A. </a:t>
            </a:r>
            <a:r>
              <a:rPr lang="en-GB" dirty="0" err="1"/>
              <a:t>Janda</a:t>
            </a:r>
            <a:r>
              <a:rPr lang="en-GB" dirty="0"/>
              <a:t>, Daria </a:t>
            </a:r>
            <a:r>
              <a:rPr lang="en-GB" dirty="0" err="1"/>
              <a:t>Mordashova</a:t>
            </a:r>
            <a:r>
              <a:rPr lang="en-GB" dirty="0"/>
              <a:t>, Ekaterina </a:t>
            </a:r>
            <a:r>
              <a:rPr lang="en-GB" dirty="0" err="1"/>
              <a:t>Rakhilina</a:t>
            </a:r>
            <a:r>
              <a:rPr lang="en-GB" dirty="0"/>
              <a:t>, Valentina </a:t>
            </a:r>
            <a:r>
              <a:rPr lang="en-GB" dirty="0" err="1"/>
              <a:t>Zhukova</a:t>
            </a:r>
            <a:r>
              <a:rPr lang="en-GB" dirty="0"/>
              <a:t>. 2020. How to build a </a:t>
            </a:r>
            <a:r>
              <a:rPr lang="en-GB" dirty="0" err="1"/>
              <a:t>constructicon</a:t>
            </a:r>
            <a:r>
              <a:rPr lang="en-GB" dirty="0"/>
              <a:t> in five years: The Russian Example. In: Frank </a:t>
            </a:r>
            <a:r>
              <a:rPr lang="en-GB" dirty="0" err="1"/>
              <a:t>Brisard</a:t>
            </a:r>
            <a:r>
              <a:rPr lang="en-GB" dirty="0"/>
              <a:t>, Timothy </a:t>
            </a:r>
            <a:r>
              <a:rPr lang="en-GB" dirty="0" err="1"/>
              <a:t>Colleman</a:t>
            </a:r>
            <a:r>
              <a:rPr lang="en-GB" dirty="0"/>
              <a:t>, Astrid De Wit, Renata </a:t>
            </a:r>
            <a:r>
              <a:rPr lang="en-GB" dirty="0" err="1"/>
              <a:t>Enghels</a:t>
            </a:r>
            <a:r>
              <a:rPr lang="en-GB" dirty="0"/>
              <a:t>, Nikos </a:t>
            </a:r>
            <a:r>
              <a:rPr lang="en-GB" dirty="0" err="1"/>
              <a:t>Koutsoukos</a:t>
            </a:r>
            <a:r>
              <a:rPr lang="en-GB" dirty="0"/>
              <a:t>, Tanja </a:t>
            </a:r>
            <a:r>
              <a:rPr lang="en-GB" dirty="0" err="1"/>
              <a:t>Mortelmans</a:t>
            </a:r>
            <a:r>
              <a:rPr lang="en-GB" dirty="0"/>
              <a:t>, and María Sol </a:t>
            </a:r>
            <a:r>
              <a:rPr lang="en-GB" dirty="0" err="1"/>
              <a:t>Sansiñena</a:t>
            </a:r>
            <a:r>
              <a:rPr lang="en-GB" dirty="0"/>
              <a:t> (eds.), </a:t>
            </a:r>
            <a:r>
              <a:rPr lang="en-GB" i="1" dirty="0"/>
              <a:t>The Wealth and Breadth of Construction-Based Research </a:t>
            </a:r>
            <a:r>
              <a:rPr lang="en-GB" dirty="0"/>
              <a:t>= </a:t>
            </a:r>
            <a:r>
              <a:rPr lang="en-GB" i="1" dirty="0"/>
              <a:t>Belgian Journal of Linguistics</a:t>
            </a:r>
            <a:r>
              <a:rPr lang="en-GB" dirty="0"/>
              <a:t> 34: 161–173.</a:t>
            </a:r>
            <a:endParaRPr lang="en-US" dirty="0"/>
          </a:p>
          <a:p>
            <a:r>
              <a:rPr lang="en-GB" dirty="0" err="1"/>
              <a:t>Endresen</a:t>
            </a:r>
            <a:r>
              <a:rPr lang="en-GB" dirty="0"/>
              <a:t>, Anna, Laura A. </a:t>
            </a:r>
            <a:r>
              <a:rPr lang="en-GB" dirty="0" err="1"/>
              <a:t>Janda</a:t>
            </a:r>
            <a:r>
              <a:rPr lang="en-GB" dirty="0"/>
              <a:t>. 2020. </a:t>
            </a:r>
            <a:r>
              <a:rPr lang="en-US" dirty="0"/>
              <a:t>Taking Construction Grammar One Step Further: Families, Clusters, and Networks of Evaluative Constructions in Russian</a:t>
            </a:r>
            <a:r>
              <a:rPr lang="en-GB" dirty="0"/>
              <a:t>. In: Mike Putnam, Matthew Carlson, Antonio </a:t>
            </a:r>
            <a:r>
              <a:rPr lang="en-GB" dirty="0" err="1"/>
              <a:t>Fábregas</a:t>
            </a:r>
            <a:r>
              <a:rPr lang="en-GB" dirty="0"/>
              <a:t>, Eva Wittenberg, eds. </a:t>
            </a:r>
            <a:r>
              <a:rPr lang="en-GB" i="1" dirty="0"/>
              <a:t>Defining Construction: Insights into the Emergence and Generation of Linguistic Representations</a:t>
            </a:r>
            <a:r>
              <a:rPr lang="en-GB" dirty="0"/>
              <a:t> (= special issue of </a:t>
            </a:r>
            <a:r>
              <a:rPr lang="en-GB" i="1" dirty="0"/>
              <a:t>Frontiers in Psychology </a:t>
            </a:r>
            <a:r>
              <a:rPr lang="en-GB" dirty="0"/>
              <a:t>11). November 2020. 36pp. </a:t>
            </a:r>
            <a:r>
              <a:rPr lang="en-GB" u="sng" dirty="0">
                <a:hlinkClick r:id="rId3"/>
              </a:rPr>
              <a:t>https://doi.org/10.3389/fpsyg.2020.574353</a:t>
            </a:r>
            <a:endParaRPr lang="en-NO" dirty="0"/>
          </a:p>
          <a:p>
            <a:endParaRPr lang="en-US" dirty="0"/>
          </a:p>
        </p:txBody>
      </p:sp>
    </p:spTree>
    <p:extLst>
      <p:ext uri="{BB962C8B-B14F-4D97-AF65-F5344CB8AC3E}">
        <p14:creationId xmlns:p14="http://schemas.microsoft.com/office/powerpoint/2010/main" val="179816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After</a:t>
            </a:r>
            <a:r>
              <a:rPr lang="nb-NO" dirty="0"/>
              <a:t> </a:t>
            </a:r>
            <a:r>
              <a:rPr lang="nb-NO" dirty="0" err="1"/>
              <a:t>you</a:t>
            </a:r>
            <a:r>
              <a:rPr lang="nb-NO" dirty="0"/>
              <a:t> have </a:t>
            </a:r>
            <a:r>
              <a:rPr lang="nb-NO" dirty="0" err="1"/>
              <a:t>uploaded</a:t>
            </a:r>
            <a:r>
              <a:rPr lang="nb-NO" dirty="0"/>
              <a:t> </a:t>
            </a:r>
            <a:r>
              <a:rPr lang="nb-NO" dirty="0" err="1"/>
              <a:t>your</a:t>
            </a:r>
            <a:r>
              <a:rPr lang="nb-NO" dirty="0"/>
              <a:t> </a:t>
            </a:r>
            <a:r>
              <a:rPr lang="nb-NO" dirty="0" err="1"/>
              <a:t>study</a:t>
            </a:r>
            <a:r>
              <a:rPr lang="nb-NO" dirty="0"/>
              <a:t>...</a:t>
            </a:r>
          </a:p>
        </p:txBody>
      </p:sp>
      <p:sp>
        <p:nvSpPr>
          <p:cNvPr id="3" name="Content Placeholder 2"/>
          <p:cNvSpPr>
            <a:spLocks noGrp="1"/>
          </p:cNvSpPr>
          <p:nvPr>
            <p:ph idx="1"/>
          </p:nvPr>
        </p:nvSpPr>
        <p:spPr/>
        <p:txBody>
          <a:bodyPr/>
          <a:lstStyle/>
          <a:p>
            <a:r>
              <a:rPr lang="nb-NO" dirty="0" err="1"/>
              <a:t>You</a:t>
            </a:r>
            <a:r>
              <a:rPr lang="nb-NO" dirty="0"/>
              <a:t> </a:t>
            </a:r>
            <a:r>
              <a:rPr lang="nb-NO" dirty="0" err="1"/>
              <a:t>submit</a:t>
            </a:r>
            <a:r>
              <a:rPr lang="nb-NO" dirty="0"/>
              <a:t> it for </a:t>
            </a:r>
            <a:r>
              <a:rPr lang="nb-NO" dirty="0" err="1"/>
              <a:t>approval</a:t>
            </a:r>
            <a:r>
              <a:rPr lang="nb-NO" dirty="0"/>
              <a:t> and </a:t>
            </a:r>
            <a:r>
              <a:rPr lang="nb-NO" dirty="0" err="1"/>
              <a:t>receive</a:t>
            </a:r>
            <a:r>
              <a:rPr lang="nb-NO"/>
              <a:t> an </a:t>
            </a:r>
            <a:r>
              <a:rPr lang="nb-NO" dirty="0" err="1"/>
              <a:t>acknowledgement</a:t>
            </a:r>
            <a:endParaRPr lang="nb-NO" dirty="0"/>
          </a:p>
          <a:p>
            <a:r>
              <a:rPr lang="nb-NO" dirty="0"/>
              <a:t>It </a:t>
            </a:r>
            <a:r>
              <a:rPr lang="nb-NO" dirty="0" err="1"/>
              <a:t>will</a:t>
            </a:r>
            <a:r>
              <a:rPr lang="nb-NO" dirty="0"/>
              <a:t> be </a:t>
            </a:r>
            <a:r>
              <a:rPr lang="nb-NO" dirty="0" err="1"/>
              <a:t>approved</a:t>
            </a:r>
            <a:r>
              <a:rPr lang="nb-NO" dirty="0"/>
              <a:t> and </a:t>
            </a:r>
            <a:r>
              <a:rPr lang="nb-NO" dirty="0" err="1"/>
              <a:t>released</a:t>
            </a:r>
            <a:r>
              <a:rPr lang="nb-NO" dirty="0"/>
              <a:t> by an administrator and </a:t>
            </a:r>
            <a:r>
              <a:rPr lang="nb-NO" dirty="0" err="1"/>
              <a:t>you</a:t>
            </a:r>
            <a:r>
              <a:rPr lang="nb-NO" dirty="0"/>
              <a:t> </a:t>
            </a:r>
            <a:r>
              <a:rPr lang="nb-NO" dirty="0" err="1"/>
              <a:t>will</a:t>
            </a:r>
            <a:r>
              <a:rPr lang="nb-NO" dirty="0"/>
              <a:t> </a:t>
            </a:r>
            <a:r>
              <a:rPr lang="nb-NO" dirty="0" err="1"/>
              <a:t>receive</a:t>
            </a:r>
            <a:r>
              <a:rPr lang="nb-NO" dirty="0"/>
              <a:t> an email</a:t>
            </a:r>
          </a:p>
          <a:p>
            <a:r>
              <a:rPr lang="nb-NO" dirty="0" err="1"/>
              <a:t>You</a:t>
            </a:r>
            <a:r>
              <a:rPr lang="nb-NO" dirty="0"/>
              <a:t> </a:t>
            </a:r>
            <a:r>
              <a:rPr lang="nb-NO" dirty="0" err="1"/>
              <a:t>will</a:t>
            </a:r>
            <a:r>
              <a:rPr lang="nb-NO" dirty="0"/>
              <a:t> be </a:t>
            </a:r>
            <a:r>
              <a:rPr lang="nb-NO" dirty="0" err="1"/>
              <a:t>able</a:t>
            </a:r>
            <a:r>
              <a:rPr lang="nb-NO" dirty="0"/>
              <a:t> to </a:t>
            </a:r>
            <a:r>
              <a:rPr lang="nb-NO" dirty="0" err="1"/>
              <a:t>edit</a:t>
            </a:r>
            <a:r>
              <a:rPr lang="nb-NO" dirty="0"/>
              <a:t> </a:t>
            </a:r>
            <a:r>
              <a:rPr lang="nb-NO" dirty="0" err="1"/>
              <a:t>your</a:t>
            </a:r>
            <a:r>
              <a:rPr lang="nb-NO" dirty="0"/>
              <a:t> </a:t>
            </a:r>
            <a:r>
              <a:rPr lang="nb-NO" dirty="0" err="1"/>
              <a:t>study</a:t>
            </a:r>
            <a:r>
              <a:rPr lang="nb-NO" dirty="0"/>
              <a:t> later </a:t>
            </a:r>
            <a:r>
              <a:rPr lang="nb-NO" dirty="0" err="1"/>
              <a:t>if</a:t>
            </a:r>
            <a:r>
              <a:rPr lang="nb-NO" dirty="0"/>
              <a:t> </a:t>
            </a:r>
            <a:r>
              <a:rPr lang="nb-NO" dirty="0" err="1"/>
              <a:t>needed</a:t>
            </a:r>
            <a:r>
              <a:rPr lang="nb-NO" dirty="0"/>
              <a:t> and </a:t>
            </a:r>
            <a:r>
              <a:rPr lang="nb-NO" dirty="0" err="1"/>
              <a:t>resubmit</a:t>
            </a:r>
            <a:endParaRPr lang="nb-NO" dirty="0"/>
          </a:p>
          <a:p>
            <a:r>
              <a:rPr lang="nb-NO" dirty="0" err="1"/>
              <a:t>Previous</a:t>
            </a:r>
            <a:r>
              <a:rPr lang="nb-NO" dirty="0"/>
              <a:t> </a:t>
            </a:r>
            <a:r>
              <a:rPr lang="nb-NO" dirty="0" err="1"/>
              <a:t>versions</a:t>
            </a:r>
            <a:r>
              <a:rPr lang="nb-NO" dirty="0"/>
              <a:t> </a:t>
            </a:r>
            <a:r>
              <a:rPr lang="nb-NO" dirty="0" err="1"/>
              <a:t>of</a:t>
            </a:r>
            <a:r>
              <a:rPr lang="nb-NO" dirty="0"/>
              <a:t> </a:t>
            </a:r>
            <a:r>
              <a:rPr lang="nb-NO" dirty="0" err="1"/>
              <a:t>your</a:t>
            </a:r>
            <a:r>
              <a:rPr lang="nb-NO" dirty="0"/>
              <a:t> </a:t>
            </a:r>
            <a:r>
              <a:rPr lang="nb-NO" dirty="0" err="1"/>
              <a:t>study</a:t>
            </a:r>
            <a:r>
              <a:rPr lang="nb-NO" dirty="0"/>
              <a:t> </a:t>
            </a:r>
            <a:r>
              <a:rPr lang="nb-NO" dirty="0" err="1"/>
              <a:t>are</a:t>
            </a:r>
            <a:r>
              <a:rPr lang="nb-NO" dirty="0"/>
              <a:t> </a:t>
            </a:r>
            <a:r>
              <a:rPr lang="nb-NO" dirty="0" err="1"/>
              <a:t>archived</a:t>
            </a:r>
            <a:r>
              <a:rPr lang="nb-NO" dirty="0"/>
              <a:t>, </a:t>
            </a:r>
            <a:r>
              <a:rPr lang="nb-NO" dirty="0" err="1"/>
              <a:t>but</a:t>
            </a:r>
            <a:r>
              <a:rPr lang="nb-NO" dirty="0"/>
              <a:t> </a:t>
            </a:r>
            <a:r>
              <a:rPr lang="nb-NO" dirty="0" err="1"/>
              <a:t>only</a:t>
            </a:r>
            <a:r>
              <a:rPr lang="nb-NO" dirty="0"/>
              <a:t> </a:t>
            </a:r>
            <a:r>
              <a:rPr lang="nb-NO" dirty="0" err="1"/>
              <a:t>the</a:t>
            </a:r>
            <a:r>
              <a:rPr lang="nb-NO" dirty="0"/>
              <a:t> latest </a:t>
            </a:r>
            <a:r>
              <a:rPr lang="nb-NO" dirty="0" err="1"/>
              <a:t>version</a:t>
            </a:r>
            <a:r>
              <a:rPr lang="nb-NO" dirty="0"/>
              <a:t> shows up in initial </a:t>
            </a:r>
            <a:r>
              <a:rPr lang="nb-NO" dirty="0" err="1"/>
              <a:t>searches</a:t>
            </a:r>
            <a:endParaRPr lang="nb-NO" dirty="0"/>
          </a:p>
        </p:txBody>
      </p:sp>
    </p:spTree>
    <p:extLst>
      <p:ext uri="{BB962C8B-B14F-4D97-AF65-F5344CB8AC3E}">
        <p14:creationId xmlns:p14="http://schemas.microsoft.com/office/powerpoint/2010/main" val="1091123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Search</a:t>
            </a:r>
            <a:r>
              <a:rPr lang="nb-NO" dirty="0"/>
              <a:t> for a </a:t>
            </a:r>
            <a:r>
              <a:rPr lang="nb-NO" dirty="0" err="1"/>
              <a:t>study</a:t>
            </a:r>
            <a:endParaRPr lang="nb-NO" dirty="0"/>
          </a:p>
        </p:txBody>
      </p:sp>
      <p:sp>
        <p:nvSpPr>
          <p:cNvPr id="3" name="Content Placeholder 2"/>
          <p:cNvSpPr>
            <a:spLocks noGrp="1"/>
          </p:cNvSpPr>
          <p:nvPr>
            <p:ph idx="1"/>
          </p:nvPr>
        </p:nvSpPr>
        <p:spPr/>
        <p:txBody>
          <a:bodyPr>
            <a:normAutofit lnSpcReduction="10000"/>
          </a:bodyPr>
          <a:lstStyle/>
          <a:p>
            <a:r>
              <a:rPr lang="nb-NO" sz="2933" dirty="0"/>
              <a:t>All </a:t>
            </a:r>
            <a:r>
              <a:rPr lang="nb-NO" sz="2933" dirty="0" err="1"/>
              <a:t>of</a:t>
            </a:r>
            <a:r>
              <a:rPr lang="nb-NO" sz="2933" dirty="0"/>
              <a:t> </a:t>
            </a:r>
            <a:r>
              <a:rPr lang="nb-NO" sz="2933" dirty="0" err="1"/>
              <a:t>the</a:t>
            </a:r>
            <a:r>
              <a:rPr lang="nb-NO" sz="2933" dirty="0"/>
              <a:t> </a:t>
            </a:r>
            <a:r>
              <a:rPr lang="nb-NO" sz="2933" dirty="0" err="1"/>
              <a:t>cataloging</a:t>
            </a:r>
            <a:r>
              <a:rPr lang="nb-NO" sz="2933" dirty="0"/>
              <a:t> </a:t>
            </a:r>
            <a:r>
              <a:rPr lang="nb-NO" sz="2933" dirty="0" err="1"/>
              <a:t>information</a:t>
            </a:r>
            <a:r>
              <a:rPr lang="nb-NO" sz="2933" dirty="0"/>
              <a:t> (metadata) is </a:t>
            </a:r>
            <a:r>
              <a:rPr lang="nb-NO" sz="2933" dirty="0" err="1"/>
              <a:t>searchable</a:t>
            </a:r>
            <a:r>
              <a:rPr lang="nb-NO" sz="2933" dirty="0"/>
              <a:t>, </a:t>
            </a:r>
            <a:r>
              <a:rPr lang="nb-NO" sz="2933" dirty="0" err="1"/>
              <a:t>including</a:t>
            </a:r>
            <a:r>
              <a:rPr lang="nb-NO" sz="2933" dirty="0"/>
              <a:t>:</a:t>
            </a:r>
          </a:p>
          <a:p>
            <a:pPr lvl="1"/>
            <a:r>
              <a:rPr lang="nb-NO" sz="2933" dirty="0" err="1"/>
              <a:t>author</a:t>
            </a:r>
            <a:endParaRPr lang="nb-NO" sz="2933" dirty="0"/>
          </a:p>
          <a:p>
            <a:pPr lvl="1"/>
            <a:r>
              <a:rPr lang="nb-NO" sz="2933" dirty="0" err="1"/>
              <a:t>affiliation</a:t>
            </a:r>
            <a:endParaRPr lang="nb-NO" sz="2933" dirty="0"/>
          </a:p>
          <a:p>
            <a:pPr lvl="1"/>
            <a:r>
              <a:rPr lang="nb-NO" sz="2933" dirty="0"/>
              <a:t>country / </a:t>
            </a:r>
            <a:r>
              <a:rPr lang="nb-NO" sz="2933" dirty="0" err="1"/>
              <a:t>nation</a:t>
            </a:r>
            <a:endParaRPr lang="nb-NO" sz="2933" dirty="0"/>
          </a:p>
          <a:p>
            <a:pPr lvl="1"/>
            <a:r>
              <a:rPr lang="nb-NO" sz="2933" dirty="0"/>
              <a:t>date </a:t>
            </a:r>
            <a:r>
              <a:rPr lang="nb-NO" sz="2933" dirty="0" err="1"/>
              <a:t>of</a:t>
            </a:r>
            <a:r>
              <a:rPr lang="nb-NO" sz="2933" dirty="0"/>
              <a:t> </a:t>
            </a:r>
            <a:r>
              <a:rPr lang="nb-NO" sz="2933" dirty="0" err="1"/>
              <a:t>production</a:t>
            </a:r>
            <a:r>
              <a:rPr lang="nb-NO" sz="2933" dirty="0"/>
              <a:t> and </a:t>
            </a:r>
            <a:r>
              <a:rPr lang="nb-NO" sz="2933" dirty="0" err="1"/>
              <a:t>distribution</a:t>
            </a:r>
            <a:endParaRPr lang="nb-NO" sz="2933" dirty="0"/>
          </a:p>
          <a:p>
            <a:pPr lvl="1"/>
            <a:r>
              <a:rPr lang="nb-NO" sz="2933" dirty="0" err="1"/>
              <a:t>keywords</a:t>
            </a:r>
            <a:r>
              <a:rPr lang="nb-NO" sz="2933" dirty="0"/>
              <a:t>, e.g. </a:t>
            </a:r>
            <a:r>
              <a:rPr lang="nb-NO" sz="2933" dirty="0" err="1"/>
              <a:t>language</a:t>
            </a:r>
            <a:endParaRPr lang="nb-NO" sz="2933" dirty="0"/>
          </a:p>
          <a:p>
            <a:pPr lvl="1"/>
            <a:r>
              <a:rPr lang="nb-NO" sz="2933" dirty="0" err="1"/>
              <a:t>topic</a:t>
            </a:r>
            <a:r>
              <a:rPr lang="nb-NO" sz="2933" dirty="0"/>
              <a:t> </a:t>
            </a:r>
            <a:r>
              <a:rPr lang="nb-NO" sz="2933" dirty="0" err="1"/>
              <a:t>classification</a:t>
            </a:r>
            <a:endParaRPr lang="nb-NO" sz="2933" dirty="0"/>
          </a:p>
          <a:p>
            <a:r>
              <a:rPr lang="nb-NO" sz="2933" dirty="0"/>
              <a:t>Advanced </a:t>
            </a:r>
            <a:r>
              <a:rPr lang="nb-NO" sz="2933" dirty="0" err="1"/>
              <a:t>search</a:t>
            </a:r>
            <a:endParaRPr lang="nb-NO" sz="2933" dirty="0"/>
          </a:p>
          <a:p>
            <a:pPr lvl="1"/>
            <a:r>
              <a:rPr lang="nb-NO" sz="2933" dirty="0" err="1"/>
              <a:t>possible</a:t>
            </a:r>
            <a:r>
              <a:rPr lang="nb-NO" sz="2933" dirty="0"/>
              <a:t> to </a:t>
            </a:r>
            <a:r>
              <a:rPr lang="nb-NO" sz="2933" dirty="0" err="1"/>
              <a:t>include</a:t>
            </a:r>
            <a:r>
              <a:rPr lang="nb-NO" sz="2933" dirty="0"/>
              <a:t> and </a:t>
            </a:r>
            <a:r>
              <a:rPr lang="nb-NO" sz="2933" dirty="0" err="1"/>
              <a:t>exclude</a:t>
            </a:r>
            <a:r>
              <a:rPr lang="nb-NO" sz="2933" dirty="0"/>
              <a:t> combinations </a:t>
            </a:r>
            <a:r>
              <a:rPr lang="nb-NO" sz="2933" dirty="0" err="1"/>
              <a:t>of</a:t>
            </a:r>
            <a:r>
              <a:rPr lang="nb-NO" sz="2933" dirty="0"/>
              <a:t> </a:t>
            </a:r>
            <a:r>
              <a:rPr lang="nb-NO" sz="2933" dirty="0" err="1"/>
              <a:t>items</a:t>
            </a:r>
            <a:endParaRPr lang="nb-NO" sz="2933" dirty="0"/>
          </a:p>
          <a:p>
            <a:endParaRPr lang="nb-NO" dirty="0"/>
          </a:p>
        </p:txBody>
      </p:sp>
    </p:spTree>
    <p:extLst>
      <p:ext uri="{BB962C8B-B14F-4D97-AF65-F5344CB8AC3E}">
        <p14:creationId xmlns:p14="http://schemas.microsoft.com/office/powerpoint/2010/main" val="3546017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Terms </a:t>
            </a:r>
            <a:r>
              <a:rPr lang="nb-NO" dirty="0" err="1"/>
              <a:t>of</a:t>
            </a:r>
            <a:r>
              <a:rPr lang="nb-NO" dirty="0"/>
              <a:t> </a:t>
            </a:r>
            <a:r>
              <a:rPr lang="nb-NO" dirty="0" err="1"/>
              <a:t>use</a:t>
            </a:r>
            <a:r>
              <a:rPr lang="nb-NO" dirty="0"/>
              <a:t> </a:t>
            </a:r>
            <a:r>
              <a:rPr lang="nb-NO" dirty="0" err="1"/>
              <a:t>that</a:t>
            </a:r>
            <a:r>
              <a:rPr lang="nb-NO" dirty="0"/>
              <a:t> </a:t>
            </a:r>
            <a:r>
              <a:rPr lang="nb-NO" dirty="0" err="1"/>
              <a:t>users</a:t>
            </a:r>
            <a:r>
              <a:rPr lang="nb-NO" dirty="0"/>
              <a:t> must </a:t>
            </a:r>
            <a:r>
              <a:rPr lang="nb-NO" dirty="0" err="1"/>
              <a:t>agree</a:t>
            </a:r>
            <a:r>
              <a:rPr lang="nb-NO" dirty="0"/>
              <a:t> to </a:t>
            </a:r>
            <a:r>
              <a:rPr lang="nb-NO" dirty="0" err="1"/>
              <a:t>when</a:t>
            </a:r>
            <a:r>
              <a:rPr lang="nb-NO" dirty="0"/>
              <a:t> </a:t>
            </a:r>
            <a:r>
              <a:rPr lang="nb-NO" dirty="0" err="1"/>
              <a:t>downloading</a:t>
            </a:r>
            <a:r>
              <a:rPr lang="nb-NO" dirty="0"/>
              <a:t> files	</a:t>
            </a:r>
          </a:p>
        </p:txBody>
      </p:sp>
      <p:sp>
        <p:nvSpPr>
          <p:cNvPr id="3" name="Content Placeholder 2"/>
          <p:cNvSpPr>
            <a:spLocks noGrp="1"/>
          </p:cNvSpPr>
          <p:nvPr>
            <p:ph idx="1"/>
          </p:nvPr>
        </p:nvSpPr>
        <p:spPr/>
        <p:txBody>
          <a:bodyPr>
            <a:noAutofit/>
          </a:bodyPr>
          <a:lstStyle/>
          <a:p>
            <a:pPr marL="0" indent="0">
              <a:buNone/>
            </a:pPr>
            <a:r>
              <a:rPr lang="nb-NO" sz="2933" dirty="0" err="1"/>
              <a:t>Affirm</a:t>
            </a:r>
            <a:r>
              <a:rPr lang="nb-NO" sz="2933" dirty="0"/>
              <a:t> </a:t>
            </a:r>
            <a:r>
              <a:rPr lang="nb-NO" sz="2933" dirty="0" err="1"/>
              <a:t>that</a:t>
            </a:r>
            <a:r>
              <a:rPr lang="nb-NO" sz="2933" dirty="0"/>
              <a:t>:</a:t>
            </a:r>
          </a:p>
          <a:p>
            <a:r>
              <a:rPr lang="nb-NO" sz="2933" dirty="0" err="1"/>
              <a:t>You</a:t>
            </a:r>
            <a:r>
              <a:rPr lang="nb-NO" sz="2933" dirty="0"/>
              <a:t> </a:t>
            </a:r>
            <a:r>
              <a:rPr lang="nb-NO" sz="2933" dirty="0" err="1"/>
              <a:t>will</a:t>
            </a:r>
            <a:r>
              <a:rPr lang="nb-NO" sz="2933" dirty="0"/>
              <a:t> not </a:t>
            </a:r>
            <a:r>
              <a:rPr lang="nb-NO" sz="2933" dirty="0" err="1"/>
              <a:t>use</a:t>
            </a:r>
            <a:r>
              <a:rPr lang="nb-NO" sz="2933" dirty="0"/>
              <a:t> </a:t>
            </a:r>
            <a:r>
              <a:rPr lang="nb-NO" sz="2933" dirty="0" err="1"/>
              <a:t>the</a:t>
            </a:r>
            <a:r>
              <a:rPr lang="nb-NO" sz="2933" dirty="0"/>
              <a:t> materials </a:t>
            </a:r>
            <a:r>
              <a:rPr lang="nb-NO" sz="2933" dirty="0" err="1"/>
              <a:t>that</a:t>
            </a:r>
            <a:r>
              <a:rPr lang="nb-NO" sz="2933" dirty="0"/>
              <a:t> </a:t>
            </a:r>
            <a:r>
              <a:rPr lang="nb-NO" sz="2933" dirty="0" err="1"/>
              <a:t>you</a:t>
            </a:r>
            <a:r>
              <a:rPr lang="nb-NO" sz="2933" dirty="0"/>
              <a:t> </a:t>
            </a:r>
            <a:r>
              <a:rPr lang="nb-NO" sz="2933" dirty="0" err="1"/>
              <a:t>downloaded</a:t>
            </a:r>
            <a:r>
              <a:rPr lang="nb-NO" sz="2933" dirty="0"/>
              <a:t> to </a:t>
            </a:r>
            <a:r>
              <a:rPr lang="nb-NO" sz="2933" dirty="0" err="1"/>
              <a:t>identify</a:t>
            </a:r>
            <a:r>
              <a:rPr lang="nb-NO" sz="2933" dirty="0"/>
              <a:t> </a:t>
            </a:r>
            <a:r>
              <a:rPr lang="nb-NO" sz="2933" dirty="0" err="1"/>
              <a:t>individuals</a:t>
            </a:r>
            <a:r>
              <a:rPr lang="nb-NO" sz="2933" dirty="0"/>
              <a:t> or </a:t>
            </a:r>
            <a:r>
              <a:rPr lang="nb-NO" sz="2933" dirty="0" err="1"/>
              <a:t>organizations</a:t>
            </a:r>
            <a:endParaRPr lang="nb-NO" sz="2933" dirty="0"/>
          </a:p>
          <a:p>
            <a:endParaRPr lang="nb-NO" sz="2933" dirty="0"/>
          </a:p>
          <a:p>
            <a:r>
              <a:rPr lang="nb-NO" sz="2933" dirty="0" err="1"/>
              <a:t>You</a:t>
            </a:r>
            <a:r>
              <a:rPr lang="nb-NO" sz="2933" dirty="0"/>
              <a:t> </a:t>
            </a:r>
            <a:r>
              <a:rPr lang="nb-NO" sz="2933" dirty="0" err="1"/>
              <a:t>will</a:t>
            </a:r>
            <a:r>
              <a:rPr lang="nb-NO" sz="2933" dirty="0"/>
              <a:t> not </a:t>
            </a:r>
            <a:r>
              <a:rPr lang="nb-NO" sz="2933" dirty="0" err="1"/>
              <a:t>download</a:t>
            </a:r>
            <a:r>
              <a:rPr lang="nb-NO" sz="2933" dirty="0"/>
              <a:t> or </a:t>
            </a:r>
            <a:r>
              <a:rPr lang="nb-NO" sz="2933" dirty="0" err="1"/>
              <a:t>use</a:t>
            </a:r>
            <a:r>
              <a:rPr lang="nb-NO" sz="2933" dirty="0"/>
              <a:t> materials </a:t>
            </a:r>
            <a:r>
              <a:rPr lang="nb-NO" sz="2933" dirty="0" err="1"/>
              <a:t>that</a:t>
            </a:r>
            <a:r>
              <a:rPr lang="nb-NO" sz="2933" dirty="0"/>
              <a:t> </a:t>
            </a:r>
            <a:r>
              <a:rPr lang="nb-NO" sz="2933" dirty="0" err="1"/>
              <a:t>would</a:t>
            </a:r>
            <a:r>
              <a:rPr lang="nb-NO" sz="2933" dirty="0"/>
              <a:t> be </a:t>
            </a:r>
            <a:r>
              <a:rPr lang="nb-NO" sz="2933" dirty="0" err="1"/>
              <a:t>prohibited</a:t>
            </a:r>
            <a:r>
              <a:rPr lang="nb-NO" sz="2933" dirty="0"/>
              <a:t> by </a:t>
            </a:r>
            <a:r>
              <a:rPr lang="nb-NO" sz="2933" dirty="0" err="1"/>
              <a:t>law</a:t>
            </a:r>
            <a:endParaRPr lang="nb-NO" sz="2933" dirty="0"/>
          </a:p>
          <a:p>
            <a:endParaRPr lang="nb-NO" sz="2933" dirty="0"/>
          </a:p>
          <a:p>
            <a:r>
              <a:rPr lang="nb-NO" sz="2933" dirty="0" err="1"/>
              <a:t>You</a:t>
            </a:r>
            <a:r>
              <a:rPr lang="nb-NO" sz="2933" dirty="0"/>
              <a:t> </a:t>
            </a:r>
            <a:r>
              <a:rPr lang="nb-NO" sz="2933" dirty="0" err="1"/>
              <a:t>will</a:t>
            </a:r>
            <a:r>
              <a:rPr lang="nb-NO" sz="2933" dirty="0"/>
              <a:t> </a:t>
            </a:r>
            <a:r>
              <a:rPr lang="nb-NO" sz="2933" dirty="0" err="1"/>
              <a:t>cite</a:t>
            </a:r>
            <a:r>
              <a:rPr lang="nb-NO" sz="2933" dirty="0"/>
              <a:t> </a:t>
            </a:r>
            <a:r>
              <a:rPr lang="nb-NO" sz="2933" dirty="0" err="1"/>
              <a:t>the</a:t>
            </a:r>
            <a:r>
              <a:rPr lang="nb-NO" sz="2933" dirty="0"/>
              <a:t> data as </a:t>
            </a:r>
            <a:r>
              <a:rPr lang="nb-NO" sz="2933" dirty="0" err="1"/>
              <a:t>stipulated</a:t>
            </a:r>
            <a:r>
              <a:rPr lang="nb-NO" sz="2933" dirty="0"/>
              <a:t> in </a:t>
            </a:r>
            <a:r>
              <a:rPr lang="nb-NO" sz="2933" dirty="0" err="1"/>
              <a:t>the</a:t>
            </a:r>
            <a:r>
              <a:rPr lang="nb-NO" sz="2933" dirty="0"/>
              <a:t> Data </a:t>
            </a:r>
            <a:r>
              <a:rPr lang="nb-NO" sz="2933" dirty="0" err="1"/>
              <a:t>Citation</a:t>
            </a:r>
            <a:r>
              <a:rPr lang="nb-NO" sz="2933" dirty="0"/>
              <a:t> Information in </a:t>
            </a:r>
            <a:r>
              <a:rPr lang="nb-NO" sz="2933" dirty="0" err="1"/>
              <a:t>any</a:t>
            </a:r>
            <a:r>
              <a:rPr lang="nb-NO" sz="2933" dirty="0"/>
              <a:t> </a:t>
            </a:r>
            <a:r>
              <a:rPr lang="nb-NO" sz="2933" dirty="0" err="1"/>
              <a:t>publications</a:t>
            </a:r>
            <a:r>
              <a:rPr lang="nb-NO" sz="2933" dirty="0"/>
              <a:t> or reports </a:t>
            </a:r>
            <a:r>
              <a:rPr lang="nb-NO" sz="2933" dirty="0" err="1"/>
              <a:t>that</a:t>
            </a:r>
            <a:r>
              <a:rPr lang="nb-NO" sz="2933" dirty="0"/>
              <a:t> </a:t>
            </a:r>
            <a:r>
              <a:rPr lang="nb-NO" sz="2933" dirty="0" err="1"/>
              <a:t>you</a:t>
            </a:r>
            <a:r>
              <a:rPr lang="nb-NO" sz="2933" dirty="0"/>
              <a:t> make </a:t>
            </a:r>
            <a:r>
              <a:rPr lang="nb-NO" sz="2933" dirty="0" err="1"/>
              <a:t>using</a:t>
            </a:r>
            <a:r>
              <a:rPr lang="nb-NO" sz="2933" dirty="0"/>
              <a:t> </a:t>
            </a:r>
            <a:r>
              <a:rPr lang="nb-NO" sz="2933" dirty="0" err="1"/>
              <a:t>the</a:t>
            </a:r>
            <a:r>
              <a:rPr lang="nb-NO" sz="2933" dirty="0"/>
              <a:t> data</a:t>
            </a:r>
          </a:p>
          <a:p>
            <a:endParaRPr lang="nb-NO" sz="2933" dirty="0"/>
          </a:p>
          <a:p>
            <a:r>
              <a:rPr lang="nb-NO" sz="2933" dirty="0" err="1"/>
              <a:t>You</a:t>
            </a:r>
            <a:r>
              <a:rPr lang="nb-NO" sz="2933" dirty="0"/>
              <a:t> understand </a:t>
            </a:r>
            <a:r>
              <a:rPr lang="nb-NO" sz="2933" dirty="0" err="1"/>
              <a:t>that</a:t>
            </a:r>
            <a:r>
              <a:rPr lang="nb-NO" sz="2933" dirty="0"/>
              <a:t> </a:t>
            </a:r>
            <a:r>
              <a:rPr lang="nb-NO" sz="2933" dirty="0" err="1"/>
              <a:t>the</a:t>
            </a:r>
            <a:r>
              <a:rPr lang="nb-NO" sz="2933" dirty="0"/>
              <a:t> </a:t>
            </a:r>
            <a:r>
              <a:rPr lang="nb-NO" sz="2933" dirty="0" err="1"/>
              <a:t>distributor</a:t>
            </a:r>
            <a:r>
              <a:rPr lang="nb-NO" sz="2933" dirty="0"/>
              <a:t> makes </a:t>
            </a:r>
            <a:r>
              <a:rPr lang="nb-NO" sz="2933" dirty="0" err="1"/>
              <a:t>no</a:t>
            </a:r>
            <a:r>
              <a:rPr lang="nb-NO" sz="2933" dirty="0"/>
              <a:t> </a:t>
            </a:r>
            <a:r>
              <a:rPr lang="nb-NO" sz="2933" dirty="0" err="1"/>
              <a:t>warranties</a:t>
            </a:r>
            <a:r>
              <a:rPr lang="nb-NO" sz="2933" dirty="0"/>
              <a:t> </a:t>
            </a:r>
            <a:r>
              <a:rPr lang="nb-NO" sz="2933" dirty="0" err="1"/>
              <a:t>about</a:t>
            </a:r>
            <a:r>
              <a:rPr lang="nb-NO" sz="2933" dirty="0"/>
              <a:t> </a:t>
            </a:r>
            <a:r>
              <a:rPr lang="nb-NO" sz="2933" dirty="0" err="1"/>
              <a:t>the</a:t>
            </a:r>
            <a:r>
              <a:rPr lang="nb-NO" sz="2933" dirty="0"/>
              <a:t> data</a:t>
            </a:r>
          </a:p>
        </p:txBody>
      </p:sp>
    </p:spTree>
    <p:extLst>
      <p:ext uri="{BB962C8B-B14F-4D97-AF65-F5344CB8AC3E}">
        <p14:creationId xmlns:p14="http://schemas.microsoft.com/office/powerpoint/2010/main" val="356828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Title 1">
            <a:extLst>
              <a:ext uri="{FF2B5EF4-FFF2-40B4-BE49-F238E27FC236}">
                <a16:creationId xmlns:a16="http://schemas.microsoft.com/office/drawing/2014/main" id="{867CA6CA-1309-3444-BD3B-73531AF48BC8}"/>
              </a:ext>
            </a:extLst>
          </p:cNvPr>
          <p:cNvSpPr>
            <a:spLocks noGrp="1"/>
          </p:cNvSpPr>
          <p:nvPr>
            <p:ph type="title"/>
          </p:nvPr>
        </p:nvSpPr>
        <p:spPr>
          <a:xfrm>
            <a:off x="566136" y="3171161"/>
            <a:ext cx="4343688" cy="1606163"/>
          </a:xfrm>
        </p:spPr>
        <p:txBody>
          <a:bodyPr vert="horz" lIns="91440" tIns="45720" rIns="91440" bIns="45720" rtlCol="0" anchor="b">
            <a:normAutofit/>
          </a:bodyPr>
          <a:lstStyle/>
          <a:p>
            <a:r>
              <a:rPr lang="en-US" sz="4100" dirty="0"/>
              <a:t>A multi-year, multi-national project</a:t>
            </a:r>
          </a:p>
        </p:txBody>
      </p:sp>
      <p:pic>
        <p:nvPicPr>
          <p:cNvPr id="1026" name="Picture 2" descr="The Arctic University of Norway – 180°N">
            <a:extLst>
              <a:ext uri="{FF2B5EF4-FFF2-40B4-BE49-F238E27FC236}">
                <a16:creationId xmlns:a16="http://schemas.microsoft.com/office/drawing/2014/main" id="{861FB8FC-3E7C-B645-8AB1-A511F9BCC6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1669" y="158192"/>
            <a:ext cx="4371155" cy="799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logo&#10;&#10;Description automatically generated">
            <a:extLst>
              <a:ext uri="{FF2B5EF4-FFF2-40B4-BE49-F238E27FC236}">
                <a16:creationId xmlns:a16="http://schemas.microsoft.com/office/drawing/2014/main" id="{148EA73E-5EC7-A546-B36C-74FCAF9CF5E3}"/>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081669" y="1058788"/>
            <a:ext cx="4371155" cy="1322273"/>
          </a:xfrm>
          <a:prstGeom prst="rect">
            <a:avLst/>
          </a:prstGeom>
        </p:spPr>
      </p:pic>
      <p:pic>
        <p:nvPicPr>
          <p:cNvPr id="4" name="Content Placeholder 3" descr="Graphical user interface, text, email&#10;&#10;Description automatically generated">
            <a:extLst>
              <a:ext uri="{FF2B5EF4-FFF2-40B4-BE49-F238E27FC236}">
                <a16:creationId xmlns:a16="http://schemas.microsoft.com/office/drawing/2014/main" id="{811F9E04-8438-DF40-8F03-756691ADB12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46853" y="3394030"/>
            <a:ext cx="4371155" cy="786807"/>
          </a:xfrm>
          <a:prstGeom prst="rect">
            <a:avLst/>
          </a:prstGeom>
        </p:spPr>
      </p:pic>
      <p:pic>
        <p:nvPicPr>
          <p:cNvPr id="8" name="Graphic 7">
            <a:extLst>
              <a:ext uri="{FF2B5EF4-FFF2-40B4-BE49-F238E27FC236}">
                <a16:creationId xmlns:a16="http://schemas.microsoft.com/office/drawing/2014/main" id="{FDABC7DE-8F47-EF43-AFAD-A9777994DD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6853" y="2482361"/>
            <a:ext cx="3924300" cy="863600"/>
          </a:xfrm>
          <a:prstGeom prst="rect">
            <a:avLst/>
          </a:prstGeom>
        </p:spPr>
      </p:pic>
      <p:pic>
        <p:nvPicPr>
          <p:cNvPr id="1032" name="Picture 8" descr="Министерство науки и высшего образования РФ">
            <a:extLst>
              <a:ext uri="{FF2B5EF4-FFF2-40B4-BE49-F238E27FC236}">
                <a16:creationId xmlns:a16="http://schemas.microsoft.com/office/drawing/2014/main" id="{6DBC498C-7BA7-1946-BD48-7798E6B6E8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6853" y="4159598"/>
            <a:ext cx="4305971" cy="12056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r. Kwon receives Research Fellow Grant from National Research Foundation  of Korea (KNRF)">
            <a:extLst>
              <a:ext uri="{FF2B5EF4-FFF2-40B4-BE49-F238E27FC236}">
                <a16:creationId xmlns:a16="http://schemas.microsoft.com/office/drawing/2014/main" id="{9BDFF82B-74E0-784E-91B1-108F3DD80C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6853" y="5365270"/>
            <a:ext cx="4311758" cy="13222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F3E5167-9A2A-F448-9B12-2256830C9BB4}"/>
              </a:ext>
            </a:extLst>
          </p:cNvPr>
          <p:cNvPicPr>
            <a:picLocks noChangeAspect="1"/>
          </p:cNvPicPr>
          <p:nvPr/>
        </p:nvPicPr>
        <p:blipFill rotWithShape="1">
          <a:blip r:embed="rId10" cstate="print">
            <a:alphaModFix/>
            <a:extLst>
              <a:ext uri="{28A0092B-C50C-407E-A947-70E740481C1C}">
                <a14:useLocalDpi xmlns:a14="http://schemas.microsoft.com/office/drawing/2010/main" val="0"/>
              </a:ext>
            </a:extLst>
          </a:blip>
          <a:srcRect l="9250" t="15875" r="8926" b="15850"/>
          <a:stretch/>
        </p:blipFill>
        <p:spPr>
          <a:xfrm>
            <a:off x="566136" y="2054726"/>
            <a:ext cx="4343688" cy="1374274"/>
          </a:xfrm>
          <a:prstGeom prst="rect">
            <a:avLst/>
          </a:prstGeom>
        </p:spPr>
      </p:pic>
    </p:spTree>
    <p:extLst>
      <p:ext uri="{BB962C8B-B14F-4D97-AF65-F5344CB8AC3E}">
        <p14:creationId xmlns:p14="http://schemas.microsoft.com/office/powerpoint/2010/main" val="258651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5711-634A-C342-8D26-7E52BAD2B47A}"/>
              </a:ext>
            </a:extLst>
          </p:cNvPr>
          <p:cNvSpPr>
            <a:spLocks noGrp="1"/>
          </p:cNvSpPr>
          <p:nvPr>
            <p:ph type="title"/>
          </p:nvPr>
        </p:nvSpPr>
        <p:spPr/>
        <p:txBody>
          <a:bodyPr>
            <a:normAutofit/>
          </a:bodyPr>
          <a:lstStyle/>
          <a:p>
            <a:r>
              <a:rPr lang="en-US" sz="5400" b="1" dirty="0"/>
              <a:t>Overview: the Russian </a:t>
            </a:r>
            <a:r>
              <a:rPr lang="en-US" sz="5400" b="1" dirty="0" err="1"/>
              <a:t>Constructicon</a:t>
            </a:r>
            <a:endParaRPr lang="en-US" sz="5400" b="1" dirty="0"/>
          </a:p>
        </p:txBody>
      </p:sp>
      <p:sp>
        <p:nvSpPr>
          <p:cNvPr id="3" name="Content Placeholder 2">
            <a:extLst>
              <a:ext uri="{FF2B5EF4-FFF2-40B4-BE49-F238E27FC236}">
                <a16:creationId xmlns:a16="http://schemas.microsoft.com/office/drawing/2014/main" id="{AF93700A-ADAF-B447-903B-31C872557DC8}"/>
              </a:ext>
            </a:extLst>
          </p:cNvPr>
          <p:cNvSpPr>
            <a:spLocks noGrp="1"/>
          </p:cNvSpPr>
          <p:nvPr>
            <p:ph idx="1"/>
          </p:nvPr>
        </p:nvSpPr>
        <p:spPr/>
        <p:txBody>
          <a:bodyPr/>
          <a:lstStyle/>
          <a:p>
            <a:r>
              <a:rPr lang="en-US" sz="4400" dirty="0"/>
              <a:t>Why and How We Built It</a:t>
            </a:r>
          </a:p>
          <a:p>
            <a:r>
              <a:rPr lang="en-US" sz="4400" dirty="0"/>
              <a:t>Semantic Classification</a:t>
            </a:r>
          </a:p>
          <a:p>
            <a:r>
              <a:rPr lang="en-US" sz="4400" dirty="0"/>
              <a:t>A Tour</a:t>
            </a:r>
          </a:p>
          <a:p>
            <a:endParaRPr lang="en-US" dirty="0"/>
          </a:p>
        </p:txBody>
      </p:sp>
      <p:pic>
        <p:nvPicPr>
          <p:cNvPr id="4" name="Picture 3">
            <a:extLst>
              <a:ext uri="{FF2B5EF4-FFF2-40B4-BE49-F238E27FC236}">
                <a16:creationId xmlns:a16="http://schemas.microsoft.com/office/drawing/2014/main" id="{BE2570DB-7AF1-9A4A-B1B9-9389CE46A6B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250" t="15875" r="8926" b="15850"/>
          <a:stretch/>
        </p:blipFill>
        <p:spPr>
          <a:xfrm>
            <a:off x="4357706" y="4386649"/>
            <a:ext cx="7650538" cy="2420509"/>
          </a:xfrm>
          <a:prstGeom prst="rect">
            <a:avLst/>
          </a:prstGeom>
        </p:spPr>
      </p:pic>
    </p:spTree>
    <p:extLst>
      <p:ext uri="{BB962C8B-B14F-4D97-AF65-F5344CB8AC3E}">
        <p14:creationId xmlns:p14="http://schemas.microsoft.com/office/powerpoint/2010/main" val="341485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5711-634A-C342-8D26-7E52BAD2B47A}"/>
              </a:ext>
            </a:extLst>
          </p:cNvPr>
          <p:cNvSpPr>
            <a:spLocks noGrp="1"/>
          </p:cNvSpPr>
          <p:nvPr>
            <p:ph type="title"/>
          </p:nvPr>
        </p:nvSpPr>
        <p:spPr/>
        <p:txBody>
          <a:bodyPr>
            <a:normAutofit/>
          </a:bodyPr>
          <a:lstStyle/>
          <a:p>
            <a:r>
              <a:rPr lang="en-US" sz="5400" b="1" dirty="0"/>
              <a:t>Overview: the Russian </a:t>
            </a:r>
            <a:r>
              <a:rPr lang="en-US" sz="5400" b="1" dirty="0" err="1"/>
              <a:t>Constructicon</a:t>
            </a:r>
            <a:endParaRPr lang="en-US" sz="5400" b="1" dirty="0"/>
          </a:p>
        </p:txBody>
      </p:sp>
      <p:sp>
        <p:nvSpPr>
          <p:cNvPr id="3" name="Content Placeholder 2">
            <a:extLst>
              <a:ext uri="{FF2B5EF4-FFF2-40B4-BE49-F238E27FC236}">
                <a16:creationId xmlns:a16="http://schemas.microsoft.com/office/drawing/2014/main" id="{AF93700A-ADAF-B447-903B-31C872557DC8}"/>
              </a:ext>
            </a:extLst>
          </p:cNvPr>
          <p:cNvSpPr>
            <a:spLocks noGrp="1"/>
          </p:cNvSpPr>
          <p:nvPr>
            <p:ph idx="1"/>
          </p:nvPr>
        </p:nvSpPr>
        <p:spPr/>
        <p:txBody>
          <a:bodyPr/>
          <a:lstStyle/>
          <a:p>
            <a:r>
              <a:rPr lang="en-US" sz="4400" dirty="0"/>
              <a:t>Why and How We Built It</a:t>
            </a:r>
          </a:p>
          <a:p>
            <a:r>
              <a:rPr lang="en-US" sz="4400" dirty="0"/>
              <a:t>Semantic Classification</a:t>
            </a:r>
          </a:p>
          <a:p>
            <a:r>
              <a:rPr lang="en-US" sz="4400" dirty="0"/>
              <a:t>A Tour</a:t>
            </a:r>
          </a:p>
          <a:p>
            <a:endParaRPr lang="en-US" dirty="0"/>
          </a:p>
        </p:txBody>
      </p:sp>
      <p:pic>
        <p:nvPicPr>
          <p:cNvPr id="4" name="Picture 3">
            <a:extLst>
              <a:ext uri="{FF2B5EF4-FFF2-40B4-BE49-F238E27FC236}">
                <a16:creationId xmlns:a16="http://schemas.microsoft.com/office/drawing/2014/main" id="{BE2570DB-7AF1-9A4A-B1B9-9389CE46A6B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250" t="15875" r="8926" b="15850"/>
          <a:stretch/>
        </p:blipFill>
        <p:spPr>
          <a:xfrm>
            <a:off x="4357706" y="4386649"/>
            <a:ext cx="7650538" cy="2420509"/>
          </a:xfrm>
          <a:prstGeom prst="rect">
            <a:avLst/>
          </a:prstGeom>
        </p:spPr>
      </p:pic>
      <p:sp>
        <p:nvSpPr>
          <p:cNvPr id="5" name="Rounded Rectangle 4">
            <a:extLst>
              <a:ext uri="{FF2B5EF4-FFF2-40B4-BE49-F238E27FC236}">
                <a16:creationId xmlns:a16="http://schemas.microsoft.com/office/drawing/2014/main" id="{2612927F-6017-F647-BD82-4EC9A68026D2}"/>
              </a:ext>
            </a:extLst>
          </p:cNvPr>
          <p:cNvSpPr/>
          <p:nvPr/>
        </p:nvSpPr>
        <p:spPr>
          <a:xfrm>
            <a:off x="983973" y="4072366"/>
            <a:ext cx="10823714" cy="2420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4000" b="1" dirty="0"/>
              <a:t>Main Point:</a:t>
            </a:r>
          </a:p>
          <a:p>
            <a:pPr algn="ctr"/>
            <a:r>
              <a:rPr lang="en-NO" sz="4000" dirty="0"/>
              <a:t>We take seriously Fillmore’s (2008) claim that a </a:t>
            </a:r>
            <a:r>
              <a:rPr lang="en-NO" sz="4000" dirty="0">
                <a:latin typeface="Calibri" panose="020F0502020204030204" pitchFamily="34" charset="0"/>
                <a:cs typeface="Calibri" panose="020F0502020204030204" pitchFamily="34" charset="0"/>
              </a:rPr>
              <a:t>language is a structured inventory of constructions, a constructicon</a:t>
            </a:r>
            <a:endParaRPr lang="en-NO" sz="4000" dirty="0"/>
          </a:p>
        </p:txBody>
      </p:sp>
    </p:spTree>
    <p:extLst>
      <p:ext uri="{BB962C8B-B14F-4D97-AF65-F5344CB8AC3E}">
        <p14:creationId xmlns:p14="http://schemas.microsoft.com/office/powerpoint/2010/main" val="427489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a:solidFill>
                  <a:srgbClr val="FFFFFF"/>
                </a:solidFill>
                <a:latin typeface="+mj-lt"/>
                <a:ea typeface="+mj-ea"/>
                <a:cs typeface="+mj-cs"/>
              </a:rPr>
              <a:t>Why and How We Built It</a:t>
            </a: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620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3164</Words>
  <Application>Microsoft Macintosh PowerPoint</Application>
  <PresentationFormat>Widescreen</PresentationFormat>
  <Paragraphs>391</Paragraphs>
  <Slides>52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Courier New</vt:lpstr>
      <vt:lpstr>Office Theme</vt:lpstr>
      <vt:lpstr>Scaling up a constructicon:  strategies for semantic classification and data management </vt:lpstr>
      <vt:lpstr>Overview</vt:lpstr>
      <vt:lpstr>Scaling up a constructicon and semantic classification </vt:lpstr>
      <vt:lpstr>Russian Constructicon co-authors</vt:lpstr>
      <vt:lpstr>Russian Constructicon: https://constructicon.github.io/russian/ </vt:lpstr>
      <vt:lpstr>A multi-year, multi-national project</vt:lpstr>
      <vt:lpstr>Overview: the Russian Constructicon</vt:lpstr>
      <vt:lpstr>Overview: the Russian Constructicon</vt:lpstr>
      <vt:lpstr>Why and How We Built It</vt:lpstr>
      <vt:lpstr>Why build a constructicon?</vt:lpstr>
      <vt:lpstr>For Linguists: Theoretical premises</vt:lpstr>
      <vt:lpstr>For Learners:  Filling in the gaps</vt:lpstr>
      <vt:lpstr>Examples of  Russian constructions</vt:lpstr>
      <vt:lpstr>Scaling up our constructicon</vt:lpstr>
      <vt:lpstr>Practical considerations</vt:lpstr>
      <vt:lpstr>Why frame semantics  is not enough</vt:lpstr>
      <vt:lpstr>Bottom up approach</vt:lpstr>
      <vt:lpstr>Semantic Classification</vt:lpstr>
      <vt:lpstr>PowerPoint Presentation</vt:lpstr>
      <vt:lpstr>PowerPoint Presentation</vt:lpstr>
      <vt:lpstr>PowerPoint Presentation</vt:lpstr>
      <vt:lpstr>PowerPoint Presentation</vt:lpstr>
      <vt:lpstr>PowerPoint Presentation</vt:lpstr>
      <vt:lpstr>PowerPoint Presentation</vt:lpstr>
      <vt:lpstr>Classification of constructions</vt:lpstr>
      <vt:lpstr>Class of constructions:  Modality and its neighborhood</vt:lpstr>
      <vt:lpstr>PowerPoint Presentation</vt:lpstr>
      <vt:lpstr>PowerPoint Presentation</vt:lpstr>
      <vt:lpstr>PowerPoint Presentation</vt:lpstr>
      <vt:lpstr>A Tour</vt:lpstr>
      <vt:lpstr>PowerPoint Presentation</vt:lpstr>
      <vt:lpstr>The Russian Constructicon</vt:lpstr>
      <vt:lpstr>PowerPoint Presentation</vt:lpstr>
      <vt:lpstr>Strategies for data management </vt:lpstr>
      <vt:lpstr>Data management and FAIR principles</vt:lpstr>
      <vt:lpstr>Murphy’s law and  data management</vt:lpstr>
      <vt:lpstr>FAIR principles for data management  (Wilkinson et al. 2016) </vt:lpstr>
      <vt:lpstr>Findable: Harvestable metadata</vt:lpstr>
      <vt:lpstr>Accessible: Publicly available archive</vt:lpstr>
      <vt:lpstr>Interoperable: Persistent open-source formats</vt:lpstr>
      <vt:lpstr>Reusable: Description and annotation</vt:lpstr>
      <vt:lpstr>Adhering to FAIR principles means extra work for us, so why do it?</vt:lpstr>
      <vt:lpstr>FAIR for the good of the field</vt:lpstr>
      <vt:lpstr>FAIR for yourself</vt:lpstr>
      <vt:lpstr>PowerPoint Presentation</vt:lpstr>
      <vt:lpstr>PowerPoint Presentation</vt:lpstr>
      <vt:lpstr>PowerPoint Presentation</vt:lpstr>
      <vt:lpstr>Getting started with TROLLing</vt:lpstr>
      <vt:lpstr>Basic steps in TROLLing</vt:lpstr>
      <vt:lpstr>After you have uploaded your study...</vt:lpstr>
      <vt:lpstr>Search for a study</vt:lpstr>
      <vt:lpstr>Terms of use that users must agree to when downloading files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Russian’s ICONic constructICON </dc:title>
  <dc:creator>Laura A Janda</dc:creator>
  <cp:lastModifiedBy>Laura A Janda</cp:lastModifiedBy>
  <cp:revision>1</cp:revision>
  <dcterms:created xsi:type="dcterms:W3CDTF">2021-10-15T08:12:02Z</dcterms:created>
  <dcterms:modified xsi:type="dcterms:W3CDTF">2022-04-13T09:26:03Z</dcterms:modified>
</cp:coreProperties>
</file>