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367" r:id="rId3"/>
    <p:sldId id="368" r:id="rId4"/>
    <p:sldId id="369" r:id="rId5"/>
    <p:sldId id="370" r:id="rId6"/>
    <p:sldId id="298" r:id="rId7"/>
    <p:sldId id="290" r:id="rId8"/>
    <p:sldId id="293" r:id="rId9"/>
    <p:sldId id="375" r:id="rId10"/>
    <p:sldId id="359" r:id="rId11"/>
    <p:sldId id="358" r:id="rId12"/>
    <p:sldId id="376" r:id="rId13"/>
    <p:sldId id="299" r:id="rId14"/>
    <p:sldId id="259" r:id="rId15"/>
    <p:sldId id="260" r:id="rId16"/>
    <p:sldId id="371" r:id="rId17"/>
    <p:sldId id="261" r:id="rId18"/>
    <p:sldId id="272" r:id="rId19"/>
    <p:sldId id="270" r:id="rId20"/>
    <p:sldId id="300" r:id="rId21"/>
    <p:sldId id="262" r:id="rId22"/>
    <p:sldId id="263" r:id="rId23"/>
    <p:sldId id="269" r:id="rId24"/>
    <p:sldId id="271" r:id="rId25"/>
    <p:sldId id="273" r:id="rId26"/>
    <p:sldId id="266" r:id="rId27"/>
    <p:sldId id="267" r:id="rId28"/>
    <p:sldId id="280" r:id="rId29"/>
    <p:sldId id="281" r:id="rId30"/>
    <p:sldId id="282" r:id="rId31"/>
    <p:sldId id="284" r:id="rId32"/>
    <p:sldId id="372" r:id="rId33"/>
    <p:sldId id="365" r:id="rId34"/>
    <p:sldId id="276" r:id="rId35"/>
    <p:sldId id="277" r:id="rId36"/>
    <p:sldId id="288" r:id="rId37"/>
    <p:sldId id="287" r:id="rId38"/>
    <p:sldId id="289" r:id="rId39"/>
    <p:sldId id="362" r:id="rId40"/>
    <p:sldId id="291" r:id="rId41"/>
    <p:sldId id="292" r:id="rId42"/>
    <p:sldId id="294" r:id="rId43"/>
    <p:sldId id="374" r:id="rId44"/>
    <p:sldId id="373" r:id="rId45"/>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4A145-AD95-7047-B9D4-EB32388DF556}" v="326" dt="2021-05-19T16:27:08.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0"/>
    <p:restoredTop sz="95801"/>
  </p:normalViewPr>
  <p:slideViewPr>
    <p:cSldViewPr snapToGrid="0" snapToObjects="1">
      <p:cViewPr varScale="1">
        <p:scale>
          <a:sx n="162" d="100"/>
          <a:sy n="162" d="100"/>
        </p:scale>
        <p:origin x="216" y="8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 Janda" userId="1f227e26-6259-47d3-b693-dce21943f79e" providerId="ADAL" clId="{9844A145-AD95-7047-B9D4-EB32388DF556}"/>
    <pc:docChg chg="undo custSel addSld delSld modSld sldOrd">
      <pc:chgData name="Laura A Janda" userId="1f227e26-6259-47d3-b693-dce21943f79e" providerId="ADAL" clId="{9844A145-AD95-7047-B9D4-EB32388DF556}" dt="2021-05-19T16:29:58.679" v="2310" actId="20577"/>
      <pc:docMkLst>
        <pc:docMk/>
      </pc:docMkLst>
      <pc:sldChg chg="add">
        <pc:chgData name="Laura A Janda" userId="1f227e26-6259-47d3-b693-dce21943f79e" providerId="ADAL" clId="{9844A145-AD95-7047-B9D4-EB32388DF556}" dt="2021-05-11T08:27:58.572" v="0"/>
        <pc:sldMkLst>
          <pc:docMk/>
          <pc:sldMk cId="607285216" sldId="256"/>
        </pc:sldMkLst>
      </pc:sldChg>
      <pc:sldChg chg="del">
        <pc:chgData name="Laura A Janda" userId="1f227e26-6259-47d3-b693-dce21943f79e" providerId="ADAL" clId="{9844A145-AD95-7047-B9D4-EB32388DF556}" dt="2021-05-11T08:28:09.827" v="1" actId="2696"/>
        <pc:sldMkLst>
          <pc:docMk/>
          <pc:sldMk cId="3792173625" sldId="257"/>
        </pc:sldMkLst>
      </pc:sldChg>
      <pc:sldChg chg="modSp mod ord">
        <pc:chgData name="Laura A Janda" userId="1f227e26-6259-47d3-b693-dce21943f79e" providerId="ADAL" clId="{9844A145-AD95-7047-B9D4-EB32388DF556}" dt="2021-05-11T08:38:59.459" v="133" actId="1076"/>
        <pc:sldMkLst>
          <pc:docMk/>
          <pc:sldMk cId="920553986" sldId="259"/>
        </pc:sldMkLst>
        <pc:spChg chg="mod">
          <ac:chgData name="Laura A Janda" userId="1f227e26-6259-47d3-b693-dce21943f79e" providerId="ADAL" clId="{9844A145-AD95-7047-B9D4-EB32388DF556}" dt="2021-05-11T08:38:47.624" v="132" actId="1076"/>
          <ac:spMkLst>
            <pc:docMk/>
            <pc:sldMk cId="920553986" sldId="259"/>
            <ac:spMk id="28676" creationId="{49002C2F-4F55-B344-A066-718D4DB3F55C}"/>
          </ac:spMkLst>
        </pc:spChg>
        <pc:spChg chg="mod">
          <ac:chgData name="Laura A Janda" userId="1f227e26-6259-47d3-b693-dce21943f79e" providerId="ADAL" clId="{9844A145-AD95-7047-B9D4-EB32388DF556}" dt="2021-05-11T08:38:59.459" v="133" actId="1076"/>
          <ac:spMkLst>
            <pc:docMk/>
            <pc:sldMk cId="920553986" sldId="259"/>
            <ac:spMk id="28677" creationId="{790D6F07-4662-9840-8CB0-58236F034BF1}"/>
          </ac:spMkLst>
        </pc:spChg>
        <pc:picChg chg="mod">
          <ac:chgData name="Laura A Janda" userId="1f227e26-6259-47d3-b693-dce21943f79e" providerId="ADAL" clId="{9844A145-AD95-7047-B9D4-EB32388DF556}" dt="2021-05-11T08:38:47.624" v="132" actId="1076"/>
          <ac:picMkLst>
            <pc:docMk/>
            <pc:sldMk cId="920553986" sldId="259"/>
            <ac:picMk id="26625" creationId="{37619255-926F-3545-8A54-57347CC3C8E8}"/>
          </ac:picMkLst>
        </pc:picChg>
      </pc:sldChg>
      <pc:sldChg chg="modSp mod ord">
        <pc:chgData name="Laura A Janda" userId="1f227e26-6259-47d3-b693-dce21943f79e" providerId="ADAL" clId="{9844A145-AD95-7047-B9D4-EB32388DF556}" dt="2021-05-11T11:24:09.282" v="418" actId="20577"/>
        <pc:sldMkLst>
          <pc:docMk/>
          <pc:sldMk cId="1173877350" sldId="260"/>
        </pc:sldMkLst>
        <pc:spChg chg="mod">
          <ac:chgData name="Laura A Janda" userId="1f227e26-6259-47d3-b693-dce21943f79e" providerId="ADAL" clId="{9844A145-AD95-7047-B9D4-EB32388DF556}" dt="2021-05-11T11:24:09.282" v="418" actId="20577"/>
          <ac:spMkLst>
            <pc:docMk/>
            <pc:sldMk cId="1173877350" sldId="260"/>
            <ac:spMk id="28673" creationId="{20900287-A50E-7A45-B28D-A836C615E604}"/>
          </ac:spMkLst>
        </pc:spChg>
        <pc:spChg chg="mod">
          <ac:chgData name="Laura A Janda" userId="1f227e26-6259-47d3-b693-dce21943f79e" providerId="ADAL" clId="{9844A145-AD95-7047-B9D4-EB32388DF556}" dt="2021-05-11T08:45:16.171" v="312" actId="255"/>
          <ac:spMkLst>
            <pc:docMk/>
            <pc:sldMk cId="1173877350" sldId="260"/>
            <ac:spMk id="28674" creationId="{299D340F-5B29-6747-B4E1-1FAC28DF9683}"/>
          </ac:spMkLst>
        </pc:spChg>
      </pc:sldChg>
      <pc:sldChg chg="addSp delSp modSp mod ord modAnim">
        <pc:chgData name="Laura A Janda" userId="1f227e26-6259-47d3-b693-dce21943f79e" providerId="ADAL" clId="{9844A145-AD95-7047-B9D4-EB32388DF556}" dt="2021-05-11T18:34:26.099" v="2231"/>
        <pc:sldMkLst>
          <pc:docMk/>
          <pc:sldMk cId="2450695881" sldId="261"/>
        </pc:sldMkLst>
        <pc:spChg chg="del mod">
          <ac:chgData name="Laura A Janda" userId="1f227e26-6259-47d3-b693-dce21943f79e" providerId="ADAL" clId="{9844A145-AD95-7047-B9D4-EB32388DF556}" dt="2021-05-11T12:37:28.610" v="1034" actId="478"/>
          <ac:spMkLst>
            <pc:docMk/>
            <pc:sldMk cId="2450695881" sldId="261"/>
            <ac:spMk id="2" creationId="{5B7C217E-2A1D-8E42-AC7E-CE60455C0FA7}"/>
          </ac:spMkLst>
        </pc:spChg>
        <pc:spChg chg="add mod">
          <ac:chgData name="Laura A Janda" userId="1f227e26-6259-47d3-b693-dce21943f79e" providerId="ADAL" clId="{9844A145-AD95-7047-B9D4-EB32388DF556}" dt="2021-05-11T14:12:56.512" v="1813" actId="14100"/>
          <ac:spMkLst>
            <pc:docMk/>
            <pc:sldMk cId="2450695881" sldId="261"/>
            <ac:spMk id="5" creationId="{07891AED-D4EB-F448-8E64-CED3FEB13AEA}"/>
          </ac:spMkLst>
        </pc:spChg>
        <pc:spChg chg="add mod">
          <ac:chgData name="Laura A Janda" userId="1f227e26-6259-47d3-b693-dce21943f79e" providerId="ADAL" clId="{9844A145-AD95-7047-B9D4-EB32388DF556}" dt="2021-05-11T14:12:30.411" v="1811" actId="2711"/>
          <ac:spMkLst>
            <pc:docMk/>
            <pc:sldMk cId="2450695881" sldId="261"/>
            <ac:spMk id="7" creationId="{C840091D-03B7-734C-8059-33BC4B8B8C2A}"/>
          </ac:spMkLst>
        </pc:spChg>
        <pc:spChg chg="mod">
          <ac:chgData name="Laura A Janda" userId="1f227e26-6259-47d3-b693-dce21943f79e" providerId="ADAL" clId="{9844A145-AD95-7047-B9D4-EB32388DF556}" dt="2021-05-11T08:50:48.605" v="403" actId="255"/>
          <ac:spMkLst>
            <pc:docMk/>
            <pc:sldMk cId="2450695881" sldId="261"/>
            <ac:spMk id="30721" creationId="{B178CCFC-1875-7B4E-855C-927E3878187F}"/>
          </ac:spMkLst>
        </pc:spChg>
        <pc:graphicFrameChg chg="mod modGraphic">
          <ac:chgData name="Laura A Janda" userId="1f227e26-6259-47d3-b693-dce21943f79e" providerId="ADAL" clId="{9844A145-AD95-7047-B9D4-EB32388DF556}" dt="2021-05-11T08:50:30.608" v="402" actId="1076"/>
          <ac:graphicFrameMkLst>
            <pc:docMk/>
            <pc:sldMk cId="2450695881" sldId="261"/>
            <ac:graphicFrameMk id="6" creationId="{E5F3431D-E5C8-FD4D-B251-B3B949AC5BDA}"/>
          </ac:graphicFrameMkLst>
        </pc:graphicFrameChg>
      </pc:sldChg>
      <pc:sldChg chg="addSp modSp mod modAnim">
        <pc:chgData name="Laura A Janda" userId="1f227e26-6259-47d3-b693-dce21943f79e" providerId="ADAL" clId="{9844A145-AD95-7047-B9D4-EB32388DF556}" dt="2021-05-14T14:47:50.011" v="2248" actId="1036"/>
        <pc:sldMkLst>
          <pc:docMk/>
          <pc:sldMk cId="3170270143" sldId="262"/>
        </pc:sldMkLst>
        <pc:spChg chg="add mod">
          <ac:chgData name="Laura A Janda" userId="1f227e26-6259-47d3-b693-dce21943f79e" providerId="ADAL" clId="{9844A145-AD95-7047-B9D4-EB32388DF556}" dt="2021-05-14T14:47:50.011" v="2248" actId="1036"/>
          <ac:spMkLst>
            <pc:docMk/>
            <pc:sldMk cId="3170270143" sldId="262"/>
            <ac:spMk id="4" creationId="{B78B5BDE-937E-0844-B8C6-679030208460}"/>
          </ac:spMkLst>
        </pc:spChg>
        <pc:spChg chg="add mod">
          <ac:chgData name="Laura A Janda" userId="1f227e26-6259-47d3-b693-dce21943f79e" providerId="ADAL" clId="{9844A145-AD95-7047-B9D4-EB32388DF556}" dt="2021-05-11T14:13:20.152" v="1814" actId="2711"/>
          <ac:spMkLst>
            <pc:docMk/>
            <pc:sldMk cId="3170270143" sldId="262"/>
            <ac:spMk id="5" creationId="{C404DBE0-81C8-BA41-875A-19EFBFFAC9B7}"/>
          </ac:spMkLst>
        </pc:spChg>
        <pc:spChg chg="mod">
          <ac:chgData name="Laura A Janda" userId="1f227e26-6259-47d3-b693-dce21943f79e" providerId="ADAL" clId="{9844A145-AD95-7047-B9D4-EB32388DF556}" dt="2021-05-11T18:35:18.448" v="2234" actId="20577"/>
          <ac:spMkLst>
            <pc:docMk/>
            <pc:sldMk cId="3170270143" sldId="262"/>
            <ac:spMk id="18434" creationId="{9C4394FE-7F4A-B747-9757-DDC38B41EA15}"/>
          </ac:spMkLst>
        </pc:spChg>
        <pc:spChg chg="mod">
          <ac:chgData name="Laura A Janda" userId="1f227e26-6259-47d3-b693-dce21943f79e" providerId="ADAL" clId="{9844A145-AD95-7047-B9D4-EB32388DF556}" dt="2021-05-11T11:47:45.523" v="705" actId="20577"/>
          <ac:spMkLst>
            <pc:docMk/>
            <pc:sldMk cId="3170270143" sldId="262"/>
            <ac:spMk id="32769" creationId="{9383105C-EC57-C34C-9EEB-912F65507A10}"/>
          </ac:spMkLst>
        </pc:spChg>
      </pc:sldChg>
      <pc:sldChg chg="delSp modSp mod">
        <pc:chgData name="Laura A Janda" userId="1f227e26-6259-47d3-b693-dce21943f79e" providerId="ADAL" clId="{9844A145-AD95-7047-B9D4-EB32388DF556}" dt="2021-05-11T12:42:01.134" v="1063" actId="14100"/>
        <pc:sldMkLst>
          <pc:docMk/>
          <pc:sldMk cId="2965732521" sldId="263"/>
        </pc:sldMkLst>
        <pc:spChg chg="mod">
          <ac:chgData name="Laura A Janda" userId="1f227e26-6259-47d3-b693-dce21943f79e" providerId="ADAL" clId="{9844A145-AD95-7047-B9D4-EB32388DF556}" dt="2021-05-11T12:42:01.134" v="1063" actId="14100"/>
          <ac:spMkLst>
            <pc:docMk/>
            <pc:sldMk cId="2965732521" sldId="263"/>
            <ac:spMk id="33794" creationId="{AD3A8A7C-DA30-C04D-9E16-9033F7C0C58F}"/>
          </ac:spMkLst>
        </pc:spChg>
        <pc:spChg chg="del">
          <ac:chgData name="Laura A Janda" userId="1f227e26-6259-47d3-b693-dce21943f79e" providerId="ADAL" clId="{9844A145-AD95-7047-B9D4-EB32388DF556}" dt="2021-05-11T12:41:00.067" v="1056" actId="478"/>
          <ac:spMkLst>
            <pc:docMk/>
            <pc:sldMk cId="2965732521" sldId="263"/>
            <ac:spMk id="33795" creationId="{C5E4162B-18B5-1441-8713-051E7B2C45BF}"/>
          </ac:spMkLst>
        </pc:spChg>
        <pc:graphicFrameChg chg="mod">
          <ac:chgData name="Laura A Janda" userId="1f227e26-6259-47d3-b693-dce21943f79e" providerId="ADAL" clId="{9844A145-AD95-7047-B9D4-EB32388DF556}" dt="2021-05-11T12:41:21.470" v="1059" actId="1076"/>
          <ac:graphicFrameMkLst>
            <pc:docMk/>
            <pc:sldMk cId="2965732521" sldId="263"/>
            <ac:graphicFrameMk id="9" creationId="{6083D572-3C5C-9246-B35B-074CDBD4AA7E}"/>
          </ac:graphicFrameMkLst>
        </pc:graphicFrameChg>
      </pc:sldChg>
      <pc:sldChg chg="modSp mod">
        <pc:chgData name="Laura A Janda" userId="1f227e26-6259-47d3-b693-dce21943f79e" providerId="ADAL" clId="{9844A145-AD95-7047-B9D4-EB32388DF556}" dt="2021-05-14T14:27:31.197" v="2238" actId="20577"/>
        <pc:sldMkLst>
          <pc:docMk/>
          <pc:sldMk cId="3351880500" sldId="266"/>
        </pc:sldMkLst>
        <pc:spChg chg="mod">
          <ac:chgData name="Laura A Janda" userId="1f227e26-6259-47d3-b693-dce21943f79e" providerId="ADAL" clId="{9844A145-AD95-7047-B9D4-EB32388DF556}" dt="2021-05-11T13:37:05.821" v="1361" actId="255"/>
          <ac:spMkLst>
            <pc:docMk/>
            <pc:sldMk cId="3351880500" sldId="266"/>
            <ac:spMk id="37889" creationId="{2CE28A5D-C135-EA45-8CF7-5F2AC3A09E6A}"/>
          </ac:spMkLst>
        </pc:spChg>
        <pc:spChg chg="mod">
          <ac:chgData name="Laura A Janda" userId="1f227e26-6259-47d3-b693-dce21943f79e" providerId="ADAL" clId="{9844A145-AD95-7047-B9D4-EB32388DF556}" dt="2021-05-11T13:33:03.473" v="1342" actId="27636"/>
          <ac:spMkLst>
            <pc:docMk/>
            <pc:sldMk cId="3351880500" sldId="266"/>
            <ac:spMk id="37890" creationId="{3093D18E-DAFB-694A-9353-76ED59DB0A3C}"/>
          </ac:spMkLst>
        </pc:spChg>
        <pc:spChg chg="mod">
          <ac:chgData name="Laura A Janda" userId="1f227e26-6259-47d3-b693-dce21943f79e" providerId="ADAL" clId="{9844A145-AD95-7047-B9D4-EB32388DF556}" dt="2021-05-14T14:27:31.197" v="2238" actId="20577"/>
          <ac:spMkLst>
            <pc:docMk/>
            <pc:sldMk cId="3351880500" sldId="266"/>
            <ac:spMk id="37891" creationId="{36B9F3E4-115F-5C49-A831-6DCF30804D19}"/>
          </ac:spMkLst>
        </pc:spChg>
      </pc:sldChg>
      <pc:sldChg chg="modSp mod">
        <pc:chgData name="Laura A Janda" userId="1f227e26-6259-47d3-b693-dce21943f79e" providerId="ADAL" clId="{9844A145-AD95-7047-B9D4-EB32388DF556}" dt="2021-05-19T16:27:27.277" v="2309" actId="20577"/>
        <pc:sldMkLst>
          <pc:docMk/>
          <pc:sldMk cId="4226071963" sldId="267"/>
        </pc:sldMkLst>
        <pc:spChg chg="mod">
          <ac:chgData name="Laura A Janda" userId="1f227e26-6259-47d3-b693-dce21943f79e" providerId="ADAL" clId="{9844A145-AD95-7047-B9D4-EB32388DF556}" dt="2021-05-11T13:34:28.882" v="1348" actId="2711"/>
          <ac:spMkLst>
            <pc:docMk/>
            <pc:sldMk cId="4226071963" sldId="267"/>
            <ac:spMk id="8" creationId="{A3570AB0-4349-5143-B702-BB3C2CDE2757}"/>
          </ac:spMkLst>
        </pc:spChg>
        <pc:spChg chg="mod">
          <ac:chgData name="Laura A Janda" userId="1f227e26-6259-47d3-b693-dce21943f79e" providerId="ADAL" clId="{9844A145-AD95-7047-B9D4-EB32388DF556}" dt="2021-05-11T13:35:39.128" v="1350" actId="1076"/>
          <ac:spMkLst>
            <pc:docMk/>
            <pc:sldMk cId="4226071963" sldId="267"/>
            <ac:spMk id="9" creationId="{E0F1EF44-8822-374B-9E76-7C6D444ACDDF}"/>
          </ac:spMkLst>
        </pc:spChg>
        <pc:spChg chg="mod">
          <ac:chgData name="Laura A Janda" userId="1f227e26-6259-47d3-b693-dce21943f79e" providerId="ADAL" clId="{9844A145-AD95-7047-B9D4-EB32388DF556}" dt="2021-05-11T13:34:22.597" v="1347" actId="2711"/>
          <ac:spMkLst>
            <pc:docMk/>
            <pc:sldMk cId="4226071963" sldId="267"/>
            <ac:spMk id="18" creationId="{C4A1627B-BA81-4840-AE02-B129FDBF97C5}"/>
          </ac:spMkLst>
        </pc:spChg>
        <pc:spChg chg="mod">
          <ac:chgData name="Laura A Janda" userId="1f227e26-6259-47d3-b693-dce21943f79e" providerId="ADAL" clId="{9844A145-AD95-7047-B9D4-EB32388DF556}" dt="2021-05-11T13:35:51.991" v="1354" actId="20577"/>
          <ac:spMkLst>
            <pc:docMk/>
            <pc:sldMk cId="4226071963" sldId="267"/>
            <ac:spMk id="29697" creationId="{C916BC97-E6FB-FC4F-8171-0F1F2858755A}"/>
          </ac:spMkLst>
        </pc:spChg>
        <pc:spChg chg="mod">
          <ac:chgData name="Laura A Janda" userId="1f227e26-6259-47d3-b693-dce21943f79e" providerId="ADAL" clId="{9844A145-AD95-7047-B9D4-EB32388DF556}" dt="2021-05-11T13:34:04.618" v="1345" actId="2711"/>
          <ac:spMkLst>
            <pc:docMk/>
            <pc:sldMk cId="4226071963" sldId="267"/>
            <ac:spMk id="29698" creationId="{6301B0F3-DC5D-394B-9ED2-B6082595D564}"/>
          </ac:spMkLst>
        </pc:spChg>
        <pc:spChg chg="mod">
          <ac:chgData name="Laura A Janda" userId="1f227e26-6259-47d3-b693-dce21943f79e" providerId="ADAL" clId="{9844A145-AD95-7047-B9D4-EB32388DF556}" dt="2021-05-19T16:27:27.277" v="2309" actId="20577"/>
          <ac:spMkLst>
            <pc:docMk/>
            <pc:sldMk cId="4226071963" sldId="267"/>
            <ac:spMk id="29699" creationId="{3D109620-7ED7-8945-A8BD-7A2897C18D49}"/>
          </ac:spMkLst>
        </pc:spChg>
        <pc:cxnChg chg="mod">
          <ac:chgData name="Laura A Janda" userId="1f227e26-6259-47d3-b693-dce21943f79e" providerId="ADAL" clId="{9844A145-AD95-7047-B9D4-EB32388DF556}" dt="2021-05-11T13:35:39.128" v="1350" actId="1076"/>
          <ac:cxnSpMkLst>
            <pc:docMk/>
            <pc:sldMk cId="4226071963" sldId="267"/>
            <ac:cxnSpMk id="11" creationId="{57AB0497-C7AA-6746-89F9-E007E31DB419}"/>
          </ac:cxnSpMkLst>
        </pc:cxnChg>
      </pc:sldChg>
      <pc:sldChg chg="modSp mod">
        <pc:chgData name="Laura A Janda" userId="1f227e26-6259-47d3-b693-dce21943f79e" providerId="ADAL" clId="{9844A145-AD95-7047-B9D4-EB32388DF556}" dt="2021-05-11T12:43:50.460" v="1075" actId="2711"/>
        <pc:sldMkLst>
          <pc:docMk/>
          <pc:sldMk cId="573142609" sldId="269"/>
        </pc:sldMkLst>
        <pc:spChg chg="mod">
          <ac:chgData name="Laura A Janda" userId="1f227e26-6259-47d3-b693-dce21943f79e" providerId="ADAL" clId="{9844A145-AD95-7047-B9D4-EB32388DF556}" dt="2021-05-11T12:43:18.488" v="1073" actId="20577"/>
          <ac:spMkLst>
            <pc:docMk/>
            <pc:sldMk cId="573142609" sldId="269"/>
            <ac:spMk id="35841" creationId="{DCBFDD41-AB27-CE46-93A3-148519F19762}"/>
          </ac:spMkLst>
        </pc:spChg>
        <pc:graphicFrameChg chg="mod modGraphic">
          <ac:chgData name="Laura A Janda" userId="1f227e26-6259-47d3-b693-dce21943f79e" providerId="ADAL" clId="{9844A145-AD95-7047-B9D4-EB32388DF556}" dt="2021-05-11T12:43:50.460" v="1075" actId="2711"/>
          <ac:graphicFrameMkLst>
            <pc:docMk/>
            <pc:sldMk cId="573142609" sldId="269"/>
            <ac:graphicFrameMk id="4" creationId="{CE7B30C2-EC83-5943-8532-DFDB388902B3}"/>
          </ac:graphicFrameMkLst>
        </pc:graphicFrameChg>
      </pc:sldChg>
      <pc:sldChg chg="delSp modSp mod ord delAnim modAnim">
        <pc:chgData name="Laura A Janda" userId="1f227e26-6259-47d3-b693-dce21943f79e" providerId="ADAL" clId="{9844A145-AD95-7047-B9D4-EB32388DF556}" dt="2021-05-11T13:18:02.138" v="1137" actId="20577"/>
        <pc:sldMkLst>
          <pc:docMk/>
          <pc:sldMk cId="3571546763" sldId="270"/>
        </pc:sldMkLst>
        <pc:spChg chg="mod">
          <ac:chgData name="Laura A Janda" userId="1f227e26-6259-47d3-b693-dce21943f79e" providerId="ADAL" clId="{9844A145-AD95-7047-B9D4-EB32388DF556}" dt="2021-05-11T13:18:02.138" v="1137" actId="20577"/>
          <ac:spMkLst>
            <pc:docMk/>
            <pc:sldMk cId="3571546763" sldId="270"/>
            <ac:spMk id="3" creationId="{8B5EC37B-EC6D-7842-BF6E-21DA699B97C9}"/>
          </ac:spMkLst>
        </pc:spChg>
        <pc:spChg chg="del mod">
          <ac:chgData name="Laura A Janda" userId="1f227e26-6259-47d3-b693-dce21943f79e" providerId="ADAL" clId="{9844A145-AD95-7047-B9D4-EB32388DF556}" dt="2021-05-11T11:31:53.619" v="500" actId="478"/>
          <ac:spMkLst>
            <pc:docMk/>
            <pc:sldMk cId="3571546763" sldId="270"/>
            <ac:spMk id="5" creationId="{A9CC3E6E-788B-4740-BCF1-31F3725FA38E}"/>
          </ac:spMkLst>
        </pc:spChg>
        <pc:spChg chg="del mod">
          <ac:chgData name="Laura A Janda" userId="1f227e26-6259-47d3-b693-dce21943f79e" providerId="ADAL" clId="{9844A145-AD95-7047-B9D4-EB32388DF556}" dt="2021-05-11T11:31:51.788" v="499" actId="478"/>
          <ac:spMkLst>
            <pc:docMk/>
            <pc:sldMk cId="3571546763" sldId="270"/>
            <ac:spMk id="7" creationId="{512C5FA8-8C52-AC41-888F-D5C45A50D44D}"/>
          </ac:spMkLst>
        </pc:spChg>
        <pc:spChg chg="del">
          <ac:chgData name="Laura A Janda" userId="1f227e26-6259-47d3-b693-dce21943f79e" providerId="ADAL" clId="{9844A145-AD95-7047-B9D4-EB32388DF556}" dt="2021-05-11T11:28:44.677" v="470" actId="478"/>
          <ac:spMkLst>
            <pc:docMk/>
            <pc:sldMk cId="3571546763" sldId="270"/>
            <ac:spMk id="8" creationId="{2900A8A9-EC8C-E54A-8CCA-92FA51E25442}"/>
          </ac:spMkLst>
        </pc:spChg>
        <pc:spChg chg="del">
          <ac:chgData name="Laura A Janda" userId="1f227e26-6259-47d3-b693-dce21943f79e" providerId="ADAL" clId="{9844A145-AD95-7047-B9D4-EB32388DF556}" dt="2021-05-11T11:28:47.329" v="471" actId="478"/>
          <ac:spMkLst>
            <pc:docMk/>
            <pc:sldMk cId="3571546763" sldId="270"/>
            <ac:spMk id="9" creationId="{98788614-D491-0441-8D73-D6A7E80F825E}"/>
          </ac:spMkLst>
        </pc:spChg>
        <pc:spChg chg="mod">
          <ac:chgData name="Laura A Janda" userId="1f227e26-6259-47d3-b693-dce21943f79e" providerId="ADAL" clId="{9844A145-AD95-7047-B9D4-EB32388DF556}" dt="2021-05-11T11:31:12.853" v="496" actId="27636"/>
          <ac:spMkLst>
            <pc:docMk/>
            <pc:sldMk cId="3571546763" sldId="270"/>
            <ac:spMk id="36865" creationId="{E33972D3-2C73-1446-BCCF-6658AC4D1D4B}"/>
          </ac:spMkLst>
        </pc:spChg>
      </pc:sldChg>
      <pc:sldChg chg="addSp modSp mod ord">
        <pc:chgData name="Laura A Janda" userId="1f227e26-6259-47d3-b693-dce21943f79e" providerId="ADAL" clId="{9844A145-AD95-7047-B9D4-EB32388DF556}" dt="2021-05-14T14:22:33.333" v="2236" actId="20577"/>
        <pc:sldMkLst>
          <pc:docMk/>
          <pc:sldMk cId="3721185100" sldId="271"/>
        </pc:sldMkLst>
        <pc:spChg chg="add mod">
          <ac:chgData name="Laura A Janda" userId="1f227e26-6259-47d3-b693-dce21943f79e" providerId="ADAL" clId="{9844A145-AD95-7047-B9D4-EB32388DF556}" dt="2021-05-14T14:22:27.295" v="2235" actId="20577"/>
          <ac:spMkLst>
            <pc:docMk/>
            <pc:sldMk cId="3721185100" sldId="271"/>
            <ac:spMk id="9" creationId="{7B6E627D-F135-A049-AAF0-25583AD61B28}"/>
          </ac:spMkLst>
        </pc:spChg>
        <pc:spChg chg="mod">
          <ac:chgData name="Laura A Janda" userId="1f227e26-6259-47d3-b693-dce21943f79e" providerId="ADAL" clId="{9844A145-AD95-7047-B9D4-EB32388DF556}" dt="2021-05-11T13:36:48.243" v="1360" actId="20577"/>
          <ac:spMkLst>
            <pc:docMk/>
            <pc:sldMk cId="3721185100" sldId="271"/>
            <ac:spMk id="30721" creationId="{1BFDABFF-15B5-6142-8EC8-7E93EC1D27CC}"/>
          </ac:spMkLst>
        </pc:spChg>
        <pc:spChg chg="mod">
          <ac:chgData name="Laura A Janda" userId="1f227e26-6259-47d3-b693-dce21943f79e" providerId="ADAL" clId="{9844A145-AD95-7047-B9D4-EB32388DF556}" dt="2021-05-11T13:25:49.944" v="1278" actId="1035"/>
          <ac:spMkLst>
            <pc:docMk/>
            <pc:sldMk cId="3721185100" sldId="271"/>
            <ac:spMk id="30722" creationId="{12C95B60-3F47-7E4E-A8A2-069EAC5C9D8E}"/>
          </ac:spMkLst>
        </pc:spChg>
        <pc:spChg chg="mod">
          <ac:chgData name="Laura A Janda" userId="1f227e26-6259-47d3-b693-dce21943f79e" providerId="ADAL" clId="{9844A145-AD95-7047-B9D4-EB32388DF556}" dt="2021-05-14T14:22:33.333" v="2236" actId="20577"/>
          <ac:spMkLst>
            <pc:docMk/>
            <pc:sldMk cId="3721185100" sldId="271"/>
            <ac:spMk id="30723" creationId="{700BA676-F8E7-BE48-A422-635814034D9B}"/>
          </ac:spMkLst>
        </pc:spChg>
        <pc:spChg chg="mod">
          <ac:chgData name="Laura A Janda" userId="1f227e26-6259-47d3-b693-dce21943f79e" providerId="ADAL" clId="{9844A145-AD95-7047-B9D4-EB32388DF556}" dt="2021-05-11T13:25:49.944" v="1278" actId="1035"/>
          <ac:spMkLst>
            <pc:docMk/>
            <pc:sldMk cId="3721185100" sldId="271"/>
            <ac:spMk id="30724" creationId="{79C3BE4B-7493-324E-A5A7-066CE66A4E49}"/>
          </ac:spMkLst>
        </pc:spChg>
        <pc:spChg chg="mod">
          <ac:chgData name="Laura A Janda" userId="1f227e26-6259-47d3-b693-dce21943f79e" providerId="ADAL" clId="{9844A145-AD95-7047-B9D4-EB32388DF556}" dt="2021-05-11T13:25:49.944" v="1278" actId="1035"/>
          <ac:spMkLst>
            <pc:docMk/>
            <pc:sldMk cId="3721185100" sldId="271"/>
            <ac:spMk id="30725" creationId="{AAAE48A1-3440-5B40-85A5-97322E9CF76C}"/>
          </ac:spMkLst>
        </pc:spChg>
        <pc:spChg chg="mod">
          <ac:chgData name="Laura A Janda" userId="1f227e26-6259-47d3-b693-dce21943f79e" providerId="ADAL" clId="{9844A145-AD95-7047-B9D4-EB32388DF556}" dt="2021-05-11T13:25:49.944" v="1278" actId="1035"/>
          <ac:spMkLst>
            <pc:docMk/>
            <pc:sldMk cId="3721185100" sldId="271"/>
            <ac:spMk id="30726" creationId="{F42C737E-C28C-394A-9F75-5EC3E1EF1313}"/>
          </ac:spMkLst>
        </pc:spChg>
        <pc:picChg chg="mod">
          <ac:chgData name="Laura A Janda" userId="1f227e26-6259-47d3-b693-dce21943f79e" providerId="ADAL" clId="{9844A145-AD95-7047-B9D4-EB32388DF556}" dt="2021-05-11T13:36:33.777" v="1357" actId="1076"/>
          <ac:picMkLst>
            <pc:docMk/>
            <pc:sldMk cId="3721185100" sldId="271"/>
            <ac:picMk id="30727" creationId="{8632E146-9AC9-6849-B40C-8EBB694C80FC}"/>
          </ac:picMkLst>
        </pc:picChg>
      </pc:sldChg>
      <pc:sldChg chg="addSp delSp modSp mod ord">
        <pc:chgData name="Laura A Janda" userId="1f227e26-6259-47d3-b693-dce21943f79e" providerId="ADAL" clId="{9844A145-AD95-7047-B9D4-EB32388DF556}" dt="2021-05-11T11:31:23.272" v="497" actId="20577"/>
        <pc:sldMkLst>
          <pc:docMk/>
          <pc:sldMk cId="3377017101" sldId="272"/>
        </pc:sldMkLst>
        <pc:spChg chg="add del mod">
          <ac:chgData name="Laura A Janda" userId="1f227e26-6259-47d3-b693-dce21943f79e" providerId="ADAL" clId="{9844A145-AD95-7047-B9D4-EB32388DF556}" dt="2021-05-11T11:26:14.848" v="421" actId="478"/>
          <ac:spMkLst>
            <pc:docMk/>
            <pc:sldMk cId="3377017101" sldId="272"/>
            <ac:spMk id="3" creationId="{C17E3CD7-D826-C84F-85DD-DCACD077F150}"/>
          </ac:spMkLst>
        </pc:spChg>
        <pc:spChg chg="del">
          <ac:chgData name="Laura A Janda" userId="1f227e26-6259-47d3-b693-dce21943f79e" providerId="ADAL" clId="{9844A145-AD95-7047-B9D4-EB32388DF556}" dt="2021-05-11T11:26:06.290" v="420" actId="478"/>
          <ac:spMkLst>
            <pc:docMk/>
            <pc:sldMk cId="3377017101" sldId="272"/>
            <ac:spMk id="38913" creationId="{9DEFFA6F-1F7E-A540-A61A-16D9B260FB77}"/>
          </ac:spMkLst>
        </pc:spChg>
        <pc:spChg chg="mod">
          <ac:chgData name="Laura A Janda" userId="1f227e26-6259-47d3-b693-dce21943f79e" providerId="ADAL" clId="{9844A145-AD95-7047-B9D4-EB32388DF556}" dt="2021-05-11T11:31:23.272" v="497" actId="20577"/>
          <ac:spMkLst>
            <pc:docMk/>
            <pc:sldMk cId="3377017101" sldId="272"/>
            <ac:spMk id="38914" creationId="{57D8EC31-6458-1A4A-A196-F98D06B4AEDC}"/>
          </ac:spMkLst>
        </pc:spChg>
      </pc:sldChg>
      <pc:sldChg chg="modSp mod ord">
        <pc:chgData name="Laura A Janda" userId="1f227e26-6259-47d3-b693-dce21943f79e" providerId="ADAL" clId="{9844A145-AD95-7047-B9D4-EB32388DF556}" dt="2021-05-14T14:25:12.910" v="2237" actId="20577"/>
        <pc:sldMkLst>
          <pc:docMk/>
          <pc:sldMk cId="2322202612" sldId="273"/>
        </pc:sldMkLst>
        <pc:spChg chg="mod">
          <ac:chgData name="Laura A Janda" userId="1f227e26-6259-47d3-b693-dce21943f79e" providerId="ADAL" clId="{9844A145-AD95-7047-B9D4-EB32388DF556}" dt="2021-05-14T14:25:12.910" v="2237" actId="20577"/>
          <ac:spMkLst>
            <pc:docMk/>
            <pc:sldMk cId="2322202612" sldId="273"/>
            <ac:spMk id="3" creationId="{8E8CDBBE-3A42-5C48-ABDD-003BA19A19FD}"/>
          </ac:spMkLst>
        </pc:spChg>
        <pc:spChg chg="mod">
          <ac:chgData name="Laura A Janda" userId="1f227e26-6259-47d3-b693-dce21943f79e" providerId="ADAL" clId="{9844A145-AD95-7047-B9D4-EB32388DF556}" dt="2021-05-11T13:28:49.481" v="1309" actId="2711"/>
          <ac:spMkLst>
            <pc:docMk/>
            <pc:sldMk cId="2322202612" sldId="273"/>
            <ac:spMk id="39937" creationId="{432233AE-28D7-814D-B803-014B600A8DA3}"/>
          </ac:spMkLst>
        </pc:spChg>
      </pc:sldChg>
      <pc:sldChg chg="modSp mod">
        <pc:chgData name="Laura A Janda" userId="1f227e26-6259-47d3-b693-dce21943f79e" providerId="ADAL" clId="{9844A145-AD95-7047-B9D4-EB32388DF556}" dt="2021-05-11T18:08:12.169" v="1819" actId="255"/>
        <pc:sldMkLst>
          <pc:docMk/>
          <pc:sldMk cId="3666745093" sldId="276"/>
        </pc:sldMkLst>
        <pc:spChg chg="mod">
          <ac:chgData name="Laura A Janda" userId="1f227e26-6259-47d3-b693-dce21943f79e" providerId="ADAL" clId="{9844A145-AD95-7047-B9D4-EB32388DF556}" dt="2021-05-11T18:08:12.169" v="1819" actId="255"/>
          <ac:spMkLst>
            <pc:docMk/>
            <pc:sldMk cId="3666745093" sldId="276"/>
            <ac:spMk id="40961" creationId="{07A9D01D-C454-534C-9E91-1FEE236B1959}"/>
          </ac:spMkLst>
        </pc:spChg>
        <pc:spChg chg="mod">
          <ac:chgData name="Laura A Janda" userId="1f227e26-6259-47d3-b693-dce21943f79e" providerId="ADAL" clId="{9844A145-AD95-7047-B9D4-EB32388DF556}" dt="2021-05-11T13:50:35.880" v="1597" actId="2711"/>
          <ac:spMkLst>
            <pc:docMk/>
            <pc:sldMk cId="3666745093" sldId="276"/>
            <ac:spMk id="40963" creationId="{16DB046D-8F4C-FC4A-A5E2-A0104FCA5F49}"/>
          </ac:spMkLst>
        </pc:spChg>
        <pc:picChg chg="mod">
          <ac:chgData name="Laura A Janda" userId="1f227e26-6259-47d3-b693-dce21943f79e" providerId="ADAL" clId="{9844A145-AD95-7047-B9D4-EB32388DF556}" dt="2021-05-11T13:50:23.568" v="1596" actId="1037"/>
          <ac:picMkLst>
            <pc:docMk/>
            <pc:sldMk cId="3666745093" sldId="276"/>
            <ac:picMk id="40962" creationId="{B60405B4-B878-FE41-AA74-688876A58A86}"/>
          </ac:picMkLst>
        </pc:picChg>
        <pc:picChg chg="mod">
          <ac:chgData name="Laura A Janda" userId="1f227e26-6259-47d3-b693-dce21943f79e" providerId="ADAL" clId="{9844A145-AD95-7047-B9D4-EB32388DF556}" dt="2021-05-11T13:50:23.568" v="1596" actId="1037"/>
          <ac:picMkLst>
            <pc:docMk/>
            <pc:sldMk cId="3666745093" sldId="276"/>
            <ac:picMk id="40964" creationId="{F5730EA4-32ED-7347-A791-76C06DC6B3CD}"/>
          </ac:picMkLst>
        </pc:picChg>
      </pc:sldChg>
      <pc:sldChg chg="delSp modSp mod">
        <pc:chgData name="Laura A Janda" userId="1f227e26-6259-47d3-b693-dce21943f79e" providerId="ADAL" clId="{9844A145-AD95-7047-B9D4-EB32388DF556}" dt="2021-05-11T13:53:03.633" v="1683" actId="1037"/>
        <pc:sldMkLst>
          <pc:docMk/>
          <pc:sldMk cId="276495174" sldId="277"/>
        </pc:sldMkLst>
        <pc:spChg chg="mod">
          <ac:chgData name="Laura A Janda" userId="1f227e26-6259-47d3-b693-dce21943f79e" providerId="ADAL" clId="{9844A145-AD95-7047-B9D4-EB32388DF556}" dt="2021-05-11T13:53:03.633" v="1683" actId="1037"/>
          <ac:spMkLst>
            <pc:docMk/>
            <pc:sldMk cId="276495174" sldId="277"/>
            <ac:spMk id="20" creationId="{100AC0C9-CA53-CC44-B572-5CA821684070}"/>
          </ac:spMkLst>
        </pc:spChg>
        <pc:spChg chg="mod">
          <ac:chgData name="Laura A Janda" userId="1f227e26-6259-47d3-b693-dce21943f79e" providerId="ADAL" clId="{9844A145-AD95-7047-B9D4-EB32388DF556}" dt="2021-05-11T13:53:03.633" v="1683" actId="1037"/>
          <ac:spMkLst>
            <pc:docMk/>
            <pc:sldMk cId="276495174" sldId="277"/>
            <ac:spMk id="21" creationId="{87CE04CF-6A78-A645-8416-1D572E7D6155}"/>
          </ac:spMkLst>
        </pc:spChg>
        <pc:spChg chg="mod">
          <ac:chgData name="Laura A Janda" userId="1f227e26-6259-47d3-b693-dce21943f79e" providerId="ADAL" clId="{9844A145-AD95-7047-B9D4-EB32388DF556}" dt="2021-05-11T13:53:03.633" v="1683" actId="1037"/>
          <ac:spMkLst>
            <pc:docMk/>
            <pc:sldMk cId="276495174" sldId="277"/>
            <ac:spMk id="22" creationId="{74EF7ABB-A374-C542-895C-684FC036FB6D}"/>
          </ac:spMkLst>
        </pc:spChg>
        <pc:spChg chg="mod">
          <ac:chgData name="Laura A Janda" userId="1f227e26-6259-47d3-b693-dce21943f79e" providerId="ADAL" clId="{9844A145-AD95-7047-B9D4-EB32388DF556}" dt="2021-05-11T13:53:03.633" v="1683" actId="1037"/>
          <ac:spMkLst>
            <pc:docMk/>
            <pc:sldMk cId="276495174" sldId="277"/>
            <ac:spMk id="23" creationId="{D9B864AA-1C25-C648-B916-31EB86D10E43}"/>
          </ac:spMkLst>
        </pc:spChg>
        <pc:spChg chg="mod">
          <ac:chgData name="Laura A Janda" userId="1f227e26-6259-47d3-b693-dce21943f79e" providerId="ADAL" clId="{9844A145-AD95-7047-B9D4-EB32388DF556}" dt="2021-05-11T13:53:03.633" v="1683" actId="1037"/>
          <ac:spMkLst>
            <pc:docMk/>
            <pc:sldMk cId="276495174" sldId="277"/>
            <ac:spMk id="24" creationId="{6625D92D-9EF1-5F4B-B207-08CCDFA11CCF}"/>
          </ac:spMkLst>
        </pc:spChg>
        <pc:spChg chg="mod">
          <ac:chgData name="Laura A Janda" userId="1f227e26-6259-47d3-b693-dce21943f79e" providerId="ADAL" clId="{9844A145-AD95-7047-B9D4-EB32388DF556}" dt="2021-05-11T13:53:03.633" v="1683" actId="1037"/>
          <ac:spMkLst>
            <pc:docMk/>
            <pc:sldMk cId="276495174" sldId="277"/>
            <ac:spMk id="25" creationId="{CA6133AC-F10C-984F-8110-66459258D5AB}"/>
          </ac:spMkLst>
        </pc:spChg>
        <pc:spChg chg="mod">
          <ac:chgData name="Laura A Janda" userId="1f227e26-6259-47d3-b693-dce21943f79e" providerId="ADAL" clId="{9844A145-AD95-7047-B9D4-EB32388DF556}" dt="2021-05-11T13:53:03.633" v="1683" actId="1037"/>
          <ac:spMkLst>
            <pc:docMk/>
            <pc:sldMk cId="276495174" sldId="277"/>
            <ac:spMk id="26" creationId="{52228430-464E-7F4B-863C-682D951B817A}"/>
          </ac:spMkLst>
        </pc:spChg>
        <pc:spChg chg="mod">
          <ac:chgData name="Laura A Janda" userId="1f227e26-6259-47d3-b693-dce21943f79e" providerId="ADAL" clId="{9844A145-AD95-7047-B9D4-EB32388DF556}" dt="2021-05-11T13:53:03.633" v="1683" actId="1037"/>
          <ac:spMkLst>
            <pc:docMk/>
            <pc:sldMk cId="276495174" sldId="277"/>
            <ac:spMk id="27" creationId="{80452528-1B0E-FE4E-93AE-CA93E87B3E56}"/>
          </ac:spMkLst>
        </pc:spChg>
        <pc:spChg chg="mod">
          <ac:chgData name="Laura A Janda" userId="1f227e26-6259-47d3-b693-dce21943f79e" providerId="ADAL" clId="{9844A145-AD95-7047-B9D4-EB32388DF556}" dt="2021-05-11T13:53:03.633" v="1683" actId="1037"/>
          <ac:spMkLst>
            <pc:docMk/>
            <pc:sldMk cId="276495174" sldId="277"/>
            <ac:spMk id="28" creationId="{C1349BD3-76DD-1A40-99C7-A475293A12E0}"/>
          </ac:spMkLst>
        </pc:spChg>
        <pc:spChg chg="mod">
          <ac:chgData name="Laura A Janda" userId="1f227e26-6259-47d3-b693-dce21943f79e" providerId="ADAL" clId="{9844A145-AD95-7047-B9D4-EB32388DF556}" dt="2021-05-11T13:53:03.633" v="1683" actId="1037"/>
          <ac:spMkLst>
            <pc:docMk/>
            <pc:sldMk cId="276495174" sldId="277"/>
            <ac:spMk id="29" creationId="{6467BE7E-ABFD-DC46-A197-2CD15B17315F}"/>
          </ac:spMkLst>
        </pc:spChg>
        <pc:spChg chg="mod">
          <ac:chgData name="Laura A Janda" userId="1f227e26-6259-47d3-b693-dce21943f79e" providerId="ADAL" clId="{9844A145-AD95-7047-B9D4-EB32388DF556}" dt="2021-05-11T13:53:03.633" v="1683" actId="1037"/>
          <ac:spMkLst>
            <pc:docMk/>
            <pc:sldMk cId="276495174" sldId="277"/>
            <ac:spMk id="30" creationId="{875DF274-44BA-4442-BE03-5A0B30FE2842}"/>
          </ac:spMkLst>
        </pc:spChg>
        <pc:spChg chg="mod">
          <ac:chgData name="Laura A Janda" userId="1f227e26-6259-47d3-b693-dce21943f79e" providerId="ADAL" clId="{9844A145-AD95-7047-B9D4-EB32388DF556}" dt="2021-05-11T13:53:03.633" v="1683" actId="1037"/>
          <ac:spMkLst>
            <pc:docMk/>
            <pc:sldMk cId="276495174" sldId="277"/>
            <ac:spMk id="31" creationId="{DDB0820C-469C-EC4A-B777-362DCDEF5FEB}"/>
          </ac:spMkLst>
        </pc:spChg>
        <pc:spChg chg="mod">
          <ac:chgData name="Laura A Janda" userId="1f227e26-6259-47d3-b693-dce21943f79e" providerId="ADAL" clId="{9844A145-AD95-7047-B9D4-EB32388DF556}" dt="2021-05-11T13:53:03.633" v="1683" actId="1037"/>
          <ac:spMkLst>
            <pc:docMk/>
            <pc:sldMk cId="276495174" sldId="277"/>
            <ac:spMk id="32" creationId="{14E0933D-99C5-CC4E-A297-074B4C21A9DC}"/>
          </ac:spMkLst>
        </pc:spChg>
        <pc:spChg chg="mod">
          <ac:chgData name="Laura A Janda" userId="1f227e26-6259-47d3-b693-dce21943f79e" providerId="ADAL" clId="{9844A145-AD95-7047-B9D4-EB32388DF556}" dt="2021-05-11T13:53:03.633" v="1683" actId="1037"/>
          <ac:spMkLst>
            <pc:docMk/>
            <pc:sldMk cId="276495174" sldId="277"/>
            <ac:spMk id="33" creationId="{9C348374-37CF-9446-B0AA-322AD8CB7EB4}"/>
          </ac:spMkLst>
        </pc:spChg>
        <pc:spChg chg="del mod">
          <ac:chgData name="Laura A Janda" userId="1f227e26-6259-47d3-b693-dce21943f79e" providerId="ADAL" clId="{9844A145-AD95-7047-B9D4-EB32388DF556}" dt="2021-05-11T13:52:43.455" v="1619" actId="478"/>
          <ac:spMkLst>
            <pc:docMk/>
            <pc:sldMk cId="276495174" sldId="277"/>
            <ac:spMk id="36" creationId="{54E4D381-F035-EF4E-92A0-25A4D9C7F09D}"/>
          </ac:spMkLst>
        </pc:spChg>
        <pc:spChg chg="mod">
          <ac:chgData name="Laura A Janda" userId="1f227e26-6259-47d3-b693-dce21943f79e" providerId="ADAL" clId="{9844A145-AD95-7047-B9D4-EB32388DF556}" dt="2021-05-11T13:51:58.014" v="1615" actId="20577"/>
          <ac:spMkLst>
            <pc:docMk/>
            <pc:sldMk cId="276495174" sldId="277"/>
            <ac:spMk id="41985" creationId="{C0554BE8-E9F3-8E46-8FF1-D772213BC940}"/>
          </ac:spMkLst>
        </pc:spChg>
        <pc:spChg chg="mod">
          <ac:chgData name="Laura A Janda" userId="1f227e26-6259-47d3-b693-dce21943f79e" providerId="ADAL" clId="{9844A145-AD95-7047-B9D4-EB32388DF556}" dt="2021-05-11T13:53:03.633" v="1683" actId="1037"/>
          <ac:spMkLst>
            <pc:docMk/>
            <pc:sldMk cId="276495174" sldId="277"/>
            <ac:spMk id="41987" creationId="{4B24D451-C49F-B644-AFF5-BC7866075616}"/>
          </ac:spMkLst>
        </pc:spChg>
        <pc:grpChg chg="mod">
          <ac:chgData name="Laura A Janda" userId="1f227e26-6259-47d3-b693-dce21943f79e" providerId="ADAL" clId="{9844A145-AD95-7047-B9D4-EB32388DF556}" dt="2021-05-11T13:53:03.633" v="1683" actId="1037"/>
          <ac:grpSpMkLst>
            <pc:docMk/>
            <pc:sldMk cId="276495174" sldId="277"/>
            <ac:grpSpMk id="41986" creationId="{287220B4-95BF-8D4D-AFE4-AF3470F18016}"/>
          </ac:grpSpMkLst>
        </pc:grpChg>
        <pc:grpChg chg="mod">
          <ac:chgData name="Laura A Janda" userId="1f227e26-6259-47d3-b693-dce21943f79e" providerId="ADAL" clId="{9844A145-AD95-7047-B9D4-EB32388DF556}" dt="2021-05-11T13:53:03.633" v="1683" actId="1037"/>
          <ac:grpSpMkLst>
            <pc:docMk/>
            <pc:sldMk cId="276495174" sldId="277"/>
            <ac:grpSpMk id="41990" creationId="{9F31ABCB-6404-CF4B-A916-46393A31E538}"/>
          </ac:grpSpMkLst>
        </pc:grpChg>
        <pc:grpChg chg="mod">
          <ac:chgData name="Laura A Janda" userId="1f227e26-6259-47d3-b693-dce21943f79e" providerId="ADAL" clId="{9844A145-AD95-7047-B9D4-EB32388DF556}" dt="2021-05-11T13:53:03.633" v="1683" actId="1037"/>
          <ac:grpSpMkLst>
            <pc:docMk/>
            <pc:sldMk cId="276495174" sldId="277"/>
            <ac:grpSpMk id="41991" creationId="{EE4EAD03-0250-374B-AF21-DFA19D0179A7}"/>
          </ac:grpSpMkLst>
        </pc:grpChg>
        <pc:grpChg chg="mod">
          <ac:chgData name="Laura A Janda" userId="1f227e26-6259-47d3-b693-dce21943f79e" providerId="ADAL" clId="{9844A145-AD95-7047-B9D4-EB32388DF556}" dt="2021-05-11T13:53:03.633" v="1683" actId="1037"/>
          <ac:grpSpMkLst>
            <pc:docMk/>
            <pc:sldMk cId="276495174" sldId="277"/>
            <ac:grpSpMk id="41992" creationId="{ABF4A6E2-B774-0147-89F7-C10240EF2232}"/>
          </ac:grpSpMkLst>
        </pc:grpChg>
        <pc:grpChg chg="mod">
          <ac:chgData name="Laura A Janda" userId="1f227e26-6259-47d3-b693-dce21943f79e" providerId="ADAL" clId="{9844A145-AD95-7047-B9D4-EB32388DF556}" dt="2021-05-11T13:53:03.633" v="1683" actId="1037"/>
          <ac:grpSpMkLst>
            <pc:docMk/>
            <pc:sldMk cId="276495174" sldId="277"/>
            <ac:grpSpMk id="41993" creationId="{CA078909-413E-E34E-8CF3-AE5B3F866AF9}"/>
          </ac:grpSpMkLst>
        </pc:grpChg>
        <pc:grpChg chg="mod">
          <ac:chgData name="Laura A Janda" userId="1f227e26-6259-47d3-b693-dce21943f79e" providerId="ADAL" clId="{9844A145-AD95-7047-B9D4-EB32388DF556}" dt="2021-05-11T13:53:03.633" v="1683" actId="1037"/>
          <ac:grpSpMkLst>
            <pc:docMk/>
            <pc:sldMk cId="276495174" sldId="277"/>
            <ac:grpSpMk id="41994" creationId="{30A4BD0C-FB03-BD40-8544-A2D0A72060EA}"/>
          </ac:grpSpMkLst>
        </pc:grpChg>
        <pc:grpChg chg="mod">
          <ac:chgData name="Laura A Janda" userId="1f227e26-6259-47d3-b693-dce21943f79e" providerId="ADAL" clId="{9844A145-AD95-7047-B9D4-EB32388DF556}" dt="2021-05-11T13:53:03.633" v="1683" actId="1037"/>
          <ac:grpSpMkLst>
            <pc:docMk/>
            <pc:sldMk cId="276495174" sldId="277"/>
            <ac:grpSpMk id="41995" creationId="{621B6869-C5A9-C84C-A85F-E5E2EB41D8F7}"/>
          </ac:grpSpMkLst>
        </pc:grpChg>
        <pc:grpChg chg="mod">
          <ac:chgData name="Laura A Janda" userId="1f227e26-6259-47d3-b693-dce21943f79e" providerId="ADAL" clId="{9844A145-AD95-7047-B9D4-EB32388DF556}" dt="2021-05-11T13:53:03.633" v="1683" actId="1037"/>
          <ac:grpSpMkLst>
            <pc:docMk/>
            <pc:sldMk cId="276495174" sldId="277"/>
            <ac:grpSpMk id="41996" creationId="{40D4019D-ECC2-2747-BA06-010C4DF96C2F}"/>
          </ac:grpSpMkLst>
        </pc:grpChg>
        <pc:picChg chg="mod">
          <ac:chgData name="Laura A Janda" userId="1f227e26-6259-47d3-b693-dce21943f79e" providerId="ADAL" clId="{9844A145-AD95-7047-B9D4-EB32388DF556}" dt="2021-05-11T13:53:03.633" v="1683" actId="1037"/>
          <ac:picMkLst>
            <pc:docMk/>
            <pc:sldMk cId="276495174" sldId="277"/>
            <ac:picMk id="41988" creationId="{CC9D1E60-45CD-F74D-97C4-3CF01F358058}"/>
          </ac:picMkLst>
        </pc:picChg>
        <pc:cxnChg chg="mod">
          <ac:chgData name="Laura A Janda" userId="1f227e26-6259-47d3-b693-dce21943f79e" providerId="ADAL" clId="{9844A145-AD95-7047-B9D4-EB32388DF556}" dt="2021-05-11T13:53:03.633" v="1683" actId="1037"/>
          <ac:cxnSpMkLst>
            <pc:docMk/>
            <pc:sldMk cId="276495174" sldId="277"/>
            <ac:cxnSpMk id="11" creationId="{CC4FF7EF-CB50-6745-BA19-16C438FC6EED}"/>
          </ac:cxnSpMkLst>
        </pc:cxnChg>
        <pc:cxnChg chg="mod">
          <ac:chgData name="Laura A Janda" userId="1f227e26-6259-47d3-b693-dce21943f79e" providerId="ADAL" clId="{9844A145-AD95-7047-B9D4-EB32388DF556}" dt="2021-05-11T13:53:03.633" v="1683" actId="1037"/>
          <ac:cxnSpMkLst>
            <pc:docMk/>
            <pc:sldMk cId="276495174" sldId="277"/>
            <ac:cxnSpMk id="12" creationId="{A2792377-A39C-EE46-9761-5931701950F7}"/>
          </ac:cxnSpMkLst>
        </pc:cxnChg>
        <pc:cxnChg chg="mod">
          <ac:chgData name="Laura A Janda" userId="1f227e26-6259-47d3-b693-dce21943f79e" providerId="ADAL" clId="{9844A145-AD95-7047-B9D4-EB32388DF556}" dt="2021-05-11T13:53:03.633" v="1683" actId="1037"/>
          <ac:cxnSpMkLst>
            <pc:docMk/>
            <pc:sldMk cId="276495174" sldId="277"/>
            <ac:cxnSpMk id="13" creationId="{05679527-6FA5-A341-9F3E-32566D64315B}"/>
          </ac:cxnSpMkLst>
        </pc:cxnChg>
        <pc:cxnChg chg="mod">
          <ac:chgData name="Laura A Janda" userId="1f227e26-6259-47d3-b693-dce21943f79e" providerId="ADAL" clId="{9844A145-AD95-7047-B9D4-EB32388DF556}" dt="2021-05-11T13:53:03.633" v="1683" actId="1037"/>
          <ac:cxnSpMkLst>
            <pc:docMk/>
            <pc:sldMk cId="276495174" sldId="277"/>
            <ac:cxnSpMk id="14" creationId="{1B019973-4804-4144-A968-91BAA045338D}"/>
          </ac:cxnSpMkLst>
        </pc:cxnChg>
        <pc:cxnChg chg="mod">
          <ac:chgData name="Laura A Janda" userId="1f227e26-6259-47d3-b693-dce21943f79e" providerId="ADAL" clId="{9844A145-AD95-7047-B9D4-EB32388DF556}" dt="2021-05-11T13:53:03.633" v="1683" actId="1037"/>
          <ac:cxnSpMkLst>
            <pc:docMk/>
            <pc:sldMk cId="276495174" sldId="277"/>
            <ac:cxnSpMk id="15" creationId="{7295F2B2-BF0F-0444-9B91-0B3F23F713EE}"/>
          </ac:cxnSpMkLst>
        </pc:cxnChg>
        <pc:cxnChg chg="mod">
          <ac:chgData name="Laura A Janda" userId="1f227e26-6259-47d3-b693-dce21943f79e" providerId="ADAL" clId="{9844A145-AD95-7047-B9D4-EB32388DF556}" dt="2021-05-11T13:53:03.633" v="1683" actId="1037"/>
          <ac:cxnSpMkLst>
            <pc:docMk/>
            <pc:sldMk cId="276495174" sldId="277"/>
            <ac:cxnSpMk id="16" creationId="{B720AD08-30F4-BC46-910F-52C0E0212A89}"/>
          </ac:cxnSpMkLst>
        </pc:cxnChg>
        <pc:cxnChg chg="mod">
          <ac:chgData name="Laura A Janda" userId="1f227e26-6259-47d3-b693-dce21943f79e" providerId="ADAL" clId="{9844A145-AD95-7047-B9D4-EB32388DF556}" dt="2021-05-11T13:53:03.633" v="1683" actId="1037"/>
          <ac:cxnSpMkLst>
            <pc:docMk/>
            <pc:sldMk cId="276495174" sldId="277"/>
            <ac:cxnSpMk id="17" creationId="{4DE1D74C-A615-7F41-92F5-AD3183334A13}"/>
          </ac:cxnSpMkLst>
        </pc:cxnChg>
        <pc:cxnChg chg="mod">
          <ac:chgData name="Laura A Janda" userId="1f227e26-6259-47d3-b693-dce21943f79e" providerId="ADAL" clId="{9844A145-AD95-7047-B9D4-EB32388DF556}" dt="2021-05-11T13:53:03.633" v="1683" actId="1037"/>
          <ac:cxnSpMkLst>
            <pc:docMk/>
            <pc:sldMk cId="276495174" sldId="277"/>
            <ac:cxnSpMk id="18" creationId="{A617C320-37AD-534F-8890-8BAC2F61D9E2}"/>
          </ac:cxnSpMkLst>
        </pc:cxnChg>
        <pc:cxnChg chg="mod">
          <ac:chgData name="Laura A Janda" userId="1f227e26-6259-47d3-b693-dce21943f79e" providerId="ADAL" clId="{9844A145-AD95-7047-B9D4-EB32388DF556}" dt="2021-05-11T13:53:03.633" v="1683" actId="1037"/>
          <ac:cxnSpMkLst>
            <pc:docMk/>
            <pc:sldMk cId="276495174" sldId="277"/>
            <ac:cxnSpMk id="19" creationId="{5549E532-4353-9D4D-B3D8-3D78E41F4824}"/>
          </ac:cxnSpMkLst>
        </pc:cxnChg>
      </pc:sldChg>
      <pc:sldChg chg="modSp mod">
        <pc:chgData name="Laura A Janda" userId="1f227e26-6259-47d3-b693-dce21943f79e" providerId="ADAL" clId="{9844A145-AD95-7047-B9D4-EB32388DF556}" dt="2021-05-11T13:39:58.752" v="1405" actId="255"/>
        <pc:sldMkLst>
          <pc:docMk/>
          <pc:sldMk cId="2215451157" sldId="280"/>
        </pc:sldMkLst>
        <pc:spChg chg="mod">
          <ac:chgData name="Laura A Janda" userId="1f227e26-6259-47d3-b693-dce21943f79e" providerId="ADAL" clId="{9844A145-AD95-7047-B9D4-EB32388DF556}" dt="2021-05-11T13:39:58.752" v="1405" actId="255"/>
          <ac:spMkLst>
            <pc:docMk/>
            <pc:sldMk cId="2215451157" sldId="280"/>
            <ac:spMk id="43009" creationId="{855BC14C-4BE8-034E-BB18-DAA4D5626C2C}"/>
          </ac:spMkLst>
        </pc:spChg>
        <pc:spChg chg="mod">
          <ac:chgData name="Laura A Janda" userId="1f227e26-6259-47d3-b693-dce21943f79e" providerId="ADAL" clId="{9844A145-AD95-7047-B9D4-EB32388DF556}" dt="2021-05-11T13:38:35.723" v="1394" actId="2711"/>
          <ac:spMkLst>
            <pc:docMk/>
            <pc:sldMk cId="2215451157" sldId="280"/>
            <ac:spMk id="43032" creationId="{23999EE5-4335-5D45-A500-5757EDFDF02C}"/>
          </ac:spMkLst>
        </pc:spChg>
        <pc:spChg chg="mod">
          <ac:chgData name="Laura A Janda" userId="1f227e26-6259-47d3-b693-dce21943f79e" providerId="ADAL" clId="{9844A145-AD95-7047-B9D4-EB32388DF556}" dt="2021-05-11T13:39:44.986" v="1404" actId="1035"/>
          <ac:spMkLst>
            <pc:docMk/>
            <pc:sldMk cId="2215451157" sldId="280"/>
            <ac:spMk id="43035" creationId="{15E565CB-9E76-0C4D-B44F-B05D5C483B91}"/>
          </ac:spMkLst>
        </pc:spChg>
        <pc:spChg chg="mod">
          <ac:chgData name="Laura A Janda" userId="1f227e26-6259-47d3-b693-dce21943f79e" providerId="ADAL" clId="{9844A145-AD95-7047-B9D4-EB32388DF556}" dt="2021-05-11T13:38:49.304" v="1396" actId="2711"/>
          <ac:spMkLst>
            <pc:docMk/>
            <pc:sldMk cId="2215451157" sldId="280"/>
            <ac:spMk id="43036" creationId="{39D16FA2-6EF3-BB4D-B43B-C0FEAB196C23}"/>
          </ac:spMkLst>
        </pc:spChg>
        <pc:graphicFrameChg chg="mod modGraphic">
          <ac:chgData name="Laura A Janda" userId="1f227e26-6259-47d3-b693-dce21943f79e" providerId="ADAL" clId="{9844A145-AD95-7047-B9D4-EB32388DF556}" dt="2021-05-11T13:38:42.468" v="1395" actId="2711"/>
          <ac:graphicFrameMkLst>
            <pc:docMk/>
            <pc:sldMk cId="2215451157" sldId="280"/>
            <ac:graphicFrameMk id="4" creationId="{8FA9A520-33E2-254E-92E3-942D4E76C01A}"/>
          </ac:graphicFrameMkLst>
        </pc:graphicFrameChg>
        <pc:picChg chg="mod">
          <ac:chgData name="Laura A Janda" userId="1f227e26-6259-47d3-b693-dce21943f79e" providerId="ADAL" clId="{9844A145-AD95-7047-B9D4-EB32388DF556}" dt="2021-05-11T13:38:16.262" v="1392" actId="1037"/>
          <ac:picMkLst>
            <pc:docMk/>
            <pc:sldMk cId="2215451157" sldId="280"/>
            <ac:picMk id="43033" creationId="{6B9364D1-B1CD-2B4F-9CB5-2A516EEDE38B}"/>
          </ac:picMkLst>
        </pc:picChg>
        <pc:picChg chg="mod">
          <ac:chgData name="Laura A Janda" userId="1f227e26-6259-47d3-b693-dce21943f79e" providerId="ADAL" clId="{9844A145-AD95-7047-B9D4-EB32388DF556}" dt="2021-05-11T13:38:16.262" v="1392" actId="1037"/>
          <ac:picMkLst>
            <pc:docMk/>
            <pc:sldMk cId="2215451157" sldId="280"/>
            <ac:picMk id="43034" creationId="{44438596-0C16-B44F-92B5-CBEBE93FE5CF}"/>
          </ac:picMkLst>
        </pc:picChg>
      </pc:sldChg>
      <pc:sldChg chg="modSp mod">
        <pc:chgData name="Laura A Janda" userId="1f227e26-6259-47d3-b693-dce21943f79e" providerId="ADAL" clId="{9844A145-AD95-7047-B9D4-EB32388DF556}" dt="2021-05-11T13:40:59.926" v="1414" actId="14100"/>
        <pc:sldMkLst>
          <pc:docMk/>
          <pc:sldMk cId="2971121417" sldId="281"/>
        </pc:sldMkLst>
        <pc:spChg chg="mod">
          <ac:chgData name="Laura A Janda" userId="1f227e26-6259-47d3-b693-dce21943f79e" providerId="ADAL" clId="{9844A145-AD95-7047-B9D4-EB32388DF556}" dt="2021-05-11T13:40:42.092" v="1410" actId="255"/>
          <ac:spMkLst>
            <pc:docMk/>
            <pc:sldMk cId="2971121417" sldId="281"/>
            <ac:spMk id="44033" creationId="{9CA2BB15-F404-194A-88B8-D76CA1D45FC5}"/>
          </ac:spMkLst>
        </pc:spChg>
        <pc:graphicFrameChg chg="mod modGraphic">
          <ac:chgData name="Laura A Janda" userId="1f227e26-6259-47d3-b693-dce21943f79e" providerId="ADAL" clId="{9844A145-AD95-7047-B9D4-EB32388DF556}" dt="2021-05-11T13:40:59.926" v="1414" actId="14100"/>
          <ac:graphicFrameMkLst>
            <pc:docMk/>
            <pc:sldMk cId="2971121417" sldId="281"/>
            <ac:graphicFrameMk id="4" creationId="{F1C60CC7-A574-1940-908C-A94D94BE07FE}"/>
          </ac:graphicFrameMkLst>
        </pc:graphicFrameChg>
      </pc:sldChg>
      <pc:sldChg chg="modSp mod">
        <pc:chgData name="Laura A Janda" userId="1f227e26-6259-47d3-b693-dce21943f79e" providerId="ADAL" clId="{9844A145-AD95-7047-B9D4-EB32388DF556}" dt="2021-05-14T14:31:51.692" v="2241" actId="20577"/>
        <pc:sldMkLst>
          <pc:docMk/>
          <pc:sldMk cId="2735350082" sldId="282"/>
        </pc:sldMkLst>
        <pc:spChg chg="mod">
          <ac:chgData name="Laura A Janda" userId="1f227e26-6259-47d3-b693-dce21943f79e" providerId="ADAL" clId="{9844A145-AD95-7047-B9D4-EB32388DF556}" dt="2021-05-11T18:07:31.592" v="1818" actId="255"/>
          <ac:spMkLst>
            <pc:docMk/>
            <pc:sldMk cId="2735350082" sldId="282"/>
            <ac:spMk id="45057" creationId="{6ADC739C-5CED-2847-8B80-5FD5BCC58CFB}"/>
          </ac:spMkLst>
        </pc:spChg>
        <pc:spChg chg="mod">
          <ac:chgData name="Laura A Janda" userId="1f227e26-6259-47d3-b693-dce21943f79e" providerId="ADAL" clId="{9844A145-AD95-7047-B9D4-EB32388DF556}" dt="2021-05-14T14:31:51.692" v="2241" actId="20577"/>
          <ac:spMkLst>
            <pc:docMk/>
            <pc:sldMk cId="2735350082" sldId="282"/>
            <ac:spMk id="45058" creationId="{59AD3C63-6343-AD46-BFCE-DD9577D02D43}"/>
          </ac:spMkLst>
        </pc:spChg>
      </pc:sldChg>
      <pc:sldChg chg="modSp mod">
        <pc:chgData name="Laura A Janda" userId="1f227e26-6259-47d3-b693-dce21943f79e" providerId="ADAL" clId="{9844A145-AD95-7047-B9D4-EB32388DF556}" dt="2021-05-19T16:29:58.679" v="2310" actId="20577"/>
        <pc:sldMkLst>
          <pc:docMk/>
          <pc:sldMk cId="751647978" sldId="284"/>
        </pc:sldMkLst>
        <pc:spChg chg="mod">
          <ac:chgData name="Laura A Janda" userId="1f227e26-6259-47d3-b693-dce21943f79e" providerId="ADAL" clId="{9844A145-AD95-7047-B9D4-EB32388DF556}" dt="2021-05-11T13:43:49.201" v="1426" actId="20577"/>
          <ac:spMkLst>
            <pc:docMk/>
            <pc:sldMk cId="751647978" sldId="284"/>
            <ac:spMk id="46081" creationId="{A294257F-D841-CD48-8A95-5FCDFA3FA06D}"/>
          </ac:spMkLst>
        </pc:spChg>
        <pc:graphicFrameChg chg="mod modGraphic">
          <ac:chgData name="Laura A Janda" userId="1f227e26-6259-47d3-b693-dce21943f79e" providerId="ADAL" clId="{9844A145-AD95-7047-B9D4-EB32388DF556}" dt="2021-05-19T16:29:58.679" v="2310" actId="20577"/>
          <ac:graphicFrameMkLst>
            <pc:docMk/>
            <pc:sldMk cId="751647978" sldId="284"/>
            <ac:graphicFrameMk id="4" creationId="{E3B33727-E9D8-E647-806C-E92C7B501EFE}"/>
          </ac:graphicFrameMkLst>
        </pc:graphicFrameChg>
      </pc:sldChg>
      <pc:sldChg chg="modSp mod">
        <pc:chgData name="Laura A Janda" userId="1f227e26-6259-47d3-b693-dce21943f79e" providerId="ADAL" clId="{9844A145-AD95-7047-B9D4-EB32388DF556}" dt="2021-05-11T14:00:29.030" v="1721" actId="2711"/>
        <pc:sldMkLst>
          <pc:docMk/>
          <pc:sldMk cId="3396569069" sldId="287"/>
        </pc:sldMkLst>
        <pc:spChg chg="mod">
          <ac:chgData name="Laura A Janda" userId="1f227e26-6259-47d3-b693-dce21943f79e" providerId="ADAL" clId="{9844A145-AD95-7047-B9D4-EB32388DF556}" dt="2021-05-11T14:00:18.328" v="1720" actId="2711"/>
          <ac:spMkLst>
            <pc:docMk/>
            <pc:sldMk cId="3396569069" sldId="287"/>
            <ac:spMk id="3" creationId="{FE00DE7D-1809-7C46-913A-F80890FF4FD5}"/>
          </ac:spMkLst>
        </pc:spChg>
        <pc:spChg chg="mod">
          <ac:chgData name="Laura A Janda" userId="1f227e26-6259-47d3-b693-dce21943f79e" providerId="ADAL" clId="{9844A145-AD95-7047-B9D4-EB32388DF556}" dt="2021-05-11T13:58:56.995" v="1719" actId="2711"/>
          <ac:spMkLst>
            <pc:docMk/>
            <pc:sldMk cId="3396569069" sldId="287"/>
            <ac:spMk id="48129" creationId="{DD03D458-992D-C64D-91DC-61D19F2A930B}"/>
          </ac:spMkLst>
        </pc:spChg>
        <pc:spChg chg="mod">
          <ac:chgData name="Laura A Janda" userId="1f227e26-6259-47d3-b693-dce21943f79e" providerId="ADAL" clId="{9844A145-AD95-7047-B9D4-EB32388DF556}" dt="2021-05-11T14:00:29.030" v="1721" actId="2711"/>
          <ac:spMkLst>
            <pc:docMk/>
            <pc:sldMk cId="3396569069" sldId="287"/>
            <ac:spMk id="48131" creationId="{9B04383D-F653-AF45-A23D-6F70C51346BE}"/>
          </ac:spMkLst>
        </pc:spChg>
      </pc:sldChg>
      <pc:sldChg chg="addSp modSp mod">
        <pc:chgData name="Laura A Janda" userId="1f227e26-6259-47d3-b693-dce21943f79e" providerId="ADAL" clId="{9844A145-AD95-7047-B9D4-EB32388DF556}" dt="2021-05-19T13:27:47.989" v="2252" actId="20577"/>
        <pc:sldMkLst>
          <pc:docMk/>
          <pc:sldMk cId="4156854621" sldId="288"/>
        </pc:sldMkLst>
        <pc:spChg chg="add mod">
          <ac:chgData name="Laura A Janda" userId="1f227e26-6259-47d3-b693-dce21943f79e" providerId="ADAL" clId="{9844A145-AD95-7047-B9D4-EB32388DF556}" dt="2021-05-11T13:56:08.219" v="1694" actId="2711"/>
          <ac:spMkLst>
            <pc:docMk/>
            <pc:sldMk cId="4156854621" sldId="288"/>
            <ac:spMk id="2" creationId="{F9945134-C24F-A743-9358-96B8A2F32CA0}"/>
          </ac:spMkLst>
        </pc:spChg>
        <pc:spChg chg="mod">
          <ac:chgData name="Laura A Janda" userId="1f227e26-6259-47d3-b693-dce21943f79e" providerId="ADAL" clId="{9844A145-AD95-7047-B9D4-EB32388DF556}" dt="2021-05-11T13:56:22.197" v="1698" actId="27636"/>
          <ac:spMkLst>
            <pc:docMk/>
            <pc:sldMk cId="4156854621" sldId="288"/>
            <ac:spMk id="47105" creationId="{2FE3D296-C3EE-3946-9085-410D885CFE5C}"/>
          </ac:spMkLst>
        </pc:spChg>
        <pc:spChg chg="mod">
          <ac:chgData name="Laura A Janda" userId="1f227e26-6259-47d3-b693-dce21943f79e" providerId="ADAL" clId="{9844A145-AD95-7047-B9D4-EB32388DF556}" dt="2021-05-19T13:27:47.989" v="2252" actId="20577"/>
          <ac:spMkLst>
            <pc:docMk/>
            <pc:sldMk cId="4156854621" sldId="288"/>
            <ac:spMk id="47106" creationId="{F4DAA624-9882-474D-A05C-BDB21D4A9260}"/>
          </ac:spMkLst>
        </pc:spChg>
        <pc:spChg chg="mod">
          <ac:chgData name="Laura A Janda" userId="1f227e26-6259-47d3-b693-dce21943f79e" providerId="ADAL" clId="{9844A145-AD95-7047-B9D4-EB32388DF556}" dt="2021-05-11T13:57:20.388" v="1700" actId="2711"/>
          <ac:spMkLst>
            <pc:docMk/>
            <pc:sldMk cId="4156854621" sldId="288"/>
            <ac:spMk id="47108" creationId="{5B24C016-2D25-9A44-BF25-C15731BB3318}"/>
          </ac:spMkLst>
        </pc:spChg>
      </pc:sldChg>
      <pc:sldChg chg="modSp mod">
        <pc:chgData name="Laura A Janda" userId="1f227e26-6259-47d3-b693-dce21943f79e" providerId="ADAL" clId="{9844A145-AD95-7047-B9D4-EB32388DF556}" dt="2021-05-11T14:02:55.833" v="1747" actId="14100"/>
        <pc:sldMkLst>
          <pc:docMk/>
          <pc:sldMk cId="417558270" sldId="289"/>
        </pc:sldMkLst>
        <pc:spChg chg="mod">
          <ac:chgData name="Laura A Janda" userId="1f227e26-6259-47d3-b693-dce21943f79e" providerId="ADAL" clId="{9844A145-AD95-7047-B9D4-EB32388DF556}" dt="2021-05-11T14:01:40.153" v="1742" actId="1076"/>
          <ac:spMkLst>
            <pc:docMk/>
            <pc:sldMk cId="417558270" sldId="289"/>
            <ac:spMk id="49153" creationId="{78533BE4-855C-4E41-82BA-0217F678F75C}"/>
          </ac:spMkLst>
        </pc:spChg>
        <pc:spChg chg="mod">
          <ac:chgData name="Laura A Janda" userId="1f227e26-6259-47d3-b693-dce21943f79e" providerId="ADAL" clId="{9844A145-AD95-7047-B9D4-EB32388DF556}" dt="2021-05-11T14:02:09.442" v="1743" actId="2711"/>
          <ac:spMkLst>
            <pc:docMk/>
            <pc:sldMk cId="417558270" sldId="289"/>
            <ac:spMk id="49154" creationId="{88D4814E-EC77-7141-94D4-747958733309}"/>
          </ac:spMkLst>
        </pc:spChg>
        <pc:spChg chg="mod">
          <ac:chgData name="Laura A Janda" userId="1f227e26-6259-47d3-b693-dce21943f79e" providerId="ADAL" clId="{9844A145-AD95-7047-B9D4-EB32388DF556}" dt="2021-05-11T14:02:55.833" v="1747" actId="14100"/>
          <ac:spMkLst>
            <pc:docMk/>
            <pc:sldMk cId="417558270" sldId="289"/>
            <ac:spMk id="49155" creationId="{BF14BE6E-FF44-9646-B13D-017157AB815B}"/>
          </ac:spMkLst>
        </pc:spChg>
      </pc:sldChg>
      <pc:sldChg chg="modSp mod">
        <pc:chgData name="Laura A Janda" userId="1f227e26-6259-47d3-b693-dce21943f79e" providerId="ADAL" clId="{9844A145-AD95-7047-B9D4-EB32388DF556}" dt="2021-05-11T14:09:32.199" v="1773" actId="2711"/>
        <pc:sldMkLst>
          <pc:docMk/>
          <pc:sldMk cId="996177536" sldId="290"/>
        </pc:sldMkLst>
        <pc:spChg chg="mod">
          <ac:chgData name="Laura A Janda" userId="1f227e26-6259-47d3-b693-dce21943f79e" providerId="ADAL" clId="{9844A145-AD95-7047-B9D4-EB32388DF556}" dt="2021-05-11T14:09:24.414" v="1772" actId="2711"/>
          <ac:spMkLst>
            <pc:docMk/>
            <pc:sldMk cId="996177536" sldId="290"/>
            <ac:spMk id="25601" creationId="{A63E0758-39BB-C94D-82A7-4AB06092E0F2}"/>
          </ac:spMkLst>
        </pc:spChg>
        <pc:spChg chg="mod">
          <ac:chgData name="Laura A Janda" userId="1f227e26-6259-47d3-b693-dce21943f79e" providerId="ADAL" clId="{9844A145-AD95-7047-B9D4-EB32388DF556}" dt="2021-05-11T14:09:32.199" v="1773" actId="2711"/>
          <ac:spMkLst>
            <pc:docMk/>
            <pc:sldMk cId="996177536" sldId="290"/>
            <ac:spMk id="25602" creationId="{CA5DFF76-B44C-0E42-95B3-733CDF0D113A}"/>
          </ac:spMkLst>
        </pc:spChg>
      </pc:sldChg>
      <pc:sldChg chg="modSp mod">
        <pc:chgData name="Laura A Janda" userId="1f227e26-6259-47d3-b693-dce21943f79e" providerId="ADAL" clId="{9844A145-AD95-7047-B9D4-EB32388DF556}" dt="2021-05-11T18:17:00.965" v="1926" actId="1076"/>
        <pc:sldMkLst>
          <pc:docMk/>
          <pc:sldMk cId="3733966792" sldId="291"/>
        </pc:sldMkLst>
        <pc:spChg chg="mod">
          <ac:chgData name="Laura A Janda" userId="1f227e26-6259-47d3-b693-dce21943f79e" providerId="ADAL" clId="{9844A145-AD95-7047-B9D4-EB32388DF556}" dt="2021-05-11T18:11:10.863" v="1862" actId="20577"/>
          <ac:spMkLst>
            <pc:docMk/>
            <pc:sldMk cId="3733966792" sldId="291"/>
            <ac:spMk id="51201" creationId="{D9B3D784-7248-BB42-8AA8-27AD0FF516EF}"/>
          </ac:spMkLst>
        </pc:spChg>
        <pc:spChg chg="mod">
          <ac:chgData name="Laura A Janda" userId="1f227e26-6259-47d3-b693-dce21943f79e" providerId="ADAL" clId="{9844A145-AD95-7047-B9D4-EB32388DF556}" dt="2021-05-11T18:17:00.965" v="1926" actId="1076"/>
          <ac:spMkLst>
            <pc:docMk/>
            <pc:sldMk cId="3733966792" sldId="291"/>
            <ac:spMk id="51202" creationId="{39EB1C89-18C5-8F47-9B42-BEC889C25F4E}"/>
          </ac:spMkLst>
        </pc:spChg>
      </pc:sldChg>
      <pc:sldChg chg="modSp mod">
        <pc:chgData name="Laura A Janda" userId="1f227e26-6259-47d3-b693-dce21943f79e" providerId="ADAL" clId="{9844A145-AD95-7047-B9D4-EB32388DF556}" dt="2021-05-19T13:30:07.621" v="2253" actId="20577"/>
        <pc:sldMkLst>
          <pc:docMk/>
          <pc:sldMk cId="1656310869" sldId="292"/>
        </pc:sldMkLst>
        <pc:spChg chg="mod">
          <ac:chgData name="Laura A Janda" userId="1f227e26-6259-47d3-b693-dce21943f79e" providerId="ADAL" clId="{9844A145-AD95-7047-B9D4-EB32388DF556}" dt="2021-05-11T18:15:07.847" v="1901" actId="2711"/>
          <ac:spMkLst>
            <pc:docMk/>
            <pc:sldMk cId="1656310869" sldId="292"/>
            <ac:spMk id="52225" creationId="{96056DE5-0E8C-4C4E-AD8A-4EC01A3EB682}"/>
          </ac:spMkLst>
        </pc:spChg>
        <pc:spChg chg="mod">
          <ac:chgData name="Laura A Janda" userId="1f227e26-6259-47d3-b693-dce21943f79e" providerId="ADAL" clId="{9844A145-AD95-7047-B9D4-EB32388DF556}" dt="2021-05-19T13:30:07.621" v="2253" actId="20577"/>
          <ac:spMkLst>
            <pc:docMk/>
            <pc:sldMk cId="1656310869" sldId="292"/>
            <ac:spMk id="52226" creationId="{CD65240E-5929-E348-A523-A86EE22101B3}"/>
          </ac:spMkLst>
        </pc:spChg>
        <pc:picChg chg="mod">
          <ac:chgData name="Laura A Janda" userId="1f227e26-6259-47d3-b693-dce21943f79e" providerId="ADAL" clId="{9844A145-AD95-7047-B9D4-EB32388DF556}" dt="2021-05-11T18:15:23.123" v="1915" actId="1036"/>
          <ac:picMkLst>
            <pc:docMk/>
            <pc:sldMk cId="1656310869" sldId="292"/>
            <ac:picMk id="52227" creationId="{DEE01FC7-46FF-604F-A006-8877FB2021BA}"/>
          </ac:picMkLst>
        </pc:picChg>
      </pc:sldChg>
      <pc:sldChg chg="delSp modSp mod delAnim">
        <pc:chgData name="Laura A Janda" userId="1f227e26-6259-47d3-b693-dce21943f79e" providerId="ADAL" clId="{9844A145-AD95-7047-B9D4-EB32388DF556}" dt="2021-05-11T18:32:33.386" v="2222" actId="478"/>
        <pc:sldMkLst>
          <pc:docMk/>
          <pc:sldMk cId="2613416216" sldId="293"/>
        </pc:sldMkLst>
        <pc:spChg chg="del mod">
          <ac:chgData name="Laura A Janda" userId="1f227e26-6259-47d3-b693-dce21943f79e" providerId="ADAL" clId="{9844A145-AD95-7047-B9D4-EB32388DF556}" dt="2021-05-11T18:32:33.386" v="2222" actId="478"/>
          <ac:spMkLst>
            <pc:docMk/>
            <pc:sldMk cId="2613416216" sldId="293"/>
            <ac:spMk id="2" creationId="{E95FEE20-2B9E-3244-B1DA-93AC57EFCAF0}"/>
          </ac:spMkLst>
        </pc:spChg>
        <pc:spChg chg="mod">
          <ac:chgData name="Laura A Janda" userId="1f227e26-6259-47d3-b693-dce21943f79e" providerId="ADAL" clId="{9844A145-AD95-7047-B9D4-EB32388DF556}" dt="2021-05-11T14:09:50.390" v="1775" actId="20577"/>
          <ac:spMkLst>
            <pc:docMk/>
            <pc:sldMk cId="2613416216" sldId="293"/>
            <ac:spMk id="31745" creationId="{6F91E294-21EF-9840-8E29-ECF62B44C0CF}"/>
          </ac:spMkLst>
        </pc:spChg>
        <pc:spChg chg="mod">
          <ac:chgData name="Laura A Janda" userId="1f227e26-6259-47d3-b693-dce21943f79e" providerId="ADAL" clId="{9844A145-AD95-7047-B9D4-EB32388DF556}" dt="2021-05-11T14:09:59.844" v="1776" actId="2711"/>
          <ac:spMkLst>
            <pc:docMk/>
            <pc:sldMk cId="2613416216" sldId="293"/>
            <ac:spMk id="31746" creationId="{0E6364A3-6948-894D-9B08-077B2D2B2890}"/>
          </ac:spMkLst>
        </pc:spChg>
      </pc:sldChg>
      <pc:sldChg chg="modSp mod">
        <pc:chgData name="Laura A Janda" userId="1f227e26-6259-47d3-b693-dce21943f79e" providerId="ADAL" clId="{9844A145-AD95-7047-B9D4-EB32388DF556}" dt="2021-05-11T18:23:07.939" v="2114"/>
        <pc:sldMkLst>
          <pc:docMk/>
          <pc:sldMk cId="3947406666" sldId="294"/>
        </pc:sldMkLst>
        <pc:spChg chg="mod">
          <ac:chgData name="Laura A Janda" userId="1f227e26-6259-47d3-b693-dce21943f79e" providerId="ADAL" clId="{9844A145-AD95-7047-B9D4-EB32388DF556}" dt="2021-05-11T18:17:21.559" v="1927" actId="2711"/>
          <ac:spMkLst>
            <pc:docMk/>
            <pc:sldMk cId="3947406666" sldId="294"/>
            <ac:spMk id="54273" creationId="{3200B094-2A5F-F242-A0CD-1FCEC7A2132D}"/>
          </ac:spMkLst>
        </pc:spChg>
        <pc:spChg chg="mod">
          <ac:chgData name="Laura A Janda" userId="1f227e26-6259-47d3-b693-dce21943f79e" providerId="ADAL" clId="{9844A145-AD95-7047-B9D4-EB32388DF556}" dt="2021-05-11T18:23:07.939" v="2114"/>
          <ac:spMkLst>
            <pc:docMk/>
            <pc:sldMk cId="3947406666" sldId="294"/>
            <ac:spMk id="54274" creationId="{5DEBADF2-F76C-BD4B-99EF-64E18F874136}"/>
          </ac:spMkLst>
        </pc:spChg>
      </pc:sldChg>
      <pc:sldChg chg="del">
        <pc:chgData name="Laura A Janda" userId="1f227e26-6259-47d3-b693-dce21943f79e" providerId="ADAL" clId="{9844A145-AD95-7047-B9D4-EB32388DF556}" dt="2021-05-11T08:39:43.489" v="134" actId="2696"/>
        <pc:sldMkLst>
          <pc:docMk/>
          <pc:sldMk cId="1213537459" sldId="295"/>
        </pc:sldMkLst>
      </pc:sldChg>
      <pc:sldChg chg="del">
        <pc:chgData name="Laura A Janda" userId="1f227e26-6259-47d3-b693-dce21943f79e" providerId="ADAL" clId="{9844A145-AD95-7047-B9D4-EB32388DF556}" dt="2021-05-11T08:28:22.758" v="3" actId="2696"/>
        <pc:sldMkLst>
          <pc:docMk/>
          <pc:sldMk cId="553720050" sldId="296"/>
        </pc:sldMkLst>
      </pc:sldChg>
      <pc:sldChg chg="del">
        <pc:chgData name="Laura A Janda" userId="1f227e26-6259-47d3-b693-dce21943f79e" providerId="ADAL" clId="{9844A145-AD95-7047-B9D4-EB32388DF556}" dt="2021-05-11T08:28:23.724" v="4" actId="2696"/>
        <pc:sldMkLst>
          <pc:docMk/>
          <pc:sldMk cId="2455128919" sldId="297"/>
        </pc:sldMkLst>
      </pc:sldChg>
      <pc:sldChg chg="add">
        <pc:chgData name="Laura A Janda" userId="1f227e26-6259-47d3-b693-dce21943f79e" providerId="ADAL" clId="{9844A145-AD95-7047-B9D4-EB32388DF556}" dt="2021-05-11T08:27:58.572" v="0"/>
        <pc:sldMkLst>
          <pc:docMk/>
          <pc:sldMk cId="2755055949" sldId="298"/>
        </pc:sldMkLst>
      </pc:sldChg>
      <pc:sldChg chg="add">
        <pc:chgData name="Laura A Janda" userId="1f227e26-6259-47d3-b693-dce21943f79e" providerId="ADAL" clId="{9844A145-AD95-7047-B9D4-EB32388DF556}" dt="2021-05-11T08:28:54.976" v="6"/>
        <pc:sldMkLst>
          <pc:docMk/>
          <pc:sldMk cId="2648562454" sldId="299"/>
        </pc:sldMkLst>
      </pc:sldChg>
      <pc:sldChg chg="modSp add mod">
        <pc:chgData name="Laura A Janda" userId="1f227e26-6259-47d3-b693-dce21943f79e" providerId="ADAL" clId="{9844A145-AD95-7047-B9D4-EB32388DF556}" dt="2021-05-11T11:44:03.845" v="692" actId="20577"/>
        <pc:sldMkLst>
          <pc:docMk/>
          <pc:sldMk cId="2215961946" sldId="300"/>
        </pc:sldMkLst>
        <pc:spChg chg="mod">
          <ac:chgData name="Laura A Janda" userId="1f227e26-6259-47d3-b693-dce21943f79e" providerId="ADAL" clId="{9844A145-AD95-7047-B9D4-EB32388DF556}" dt="2021-05-11T11:44:03.845" v="692" actId="20577"/>
          <ac:spMkLst>
            <pc:docMk/>
            <pc:sldMk cId="2215961946" sldId="300"/>
            <ac:spMk id="3" creationId="{947505FD-3D38-4944-BFFB-A836ECD08BF4}"/>
          </ac:spMkLst>
        </pc:spChg>
      </pc:sldChg>
      <pc:sldChg chg="del">
        <pc:chgData name="Laura A Janda" userId="1f227e26-6259-47d3-b693-dce21943f79e" providerId="ADAL" clId="{9844A145-AD95-7047-B9D4-EB32388DF556}" dt="2021-05-11T08:28:21.315" v="2" actId="2696"/>
        <pc:sldMkLst>
          <pc:docMk/>
          <pc:sldMk cId="3819063114" sldId="356"/>
        </pc:sldMkLst>
      </pc:sldChg>
      <pc:sldChg chg="del">
        <pc:chgData name="Laura A Janda" userId="1f227e26-6259-47d3-b693-dce21943f79e" providerId="ADAL" clId="{9844A145-AD95-7047-B9D4-EB32388DF556}" dt="2021-05-11T08:28:24.283" v="5" actId="2696"/>
        <pc:sldMkLst>
          <pc:docMk/>
          <pc:sldMk cId="1945442527" sldId="357"/>
        </pc:sldMkLst>
      </pc:sldChg>
      <pc:sldChg chg="delSp modSp mod delAnim modAnim">
        <pc:chgData name="Laura A Janda" userId="1f227e26-6259-47d3-b693-dce21943f79e" providerId="ADAL" clId="{9844A145-AD95-7047-B9D4-EB32388DF556}" dt="2021-05-11T18:34:03.946" v="2230"/>
        <pc:sldMkLst>
          <pc:docMk/>
          <pc:sldMk cId="2847899997" sldId="358"/>
        </pc:sldMkLst>
        <pc:spChg chg="mod">
          <ac:chgData name="Laura A Janda" userId="1f227e26-6259-47d3-b693-dce21943f79e" providerId="ADAL" clId="{9844A145-AD95-7047-B9D4-EB32388DF556}" dt="2021-05-11T14:11:23.557" v="1806" actId="2711"/>
          <ac:spMkLst>
            <pc:docMk/>
            <pc:sldMk cId="2847899997" sldId="358"/>
            <ac:spMk id="2" creationId="{E105BA52-880B-754A-9CB8-269C93212F7E}"/>
          </ac:spMkLst>
        </pc:spChg>
        <pc:spChg chg="mod">
          <ac:chgData name="Laura A Janda" userId="1f227e26-6259-47d3-b693-dce21943f79e" providerId="ADAL" clId="{9844A145-AD95-7047-B9D4-EB32388DF556}" dt="2021-05-11T14:11:43.260" v="1808" actId="2711"/>
          <ac:spMkLst>
            <pc:docMk/>
            <pc:sldMk cId="2847899997" sldId="358"/>
            <ac:spMk id="3" creationId="{7E2537FD-6334-4A4E-8C2D-72E3CA905D09}"/>
          </ac:spMkLst>
        </pc:spChg>
        <pc:spChg chg="del mod">
          <ac:chgData name="Laura A Janda" userId="1f227e26-6259-47d3-b693-dce21943f79e" providerId="ADAL" clId="{9844A145-AD95-7047-B9D4-EB32388DF556}" dt="2021-05-11T18:33:44.653" v="2228" actId="478"/>
          <ac:spMkLst>
            <pc:docMk/>
            <pc:sldMk cId="2847899997" sldId="358"/>
            <ac:spMk id="7" creationId="{794880E6-063C-814F-B416-B66DA4337363}"/>
          </ac:spMkLst>
        </pc:spChg>
        <pc:spChg chg="del mod">
          <ac:chgData name="Laura A Janda" userId="1f227e26-6259-47d3-b693-dce21943f79e" providerId="ADAL" clId="{9844A145-AD95-7047-B9D4-EB32388DF556}" dt="2021-05-11T18:33:42.852" v="2227" actId="478"/>
          <ac:spMkLst>
            <pc:docMk/>
            <pc:sldMk cId="2847899997" sldId="358"/>
            <ac:spMk id="8" creationId="{17B0A17A-89D1-8741-A488-3716B8E55BE2}"/>
          </ac:spMkLst>
        </pc:spChg>
        <pc:spChg chg="del mod">
          <ac:chgData name="Laura A Janda" userId="1f227e26-6259-47d3-b693-dce21943f79e" providerId="ADAL" clId="{9844A145-AD95-7047-B9D4-EB32388DF556}" dt="2021-05-11T18:33:40.381" v="2226" actId="478"/>
          <ac:spMkLst>
            <pc:docMk/>
            <pc:sldMk cId="2847899997" sldId="358"/>
            <ac:spMk id="9" creationId="{715763BB-A61F-7D4E-9171-26490EB1E64E}"/>
          </ac:spMkLst>
        </pc:spChg>
      </pc:sldChg>
      <pc:sldChg chg="modSp mod ord">
        <pc:chgData name="Laura A Janda" userId="1f227e26-6259-47d3-b693-dce21943f79e" providerId="ADAL" clId="{9844A145-AD95-7047-B9D4-EB32388DF556}" dt="2021-05-11T14:11:03.615" v="1805" actId="1038"/>
        <pc:sldMkLst>
          <pc:docMk/>
          <pc:sldMk cId="2646670605" sldId="359"/>
        </pc:sldMkLst>
        <pc:spChg chg="mod">
          <ac:chgData name="Laura A Janda" userId="1f227e26-6259-47d3-b693-dce21943f79e" providerId="ADAL" clId="{9844A145-AD95-7047-B9D4-EB32388DF556}" dt="2021-05-11T14:10:47.982" v="1781" actId="14100"/>
          <ac:spMkLst>
            <pc:docMk/>
            <pc:sldMk cId="2646670605" sldId="359"/>
            <ac:spMk id="2" creationId="{C940CF15-6D8C-144E-8759-BD5320CA4FE9}"/>
          </ac:spMkLst>
        </pc:spChg>
        <pc:graphicFrameChg chg="mod modGraphic">
          <ac:chgData name="Laura A Janda" userId="1f227e26-6259-47d3-b693-dce21943f79e" providerId="ADAL" clId="{9844A145-AD95-7047-B9D4-EB32388DF556}" dt="2021-05-11T14:11:03.615" v="1805" actId="1038"/>
          <ac:graphicFrameMkLst>
            <pc:docMk/>
            <pc:sldMk cId="2646670605" sldId="359"/>
            <ac:graphicFrameMk id="4" creationId="{31EBBF59-83BF-BF46-9BAB-B36E84E593C3}"/>
          </ac:graphicFrameMkLst>
        </pc:graphicFrameChg>
      </pc:sldChg>
      <pc:sldChg chg="del">
        <pc:chgData name="Laura A Janda" userId="1f227e26-6259-47d3-b693-dce21943f79e" providerId="ADAL" clId="{9844A145-AD95-7047-B9D4-EB32388DF556}" dt="2021-05-11T08:37:54.017" v="49" actId="2696"/>
        <pc:sldMkLst>
          <pc:docMk/>
          <pc:sldMk cId="1963519521" sldId="360"/>
        </pc:sldMkLst>
      </pc:sldChg>
      <pc:sldChg chg="del">
        <pc:chgData name="Laura A Janda" userId="1f227e26-6259-47d3-b693-dce21943f79e" providerId="ADAL" clId="{9844A145-AD95-7047-B9D4-EB32388DF556}" dt="2021-05-11T13:20:56.451" v="1140" actId="2696"/>
        <pc:sldMkLst>
          <pc:docMk/>
          <pc:sldMk cId="3334732061" sldId="361"/>
        </pc:sldMkLst>
      </pc:sldChg>
      <pc:sldChg chg="modSp mod">
        <pc:chgData name="Laura A Janda" userId="1f227e26-6259-47d3-b693-dce21943f79e" providerId="ADAL" clId="{9844A145-AD95-7047-B9D4-EB32388DF556}" dt="2021-05-11T18:13:45.996" v="1880" actId="1036"/>
        <pc:sldMkLst>
          <pc:docMk/>
          <pc:sldMk cId="4224756057" sldId="362"/>
        </pc:sldMkLst>
        <pc:spChg chg="mod">
          <ac:chgData name="Laura A Janda" userId="1f227e26-6259-47d3-b693-dce21943f79e" providerId="ADAL" clId="{9844A145-AD95-7047-B9D4-EB32388DF556}" dt="2021-05-11T18:13:32.791" v="1866" actId="20577"/>
          <ac:spMkLst>
            <pc:docMk/>
            <pc:sldMk cId="4224756057" sldId="362"/>
            <ac:spMk id="50177" creationId="{93091266-A4AF-BF44-BE42-1F5F4FA5E5C2}"/>
          </ac:spMkLst>
        </pc:spChg>
        <pc:spChg chg="mod">
          <ac:chgData name="Laura A Janda" userId="1f227e26-6259-47d3-b693-dce21943f79e" providerId="ADAL" clId="{9844A145-AD95-7047-B9D4-EB32388DF556}" dt="2021-05-11T18:13:45.996" v="1880" actId="1036"/>
          <ac:spMkLst>
            <pc:docMk/>
            <pc:sldMk cId="4224756057" sldId="362"/>
            <ac:spMk id="50178" creationId="{348B9723-65D5-634D-95EF-5D32A1685884}"/>
          </ac:spMkLst>
        </pc:spChg>
      </pc:sldChg>
      <pc:sldChg chg="del">
        <pc:chgData name="Laura A Janda" userId="1f227e26-6259-47d3-b693-dce21943f79e" providerId="ADAL" clId="{9844A145-AD95-7047-B9D4-EB32388DF556}" dt="2021-05-11T13:37:27.915" v="1362" actId="2696"/>
        <pc:sldMkLst>
          <pc:docMk/>
          <pc:sldMk cId="2447999718" sldId="364"/>
        </pc:sldMkLst>
      </pc:sldChg>
      <pc:sldChg chg="modSp mod">
        <pc:chgData name="Laura A Janda" userId="1f227e26-6259-47d3-b693-dce21943f79e" providerId="ADAL" clId="{9844A145-AD95-7047-B9D4-EB32388DF556}" dt="2021-05-11T13:49:15.754" v="1552" actId="2711"/>
        <pc:sldMkLst>
          <pc:docMk/>
          <pc:sldMk cId="393925264" sldId="365"/>
        </pc:sldMkLst>
        <pc:spChg chg="mod">
          <ac:chgData name="Laura A Janda" userId="1f227e26-6259-47d3-b693-dce21943f79e" providerId="ADAL" clId="{9844A145-AD95-7047-B9D4-EB32388DF556}" dt="2021-05-11T13:47:50.065" v="1520" actId="1076"/>
          <ac:spMkLst>
            <pc:docMk/>
            <pc:sldMk cId="393925264" sldId="365"/>
            <ac:spMk id="2" creationId="{301488CE-AB1A-0248-8574-72A5B8B99A8D}"/>
          </ac:spMkLst>
        </pc:spChg>
        <pc:spChg chg="mod">
          <ac:chgData name="Laura A Janda" userId="1f227e26-6259-47d3-b693-dce21943f79e" providerId="ADAL" clId="{9844A145-AD95-7047-B9D4-EB32388DF556}" dt="2021-05-11T13:49:15.754" v="1552" actId="2711"/>
          <ac:spMkLst>
            <pc:docMk/>
            <pc:sldMk cId="393925264" sldId="365"/>
            <ac:spMk id="3" creationId="{3D796130-5668-1244-9206-D871E1B46ED2}"/>
          </ac:spMkLst>
        </pc:spChg>
      </pc:sldChg>
      <pc:sldChg chg="del">
        <pc:chgData name="Laura A Janda" userId="1f227e26-6259-47d3-b693-dce21943f79e" providerId="ADAL" clId="{9844A145-AD95-7047-B9D4-EB32388DF556}" dt="2021-05-11T13:31:44.292" v="1312" actId="2696"/>
        <pc:sldMkLst>
          <pc:docMk/>
          <pc:sldMk cId="301306438" sldId="366"/>
        </pc:sldMkLst>
      </pc:sldChg>
      <pc:sldChg chg="modSp add mod">
        <pc:chgData name="Laura A Janda" userId="1f227e26-6259-47d3-b693-dce21943f79e" providerId="ADAL" clId="{9844A145-AD95-7047-B9D4-EB32388DF556}" dt="2021-05-11T14:06:22.923" v="1765" actId="1076"/>
        <pc:sldMkLst>
          <pc:docMk/>
          <pc:sldMk cId="3233548739" sldId="367"/>
        </pc:sldMkLst>
        <pc:spChg chg="mod">
          <ac:chgData name="Laura A Janda" userId="1f227e26-6259-47d3-b693-dce21943f79e" providerId="ADAL" clId="{9844A145-AD95-7047-B9D4-EB32388DF556}" dt="2021-05-11T14:06:22.923" v="1765" actId="1076"/>
          <ac:spMkLst>
            <pc:docMk/>
            <pc:sldMk cId="3233548739" sldId="367"/>
            <ac:spMk id="2" creationId="{387AC16B-50D0-FB48-80EB-BC6549FDC578}"/>
          </ac:spMkLst>
        </pc:spChg>
      </pc:sldChg>
      <pc:sldChg chg="modSp add mod">
        <pc:chgData name="Laura A Janda" userId="1f227e26-6259-47d3-b693-dce21943f79e" providerId="ADAL" clId="{9844A145-AD95-7047-B9D4-EB32388DF556}" dt="2021-05-11T18:09:26.273" v="1853" actId="20577"/>
        <pc:sldMkLst>
          <pc:docMk/>
          <pc:sldMk cId="3386061103" sldId="368"/>
        </pc:sldMkLst>
        <pc:spChg chg="mod">
          <ac:chgData name="Laura A Janda" userId="1f227e26-6259-47d3-b693-dce21943f79e" providerId="ADAL" clId="{9844A145-AD95-7047-B9D4-EB32388DF556}" dt="2021-05-11T18:09:26.273" v="1853" actId="20577"/>
          <ac:spMkLst>
            <pc:docMk/>
            <pc:sldMk cId="3386061103" sldId="368"/>
            <ac:spMk id="3" creationId="{947505FD-3D38-4944-BFFB-A836ECD08BF4}"/>
          </ac:spMkLst>
        </pc:spChg>
      </pc:sldChg>
      <pc:sldChg chg="add">
        <pc:chgData name="Laura A Janda" userId="1f227e26-6259-47d3-b693-dce21943f79e" providerId="ADAL" clId="{9844A145-AD95-7047-B9D4-EB32388DF556}" dt="2021-05-11T08:27:58.572" v="0"/>
        <pc:sldMkLst>
          <pc:docMk/>
          <pc:sldMk cId="1338756323" sldId="369"/>
        </pc:sldMkLst>
      </pc:sldChg>
      <pc:sldChg chg="modSp add mod">
        <pc:chgData name="Laura A Janda" userId="1f227e26-6259-47d3-b693-dce21943f79e" providerId="ADAL" clId="{9844A145-AD95-7047-B9D4-EB32388DF556}" dt="2021-05-19T13:10:02.266" v="2251" actId="313"/>
        <pc:sldMkLst>
          <pc:docMk/>
          <pc:sldMk cId="3626620820" sldId="370"/>
        </pc:sldMkLst>
        <pc:spChg chg="mod">
          <ac:chgData name="Laura A Janda" userId="1f227e26-6259-47d3-b693-dce21943f79e" providerId="ADAL" clId="{9844A145-AD95-7047-B9D4-EB32388DF556}" dt="2021-05-19T13:10:02.266" v="2251" actId="313"/>
          <ac:spMkLst>
            <pc:docMk/>
            <pc:sldMk cId="3626620820" sldId="370"/>
            <ac:spMk id="27650" creationId="{B9B800FF-89DF-D547-A991-0209018BBC76}"/>
          </ac:spMkLst>
        </pc:spChg>
      </pc:sldChg>
      <pc:sldChg chg="addSp modSp new mod">
        <pc:chgData name="Laura A Janda" userId="1f227e26-6259-47d3-b693-dce21943f79e" providerId="ADAL" clId="{9844A145-AD95-7047-B9D4-EB32388DF556}" dt="2021-05-11T18:21:42.711" v="2087" actId="20577"/>
        <pc:sldMkLst>
          <pc:docMk/>
          <pc:sldMk cId="2065391561" sldId="371"/>
        </pc:sldMkLst>
        <pc:spChg chg="mod">
          <ac:chgData name="Laura A Janda" userId="1f227e26-6259-47d3-b693-dce21943f79e" providerId="ADAL" clId="{9844A145-AD95-7047-B9D4-EB32388DF556}" dt="2021-05-11T18:21:42.711" v="2087" actId="20577"/>
          <ac:spMkLst>
            <pc:docMk/>
            <pc:sldMk cId="2065391561" sldId="371"/>
            <ac:spMk id="2" creationId="{2FC6722E-F050-5747-875B-F43EFA037062}"/>
          </ac:spMkLst>
        </pc:spChg>
        <pc:spChg chg="mod">
          <ac:chgData name="Laura A Janda" userId="1f227e26-6259-47d3-b693-dce21943f79e" providerId="ADAL" clId="{9844A145-AD95-7047-B9D4-EB32388DF556}" dt="2021-05-11T12:32:54.282" v="980" actId="14100"/>
          <ac:spMkLst>
            <pc:docMk/>
            <pc:sldMk cId="2065391561" sldId="371"/>
            <ac:spMk id="3" creationId="{2E7685AD-67E6-844F-BF06-2672CDB9E06B}"/>
          </ac:spMkLst>
        </pc:spChg>
        <pc:spChg chg="add mod">
          <ac:chgData name="Laura A Janda" userId="1f227e26-6259-47d3-b693-dce21943f79e" providerId="ADAL" clId="{9844A145-AD95-7047-B9D4-EB32388DF556}" dt="2021-05-11T12:33:34.944" v="1022" actId="1076"/>
          <ac:spMkLst>
            <pc:docMk/>
            <pc:sldMk cId="2065391561" sldId="371"/>
            <ac:spMk id="4" creationId="{4EA4D1EE-3E9A-5245-B301-D05401E04632}"/>
          </ac:spMkLst>
        </pc:spChg>
        <pc:picChg chg="add mod">
          <ac:chgData name="Laura A Janda" userId="1f227e26-6259-47d3-b693-dce21943f79e" providerId="ADAL" clId="{9844A145-AD95-7047-B9D4-EB32388DF556}" dt="2021-05-11T12:36:44.627" v="1032" actId="1076"/>
          <ac:picMkLst>
            <pc:docMk/>
            <pc:sldMk cId="2065391561" sldId="371"/>
            <ac:picMk id="6" creationId="{603916D3-A9F2-FE43-89C5-EBFAF77DEAE6}"/>
          </ac:picMkLst>
        </pc:picChg>
        <pc:picChg chg="add mod">
          <ac:chgData name="Laura A Janda" userId="1f227e26-6259-47d3-b693-dce21943f79e" providerId="ADAL" clId="{9844A145-AD95-7047-B9D4-EB32388DF556}" dt="2021-05-11T12:37:04.300" v="1033"/>
          <ac:picMkLst>
            <pc:docMk/>
            <pc:sldMk cId="2065391561" sldId="371"/>
            <ac:picMk id="1026" creationId="{A733FD08-725B-354C-81AA-260B57A6FCB4}"/>
          </ac:picMkLst>
        </pc:picChg>
      </pc:sldChg>
      <pc:sldChg chg="modSp add mod">
        <pc:chgData name="Laura A Janda" userId="1f227e26-6259-47d3-b693-dce21943f79e" providerId="ADAL" clId="{9844A145-AD95-7047-B9D4-EB32388DF556}" dt="2021-05-11T18:10:35.082" v="1859" actId="113"/>
        <pc:sldMkLst>
          <pc:docMk/>
          <pc:sldMk cId="2093450376" sldId="372"/>
        </pc:sldMkLst>
        <pc:spChg chg="mod">
          <ac:chgData name="Laura A Janda" userId="1f227e26-6259-47d3-b693-dce21943f79e" providerId="ADAL" clId="{9844A145-AD95-7047-B9D4-EB32388DF556}" dt="2021-05-11T18:10:35.082" v="1859" actId="113"/>
          <ac:spMkLst>
            <pc:docMk/>
            <pc:sldMk cId="2093450376" sldId="372"/>
            <ac:spMk id="3" creationId="{947505FD-3D38-4944-BFFB-A836ECD08BF4}"/>
          </ac:spMkLst>
        </pc:spChg>
      </pc:sldChg>
      <pc:sldChg chg="add">
        <pc:chgData name="Laura A Janda" userId="1f227e26-6259-47d3-b693-dce21943f79e" providerId="ADAL" clId="{9844A145-AD95-7047-B9D4-EB32388DF556}" dt="2021-05-11T18:24:31.715" v="2115"/>
        <pc:sldMkLst>
          <pc:docMk/>
          <pc:sldMk cId="644455684" sldId="373"/>
        </pc:sldMkLst>
      </pc:sldChg>
      <pc:sldChg chg="add del">
        <pc:chgData name="Laura A Janda" userId="1f227e26-6259-47d3-b693-dce21943f79e" providerId="ADAL" clId="{9844A145-AD95-7047-B9D4-EB32388DF556}" dt="2021-05-11T18:10:00.320" v="1856"/>
        <pc:sldMkLst>
          <pc:docMk/>
          <pc:sldMk cId="1126977472" sldId="373"/>
        </pc:sldMkLst>
      </pc:sldChg>
      <pc:sldChg chg="modSp new mod">
        <pc:chgData name="Laura A Janda" userId="1f227e26-6259-47d3-b693-dce21943f79e" providerId="ADAL" clId="{9844A145-AD95-7047-B9D4-EB32388DF556}" dt="2021-05-11T18:32:05.099" v="2220" actId="2711"/>
        <pc:sldMkLst>
          <pc:docMk/>
          <pc:sldMk cId="3640463718" sldId="374"/>
        </pc:sldMkLst>
        <pc:spChg chg="mod">
          <ac:chgData name="Laura A Janda" userId="1f227e26-6259-47d3-b693-dce21943f79e" providerId="ADAL" clId="{9844A145-AD95-7047-B9D4-EB32388DF556}" dt="2021-05-11T18:25:30.712" v="2139" actId="20577"/>
          <ac:spMkLst>
            <pc:docMk/>
            <pc:sldMk cId="3640463718" sldId="374"/>
            <ac:spMk id="2" creationId="{1FD2DF76-C7DA-3E40-80FE-C7FD56E676ED}"/>
          </ac:spMkLst>
        </pc:spChg>
        <pc:spChg chg="mod">
          <ac:chgData name="Laura A Janda" userId="1f227e26-6259-47d3-b693-dce21943f79e" providerId="ADAL" clId="{9844A145-AD95-7047-B9D4-EB32388DF556}" dt="2021-05-11T18:32:05.099" v="2220" actId="2711"/>
          <ac:spMkLst>
            <pc:docMk/>
            <pc:sldMk cId="3640463718" sldId="374"/>
            <ac:spMk id="3" creationId="{5C39EAD2-6039-F24C-A2A4-FB4DFA181DD6}"/>
          </ac:spMkLst>
        </pc:spChg>
      </pc:sldChg>
      <pc:sldChg chg="add modAnim">
        <pc:chgData name="Laura A Janda" userId="1f227e26-6259-47d3-b693-dce21943f79e" providerId="ADAL" clId="{9844A145-AD95-7047-B9D4-EB32388DF556}" dt="2021-05-11T18:32:51.874" v="2223"/>
        <pc:sldMkLst>
          <pc:docMk/>
          <pc:sldMk cId="349847078" sldId="375"/>
        </pc:sldMkLst>
      </pc:sldChg>
      <pc:sldChg chg="add modAnim">
        <pc:chgData name="Laura A Janda" userId="1f227e26-6259-47d3-b693-dce21943f79e" providerId="ADAL" clId="{9844A145-AD95-7047-B9D4-EB32388DF556}" dt="2021-05-11T18:33:56.379" v="2229"/>
        <pc:sldMkLst>
          <pc:docMk/>
          <pc:sldMk cId="352782956" sldId="376"/>
        </pc:sldMkLst>
      </pc:sldChg>
      <pc:sldMasterChg chg="delSldLayout">
        <pc:chgData name="Laura A Janda" userId="1f227e26-6259-47d3-b693-dce21943f79e" providerId="ADAL" clId="{9844A145-AD95-7047-B9D4-EB32388DF556}" dt="2021-05-11T08:28:09.827" v="1" actId="2696"/>
        <pc:sldMasterMkLst>
          <pc:docMk/>
          <pc:sldMasterMk cId="2927687112" sldId="2147483648"/>
        </pc:sldMasterMkLst>
        <pc:sldLayoutChg chg="del">
          <pc:chgData name="Laura A Janda" userId="1f227e26-6259-47d3-b693-dce21943f79e" providerId="ADAL" clId="{9844A145-AD95-7047-B9D4-EB32388DF556}" dt="2021-05-11T08:28:09.827" v="1" actId="2696"/>
          <pc:sldLayoutMkLst>
            <pc:docMk/>
            <pc:sldMasterMk cId="2927687112" sldId="2147483648"/>
            <pc:sldLayoutMk cId="2481820528" sldId="2147483660"/>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local_hd:Users:lja001:Documents:research%202011:EE%20book:Drafts%20for%20EE%20book:Figure%20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number of Natural Perfectives formed with given prefix</c:v>
                </c:pt>
              </c:strCache>
            </c:strRef>
          </c:tx>
          <c:spPr>
            <a:solidFill>
              <a:srgbClr val="15718F">
                <a:lumMod val="75000"/>
              </a:srgbClr>
            </a:solidFill>
            <a:ln>
              <a:solidFill>
                <a:srgbClr val="59A1A2">
                  <a:lumMod val="75000"/>
                </a:srgb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v-</c:v>
                </c:pt>
                <c:pt idx="1">
                  <c:v>pod-</c:v>
                </c:pt>
                <c:pt idx="2">
                  <c:v>pere-</c:v>
                </c:pt>
                <c:pt idx="3">
                  <c:v>pri-</c:v>
                </c:pt>
                <c:pt idx="4">
                  <c:v>ot-</c:v>
                </c:pt>
                <c:pt idx="5">
                  <c:v>v(o)z-</c:v>
                </c:pt>
                <c:pt idx="6">
                  <c:v>u-</c:v>
                </c:pt>
                <c:pt idx="7">
                  <c:v>iz-</c:v>
                </c:pt>
                <c:pt idx="8">
                  <c:v>raz-</c:v>
                </c:pt>
                <c:pt idx="9">
                  <c:v>vy-</c:v>
                </c:pt>
                <c:pt idx="10">
                  <c:v>pro-</c:v>
                </c:pt>
                <c:pt idx="11">
                  <c:v>na-</c:v>
                </c:pt>
                <c:pt idx="12">
                  <c:v>o(b)-</c:v>
                </c:pt>
                <c:pt idx="13">
                  <c:v>za-</c:v>
                </c:pt>
                <c:pt idx="14">
                  <c:v>s-</c:v>
                </c:pt>
                <c:pt idx="15">
                  <c:v>po-</c:v>
                </c:pt>
              </c:strCache>
            </c:strRef>
          </c:cat>
          <c:val>
            <c:numRef>
              <c:f>Sheet1!$B$2:$B$17</c:f>
              <c:numCache>
                <c:formatCode>General</c:formatCode>
                <c:ptCount val="16"/>
                <c:pt idx="0">
                  <c:v>3</c:v>
                </c:pt>
                <c:pt idx="1">
                  <c:v>6</c:v>
                </c:pt>
                <c:pt idx="2">
                  <c:v>9</c:v>
                </c:pt>
                <c:pt idx="3">
                  <c:v>30</c:v>
                </c:pt>
                <c:pt idx="4">
                  <c:v>55</c:v>
                </c:pt>
                <c:pt idx="5">
                  <c:v>57</c:v>
                </c:pt>
                <c:pt idx="6">
                  <c:v>63</c:v>
                </c:pt>
                <c:pt idx="7">
                  <c:v>68</c:v>
                </c:pt>
                <c:pt idx="8">
                  <c:v>87</c:v>
                </c:pt>
                <c:pt idx="9">
                  <c:v>123</c:v>
                </c:pt>
                <c:pt idx="10">
                  <c:v>142</c:v>
                </c:pt>
                <c:pt idx="11">
                  <c:v>177</c:v>
                </c:pt>
                <c:pt idx="12">
                  <c:v>226</c:v>
                </c:pt>
                <c:pt idx="13">
                  <c:v>237</c:v>
                </c:pt>
                <c:pt idx="14">
                  <c:v>281</c:v>
                </c:pt>
                <c:pt idx="15">
                  <c:v>417</c:v>
                </c:pt>
              </c:numCache>
            </c:numRef>
          </c:val>
          <c:extLst>
            <c:ext xmlns:c16="http://schemas.microsoft.com/office/drawing/2014/chart" uri="{C3380CC4-5D6E-409C-BE32-E72D297353CC}">
              <c16:uniqueId val="{00000000-A78F-9F4A-A55D-0FC52451E0CF}"/>
            </c:ext>
          </c:extLst>
        </c:ser>
        <c:dLbls>
          <c:showLegendKey val="0"/>
          <c:showVal val="1"/>
          <c:showCatName val="0"/>
          <c:showSerName val="0"/>
          <c:showPercent val="0"/>
          <c:showBubbleSize val="0"/>
        </c:dLbls>
        <c:gapWidth val="150"/>
        <c:axId val="1774847880"/>
        <c:axId val="1774850856"/>
      </c:barChart>
      <c:catAx>
        <c:axId val="1774847880"/>
        <c:scaling>
          <c:orientation val="minMax"/>
        </c:scaling>
        <c:delete val="0"/>
        <c:axPos val="b"/>
        <c:numFmt formatCode="General" sourceLinked="0"/>
        <c:majorTickMark val="out"/>
        <c:minorTickMark val="none"/>
        <c:tickLblPos val="nextTo"/>
        <c:crossAx val="1774850856"/>
        <c:crosses val="autoZero"/>
        <c:auto val="1"/>
        <c:lblAlgn val="ctr"/>
        <c:lblOffset val="100"/>
        <c:noMultiLvlLbl val="0"/>
      </c:catAx>
      <c:valAx>
        <c:axId val="1774850856"/>
        <c:scaling>
          <c:orientation val="minMax"/>
        </c:scaling>
        <c:delete val="0"/>
        <c:axPos val="l"/>
        <c:majorGridlines/>
        <c:numFmt formatCode="General" sourceLinked="1"/>
        <c:majorTickMark val="out"/>
        <c:minorTickMark val="none"/>
        <c:tickLblPos val="nextTo"/>
        <c:crossAx val="1774847880"/>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9716E-4075-3941-90E1-6A2803137897}" type="datetimeFigureOut">
              <a:rPr lang="en-NO" smtClean="0"/>
              <a:t>19/05/2021</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CE904-2956-2B43-9600-FC0D814EF2C9}" type="slidenum">
              <a:rPr lang="en-NO" smtClean="0"/>
              <a:t>‹#›</a:t>
            </a:fld>
            <a:endParaRPr lang="en-NO"/>
          </a:p>
        </p:txBody>
      </p:sp>
    </p:spTree>
    <p:extLst>
      <p:ext uri="{BB962C8B-B14F-4D97-AF65-F5344CB8AC3E}">
        <p14:creationId xmlns:p14="http://schemas.microsoft.com/office/powerpoint/2010/main" val="236534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D80CE904-2956-2B43-9600-FC0D814EF2C9}" type="slidenum">
              <a:rPr lang="en-NO" smtClean="0"/>
              <a:t>7</a:t>
            </a:fld>
            <a:endParaRPr lang="en-NO"/>
          </a:p>
        </p:txBody>
      </p:sp>
    </p:spTree>
    <p:extLst>
      <p:ext uri="{BB962C8B-B14F-4D97-AF65-F5344CB8AC3E}">
        <p14:creationId xmlns:p14="http://schemas.microsoft.com/office/powerpoint/2010/main" val="312482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E43547C2-6640-4C45-9E70-32A643DDD2B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754558FF-FBCE-7A4D-9EE8-6CDB568BB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NO">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A0BBAE18-C01A-C140-AABC-CB4759CE6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4D3F3B6-13C1-F74F-BB80-6F3DB636C26B}" type="slidenum">
              <a:rPr lang="nb-NO" altLang="en-NO" sz="1200">
                <a:latin typeface="Arial" panose="020B0604020202020204" pitchFamily="34" charset="0"/>
              </a:rPr>
              <a:pPr eaLnBrk="1" hangingPunct="1"/>
              <a:t>15</a:t>
            </a:fld>
            <a:endParaRPr lang="nb-NO" altLang="en-NO" sz="1200">
              <a:latin typeface="Arial" panose="020B0604020202020204" pitchFamily="34" charset="0"/>
            </a:endParaRPr>
          </a:p>
        </p:txBody>
      </p:sp>
    </p:spTree>
    <p:extLst>
      <p:ext uri="{BB962C8B-B14F-4D97-AF65-F5344CB8AC3E}">
        <p14:creationId xmlns:p14="http://schemas.microsoft.com/office/powerpoint/2010/main" val="417296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70A368B-D266-8246-A1D1-9EF88433AC1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FDC189D-92D5-E64B-B08C-6F14EE802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NO">
                <a:ea typeface="ＭＳ Ｐゴシック" panose="020B0600070205080204" pitchFamily="34" charset="-128"/>
              </a:rPr>
              <a:t>Linguists at first misunderstood this system. They thought that kib</a:t>
            </a:r>
            <a:r>
              <a:rPr lang="en-US" altLang="en-US">
                <a:ea typeface="ＭＳ Ｐゴシック" panose="020B0600070205080204" pitchFamily="34" charset="-128"/>
              </a:rPr>
              <a:t>’</a:t>
            </a:r>
            <a:r>
              <a:rPr lang="en-US" altLang="en-NO">
                <a:ea typeface="ＭＳ Ｐゴシック" panose="020B0600070205080204" pitchFamily="34" charset="-128"/>
              </a:rPr>
              <a:t> meant candle, since that is what it usually means. Then they thought that </a:t>
            </a:r>
            <a:r>
              <a:rPr lang="en-US" altLang="en-NO" i="1">
                <a:ea typeface="ＭＳ Ｐゴシック" panose="020B0600070205080204" pitchFamily="34" charset="-128"/>
              </a:rPr>
              <a:t>tz</a:t>
            </a:r>
            <a:r>
              <a:rPr lang="en-US" altLang="en-US" i="1">
                <a:ea typeface="ＭＳ Ｐゴシック" panose="020B0600070205080204" pitchFamily="34" charset="-128"/>
              </a:rPr>
              <a:t>’</a:t>
            </a:r>
            <a:r>
              <a:rPr lang="en-US" altLang="en-NO" i="1">
                <a:ea typeface="ＭＳ Ｐゴシック" panose="020B0600070205080204" pitchFamily="34" charset="-128"/>
              </a:rPr>
              <a:t>íit</a:t>
            </a:r>
            <a:r>
              <a:rPr lang="en-US" altLang="en-NO">
                <a:ea typeface="ＭＳ Ｐゴシック" panose="020B0600070205080204" pitchFamily="34" charset="-128"/>
              </a:rPr>
              <a:t>  long-thin was an empty, purely formal marker, since candles are long and thin. What linguists did not appreciate at first was that kib</a:t>
            </a:r>
            <a:r>
              <a:rPr lang="en-US" altLang="en-US">
                <a:ea typeface="ＭＳ Ｐゴシック" panose="020B0600070205080204" pitchFamily="34" charset="-128"/>
              </a:rPr>
              <a:t>’</a:t>
            </a:r>
            <a:r>
              <a:rPr lang="en-US" altLang="en-NO">
                <a:ea typeface="ＭＳ Ｐゴシック" panose="020B0600070205080204" pitchFamily="34" charset="-128"/>
              </a:rPr>
              <a:t> doesn</a:t>
            </a:r>
            <a:r>
              <a:rPr lang="en-US" altLang="en-US">
                <a:ea typeface="ＭＳ Ｐゴシック" panose="020B0600070205080204" pitchFamily="34" charset="-128"/>
              </a:rPr>
              <a:t>’</a:t>
            </a:r>
            <a:r>
              <a:rPr lang="en-US" altLang="en-NO">
                <a:ea typeface="ＭＳ Ｐゴシック" panose="020B0600070205080204" pitchFamily="34" charset="-128"/>
              </a:rPr>
              <a:t>t mean candle, it means wax! </a:t>
            </a:r>
          </a:p>
          <a:p>
            <a:r>
              <a:rPr lang="en-US" altLang="en-NO">
                <a:ea typeface="ＭＳ Ｐゴシック" panose="020B0600070205080204" pitchFamily="34" charset="-128"/>
              </a:rPr>
              <a:t>And </a:t>
            </a:r>
            <a:r>
              <a:rPr lang="en-US" altLang="en-NO" i="1">
                <a:ea typeface="ＭＳ Ｐゴシック" panose="020B0600070205080204" pitchFamily="34" charset="-128"/>
              </a:rPr>
              <a:t>kib</a:t>
            </a:r>
            <a:r>
              <a:rPr lang="en-US" altLang="en-US" i="1">
                <a:ea typeface="ＭＳ Ｐゴシック" panose="020B0600070205080204" pitchFamily="34" charset="-128"/>
              </a:rPr>
              <a:t>’</a:t>
            </a:r>
            <a:r>
              <a:rPr lang="en-US" altLang="ja-JP">
                <a:ea typeface="ＭＳ Ｐゴシック" panose="020B0600070205080204" pitchFamily="34" charset="-128"/>
              </a:rPr>
              <a:t> is representative of Yucatec Maya nouns in general, because nouns in this language refer to substances. From the perspective of Yucatec Maya, the world is an array of substances. The role of classifiers like </a:t>
            </a:r>
            <a:r>
              <a:rPr lang="en-US" altLang="ja-JP" i="1">
                <a:ea typeface="ＭＳ Ｐゴシック" panose="020B0600070205080204" pitchFamily="34" charset="-128"/>
              </a:rPr>
              <a:t>tz</a:t>
            </a:r>
            <a:r>
              <a:rPr lang="en-US" altLang="en-US" i="1">
                <a:ea typeface="ＭＳ Ｐゴシック" panose="020B0600070205080204" pitchFamily="34" charset="-128"/>
              </a:rPr>
              <a:t>’</a:t>
            </a:r>
            <a:r>
              <a:rPr lang="en-US" altLang="ja-JP" i="1">
                <a:ea typeface="ＭＳ Ｐゴシック" panose="020B0600070205080204" pitchFamily="34" charset="-128"/>
              </a:rPr>
              <a:t>íit</a:t>
            </a:r>
            <a:r>
              <a:rPr lang="en-US" altLang="ja-JP">
                <a:ea typeface="ＭＳ Ｐゴシック" panose="020B0600070205080204" pitchFamily="34" charset="-128"/>
              </a:rPr>
              <a:t> and </a:t>
            </a:r>
            <a:r>
              <a:rPr lang="en-US" altLang="ja-JP" i="1">
                <a:ea typeface="ＭＳ Ｐゴシック" panose="020B0600070205080204" pitchFamily="34" charset="-128"/>
              </a:rPr>
              <a:t>wáal</a:t>
            </a:r>
            <a:r>
              <a:rPr lang="en-US" altLang="ja-JP">
                <a:ea typeface="ＭＳ Ｐゴシック" panose="020B0600070205080204" pitchFamily="34" charset="-128"/>
              </a:rPr>
              <a:t> is to specify various possible units of substances when necessary, like when counting. It is as if the count nouns in English disappeared and were replaced with mass nouns. </a:t>
            </a:r>
            <a:endParaRPr lang="en-US" altLang="en-NO">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04B7D645-9159-C04A-8622-C2CF13554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4CD7402-FEF8-F842-968A-D55975378779}" type="slidenum">
              <a:rPr lang="nb-NO" altLang="en-NO" sz="1200">
                <a:latin typeface="Arial" panose="020B0604020202020204" pitchFamily="34" charset="0"/>
              </a:rPr>
              <a:pPr eaLnBrk="1" hangingPunct="1"/>
              <a:t>17</a:t>
            </a:fld>
            <a:endParaRPr lang="nb-NO" altLang="en-NO" sz="1200">
              <a:latin typeface="Arial" panose="020B0604020202020204" pitchFamily="34" charset="0"/>
            </a:endParaRPr>
          </a:p>
        </p:txBody>
      </p:sp>
    </p:spTree>
    <p:extLst>
      <p:ext uri="{BB962C8B-B14F-4D97-AF65-F5344CB8AC3E}">
        <p14:creationId xmlns:p14="http://schemas.microsoft.com/office/powerpoint/2010/main" val="102396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309FFE5C-584B-0F43-8153-0952015A981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F1DEEB7D-EF54-784E-8788-6851E03E6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NO">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DEA7C21D-8005-484D-98B4-97AC34306D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4632AF-60E5-7F42-94F9-6F416505483A}" type="slidenum">
              <a:rPr lang="nb-NO" altLang="en-NO" sz="1200">
                <a:latin typeface="Arial" panose="020B0604020202020204" pitchFamily="34" charset="0"/>
              </a:rPr>
              <a:pPr eaLnBrk="1" hangingPunct="1"/>
              <a:t>22</a:t>
            </a:fld>
            <a:endParaRPr lang="nb-NO" altLang="en-NO" sz="1200">
              <a:latin typeface="Arial" panose="020B0604020202020204" pitchFamily="34" charset="0"/>
            </a:endParaRPr>
          </a:p>
        </p:txBody>
      </p:sp>
    </p:spTree>
    <p:extLst>
      <p:ext uri="{BB962C8B-B14F-4D97-AF65-F5344CB8AC3E}">
        <p14:creationId xmlns:p14="http://schemas.microsoft.com/office/powerpoint/2010/main" val="285520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4869-456B-E749-82E8-2A6D291025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A7549FDB-F266-3645-9EB0-8E444E62F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BDB9E30C-7982-F745-B50E-CCF2193B2430}"/>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5" name="Footer Placeholder 4">
            <a:extLst>
              <a:ext uri="{FF2B5EF4-FFF2-40B4-BE49-F238E27FC236}">
                <a16:creationId xmlns:a16="http://schemas.microsoft.com/office/drawing/2014/main" id="{AE4EF198-5E32-FF4E-BA15-16D2CC5DB8F1}"/>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2F1C5B0C-C7F6-D345-8F4D-178998939B95}"/>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125483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ACAC-2814-D449-BF1D-4A8C509177BC}"/>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6FBA0A03-FD4E-BD4F-A5A1-B5F6CF4B3F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2D46EE8C-52D2-CF45-9ABF-6851AC811480}"/>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5" name="Footer Placeholder 4">
            <a:extLst>
              <a:ext uri="{FF2B5EF4-FFF2-40B4-BE49-F238E27FC236}">
                <a16:creationId xmlns:a16="http://schemas.microsoft.com/office/drawing/2014/main" id="{D9E65A7E-FF82-AA43-8711-6985F1145660}"/>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AC50C1EE-0474-C248-934F-3FF9D9A3CCA2}"/>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183940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50F779-8BDB-A34D-9318-A18844AD4CE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54A20766-8387-754E-B476-FDA8165902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4D8004D7-0CA0-814C-B3AF-A9D6BFC2254E}"/>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5" name="Footer Placeholder 4">
            <a:extLst>
              <a:ext uri="{FF2B5EF4-FFF2-40B4-BE49-F238E27FC236}">
                <a16:creationId xmlns:a16="http://schemas.microsoft.com/office/drawing/2014/main" id="{E4734773-2BAD-BB4C-B19C-1B5782857D51}"/>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DBCE5256-9D77-D64F-B016-0512AC39C1C0}"/>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4926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p:bg>
      <p:bgPr>
        <a:solidFill>
          <a:srgbClr val="EFEFEF"/>
        </a:solidFill>
        <a:effectLst/>
      </p:bgPr>
    </p:bg>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9BA1DF-EA8C-AD48-B72D-2335FF950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0808" cy="6857999"/>
          </a:xfrm>
          <a:prstGeom prst="rect">
            <a:avLst/>
          </a:prstGeom>
        </p:spPr>
      </p:pic>
      <p:pic>
        <p:nvPicPr>
          <p:cNvPr id="12" name="Gráfico 11">
            <a:extLst>
              <a:ext uri="{FF2B5EF4-FFF2-40B4-BE49-F238E27FC236}">
                <a16:creationId xmlns:a16="http://schemas.microsoft.com/office/drawing/2014/main" id="{E27BB818-1331-AF4B-AD9C-AB37E05319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7129" y="6364288"/>
            <a:ext cx="1798716" cy="164687"/>
          </a:xfrm>
          <a:prstGeom prst="rect">
            <a:avLst/>
          </a:prstGeom>
        </p:spPr>
      </p:pic>
    </p:spTree>
    <p:extLst>
      <p:ext uri="{BB962C8B-B14F-4D97-AF65-F5344CB8AC3E}">
        <p14:creationId xmlns:p14="http://schemas.microsoft.com/office/powerpoint/2010/main" val="2889912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inza">
    <p:bg>
      <p:bgPr>
        <a:solidFill>
          <a:srgbClr val="EFEFEF"/>
        </a:solidFill>
        <a:effectLst/>
      </p:bgPr>
    </p:bg>
    <p:spTree>
      <p:nvGrpSpPr>
        <p:cNvPr id="1" name=""/>
        <p:cNvGrpSpPr/>
        <p:nvPr/>
      </p:nvGrpSpPr>
      <p:grpSpPr>
        <a:xfrm>
          <a:off x="0" y="0"/>
          <a:ext cx="0" cy="0"/>
          <a:chOff x="0" y="0"/>
          <a:chExt cx="0" cy="0"/>
        </a:xfrm>
      </p:grpSpPr>
      <p:pic>
        <p:nvPicPr>
          <p:cNvPr id="12" name="Gráfico 11">
            <a:extLst>
              <a:ext uri="{FF2B5EF4-FFF2-40B4-BE49-F238E27FC236}">
                <a16:creationId xmlns:a16="http://schemas.microsoft.com/office/drawing/2014/main" id="{E27BB818-1331-AF4B-AD9C-AB37E0531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7129" y="6364288"/>
            <a:ext cx="1798716" cy="164687"/>
          </a:xfrm>
          <a:prstGeom prst="rect">
            <a:avLst/>
          </a:prstGeom>
        </p:spPr>
      </p:pic>
      <p:pic>
        <p:nvPicPr>
          <p:cNvPr id="3" name="Gráfico 2">
            <a:extLst>
              <a:ext uri="{FF2B5EF4-FFF2-40B4-BE49-F238E27FC236}">
                <a16:creationId xmlns:a16="http://schemas.microsoft.com/office/drawing/2014/main" id="{CE0869DC-720F-854A-95BB-31A07F3FD3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5278" y="6173914"/>
            <a:ext cx="2026722" cy="684086"/>
          </a:xfrm>
          <a:prstGeom prst="rect">
            <a:avLst/>
          </a:prstGeom>
        </p:spPr>
      </p:pic>
    </p:spTree>
    <p:extLst>
      <p:ext uri="{BB962C8B-B14F-4D97-AF65-F5344CB8AC3E}">
        <p14:creationId xmlns:p14="http://schemas.microsoft.com/office/powerpoint/2010/main" val="106586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echamento">
    <p:bg>
      <p:bgPr>
        <a:solidFill>
          <a:srgbClr val="EFEFEF"/>
        </a:solidFill>
        <a:effectLst/>
      </p:bgPr>
    </p:bg>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1F526DEB-1592-7148-AB48-AA277F0A13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7145"/>
            <a:ext cx="12160332" cy="6840855"/>
          </a:xfrm>
          <a:prstGeom prst="rect">
            <a:avLst/>
          </a:prstGeom>
        </p:spPr>
      </p:pic>
      <p:pic>
        <p:nvPicPr>
          <p:cNvPr id="5" name="Gráfico 4">
            <a:extLst>
              <a:ext uri="{FF2B5EF4-FFF2-40B4-BE49-F238E27FC236}">
                <a16:creationId xmlns:a16="http://schemas.microsoft.com/office/drawing/2014/main" id="{7F897B49-B75B-AB4D-AFBA-541E14A270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56611" y="3353352"/>
            <a:ext cx="4078778" cy="570071"/>
          </a:xfrm>
          <a:prstGeom prst="rect">
            <a:avLst/>
          </a:prstGeom>
        </p:spPr>
      </p:pic>
      <p:pic>
        <p:nvPicPr>
          <p:cNvPr id="7" name="Gráfico 6">
            <a:extLst>
              <a:ext uri="{FF2B5EF4-FFF2-40B4-BE49-F238E27FC236}">
                <a16:creationId xmlns:a16="http://schemas.microsoft.com/office/drawing/2014/main" id="{330BB403-0ACC-B44D-85F5-40DD39C58E8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335979" y="6036844"/>
            <a:ext cx="1520042" cy="228029"/>
          </a:xfrm>
          <a:prstGeom prst="rect">
            <a:avLst/>
          </a:prstGeom>
        </p:spPr>
      </p:pic>
    </p:spTree>
    <p:extLst>
      <p:ext uri="{BB962C8B-B14F-4D97-AF65-F5344CB8AC3E}">
        <p14:creationId xmlns:p14="http://schemas.microsoft.com/office/powerpoint/2010/main" val="55226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D259-C70F-D24C-A9C0-DB693C6F9DFA}"/>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10A0145D-D85D-0747-A0BB-839205C3D2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70FA097-769C-7843-A277-50F01DD19547}"/>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5" name="Footer Placeholder 4">
            <a:extLst>
              <a:ext uri="{FF2B5EF4-FFF2-40B4-BE49-F238E27FC236}">
                <a16:creationId xmlns:a16="http://schemas.microsoft.com/office/drawing/2014/main" id="{0FD48D1C-5532-7842-99B3-68060A687F19}"/>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219E6EC7-E1F9-2545-BC71-313A1C0617D9}"/>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28876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214B-2FA0-D44A-B42C-10072224B9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72764260-F427-344A-8392-24EB2BBD7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AB9444-6AA4-6F4D-9E46-AD35F5EDF2C1}"/>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5" name="Footer Placeholder 4">
            <a:extLst>
              <a:ext uri="{FF2B5EF4-FFF2-40B4-BE49-F238E27FC236}">
                <a16:creationId xmlns:a16="http://schemas.microsoft.com/office/drawing/2014/main" id="{A0E0A6B0-2898-A241-A135-6E115267C82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CEE47CDA-952E-EF40-AD50-524696992D5A}"/>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386318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9E37-79FB-A74A-AB24-0F74BBBE37AE}"/>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843EEE6C-1C6B-974B-B644-8FB7FC50CAF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42C6B3DA-1B45-6C4B-A694-FD8A11A096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C2C12364-FDAD-3648-9A93-18A500684C3C}"/>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6" name="Footer Placeholder 5">
            <a:extLst>
              <a:ext uri="{FF2B5EF4-FFF2-40B4-BE49-F238E27FC236}">
                <a16:creationId xmlns:a16="http://schemas.microsoft.com/office/drawing/2014/main" id="{E13C4CC8-AFA5-8342-83FF-4677E9949B51}"/>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3BAB0A13-6A0A-D243-AA97-283E6F81CB5C}"/>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64280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093A-F7B5-7545-B28B-3088DD588CD4}"/>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71677633-08CC-DC47-90CA-2F926D7AA5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A5B45CF-7453-304A-BEE1-51DBEC7A16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F3700906-71BE-7345-9CCC-F479BACBD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09A5FA-3A92-2940-B8D9-6D8EBF09E4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7B2DFD0D-9DDD-3241-9B02-7FAA81F71F72}"/>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8" name="Footer Placeholder 7">
            <a:extLst>
              <a:ext uri="{FF2B5EF4-FFF2-40B4-BE49-F238E27FC236}">
                <a16:creationId xmlns:a16="http://schemas.microsoft.com/office/drawing/2014/main" id="{675E4A99-97F0-1347-8F56-4E4B47E0506F}"/>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6A141360-5422-6045-93FC-A00F0D33995A}"/>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192294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FFBB-703F-8848-B581-DF42A086335C}"/>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BB1335B5-4134-6246-B5C3-2A1659A70D1E}"/>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4" name="Footer Placeholder 3">
            <a:extLst>
              <a:ext uri="{FF2B5EF4-FFF2-40B4-BE49-F238E27FC236}">
                <a16:creationId xmlns:a16="http://schemas.microsoft.com/office/drawing/2014/main" id="{E0F4C516-02BD-774D-B8A3-BC1D7212D176}"/>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846ECF35-CBE1-6049-9191-25EAC1BF48AA}"/>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7922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16337-B1A8-3F47-B2C7-2B31FB178283}"/>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3" name="Footer Placeholder 2">
            <a:extLst>
              <a:ext uri="{FF2B5EF4-FFF2-40B4-BE49-F238E27FC236}">
                <a16:creationId xmlns:a16="http://schemas.microsoft.com/office/drawing/2014/main" id="{E2A8C383-ED48-F84E-899A-4B08B7F7AAC2}"/>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1FB9F9C8-7824-3F48-8843-D9B1CCBE358F}"/>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228260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FDCA-D562-DE4B-B62A-86CC307E4E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399196B3-D45B-B444-8C5A-871647F9A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71DD40D4-0F10-4F41-BA85-695453D8F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80CC3E-11F2-2743-A9CD-8D3024A774DC}"/>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6" name="Footer Placeholder 5">
            <a:extLst>
              <a:ext uri="{FF2B5EF4-FFF2-40B4-BE49-F238E27FC236}">
                <a16:creationId xmlns:a16="http://schemas.microsoft.com/office/drawing/2014/main" id="{9C8F7FDE-BFB0-A64D-8898-930423482BD4}"/>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91AC5965-9696-804A-80AA-27C517E91F0B}"/>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427611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59B2-B2FE-A249-ACA3-187E4179A9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BE731ABF-F1B9-304C-951B-F041BFA7F4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C7C47E2A-2AE7-6147-AB3D-519F806EB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FFA433-1D6D-A04F-B741-268F7D1BDC12}"/>
              </a:ext>
            </a:extLst>
          </p:cNvPr>
          <p:cNvSpPr>
            <a:spLocks noGrp="1"/>
          </p:cNvSpPr>
          <p:nvPr>
            <p:ph type="dt" sz="half" idx="10"/>
          </p:nvPr>
        </p:nvSpPr>
        <p:spPr/>
        <p:txBody>
          <a:bodyPr/>
          <a:lstStyle/>
          <a:p>
            <a:fld id="{AB020154-F043-8841-9A17-FC06340BA843}" type="datetimeFigureOut">
              <a:rPr lang="en-NO" smtClean="0"/>
              <a:t>19/05/2021</a:t>
            </a:fld>
            <a:endParaRPr lang="en-NO"/>
          </a:p>
        </p:txBody>
      </p:sp>
      <p:sp>
        <p:nvSpPr>
          <p:cNvPr id="6" name="Footer Placeholder 5">
            <a:extLst>
              <a:ext uri="{FF2B5EF4-FFF2-40B4-BE49-F238E27FC236}">
                <a16:creationId xmlns:a16="http://schemas.microsoft.com/office/drawing/2014/main" id="{485DEF9D-939E-5842-BB4A-B37F5EB28947}"/>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F0390EE7-2313-F941-B873-E426DA503081}"/>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194854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FEF7C-A084-5041-B84F-E45917D8A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6E5D46E6-7998-B546-97CF-E40705C19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559A0603-CA49-DA46-B344-A94AF7EE8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20154-F043-8841-9A17-FC06340BA843}" type="datetimeFigureOut">
              <a:rPr lang="en-NO" smtClean="0"/>
              <a:t>19/05/2021</a:t>
            </a:fld>
            <a:endParaRPr lang="en-NO"/>
          </a:p>
        </p:txBody>
      </p:sp>
      <p:sp>
        <p:nvSpPr>
          <p:cNvPr id="5" name="Footer Placeholder 4">
            <a:extLst>
              <a:ext uri="{FF2B5EF4-FFF2-40B4-BE49-F238E27FC236}">
                <a16:creationId xmlns:a16="http://schemas.microsoft.com/office/drawing/2014/main" id="{E2E11A5F-D763-644C-B9CA-813BE3AC3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E30EE723-4FCC-FC4C-A6A2-05E171F60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F8B94-D2B1-094C-AE0B-1A25931F56B2}" type="slidenum">
              <a:rPr lang="en-NO" smtClean="0"/>
              <a:t>‹#›</a:t>
            </a:fld>
            <a:endParaRPr lang="en-NO"/>
          </a:p>
        </p:txBody>
      </p:sp>
    </p:spTree>
    <p:extLst>
      <p:ext uri="{BB962C8B-B14F-4D97-AF65-F5344CB8AC3E}">
        <p14:creationId xmlns:p14="http://schemas.microsoft.com/office/powerpoint/2010/main" val="2927687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dx.doi.org/10.1016/j.lingua.2015.09.00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BDD4384-02DC-5D47-9804-DDB474D1D1CF}"/>
              </a:ext>
            </a:extLst>
          </p:cNvPr>
          <p:cNvSpPr txBox="1"/>
          <p:nvPr/>
        </p:nvSpPr>
        <p:spPr>
          <a:xfrm>
            <a:off x="873636" y="1117825"/>
            <a:ext cx="6058069" cy="923330"/>
          </a:xfrm>
          <a:prstGeom prst="rect">
            <a:avLst/>
          </a:prstGeom>
          <a:noFill/>
        </p:spPr>
        <p:txBody>
          <a:bodyPr wrap="none" rtlCol="0">
            <a:spAutoFit/>
          </a:bodyPr>
          <a:lstStyle/>
          <a:p>
            <a:r>
              <a:rPr lang="pt-BR" sz="2700" b="1" dirty="0">
                <a:latin typeface="Arial" panose="020B0604020202020204" pitchFamily="34" charset="0"/>
                <a:cs typeface="Arial" panose="020B0604020202020204" pitchFamily="34" charset="0"/>
              </a:rPr>
              <a:t>Laura A. </a:t>
            </a:r>
            <a:r>
              <a:rPr lang="pt-BR" sz="2700" b="1" dirty="0" err="1">
                <a:latin typeface="Arial" panose="020B0604020202020204" pitchFamily="34" charset="0"/>
                <a:cs typeface="Arial" panose="020B0604020202020204" pitchFamily="34" charset="0"/>
              </a:rPr>
              <a:t>Janda</a:t>
            </a:r>
            <a:endParaRPr lang="pt-BR" sz="2700" b="1" dirty="0">
              <a:latin typeface="Arial" panose="020B0604020202020204" pitchFamily="34" charset="0"/>
              <a:cs typeface="Arial" panose="020B0604020202020204" pitchFamily="34" charset="0"/>
            </a:endParaRPr>
          </a:p>
          <a:p>
            <a:r>
              <a:rPr lang="pt-BR" sz="2700" b="1" dirty="0" err="1">
                <a:latin typeface="Arial" panose="020B0604020202020204" pitchFamily="34" charset="0"/>
                <a:cs typeface="Arial" panose="020B0604020202020204" pitchFamily="34" charset="0"/>
              </a:rPr>
              <a:t>UiT</a:t>
            </a:r>
            <a:r>
              <a:rPr lang="pt-BR" sz="2700" b="1" dirty="0">
                <a:latin typeface="Arial" panose="020B0604020202020204" pitchFamily="34" charset="0"/>
                <a:cs typeface="Arial" panose="020B0604020202020204" pitchFamily="34" charset="0"/>
              </a:rPr>
              <a:t> The </a:t>
            </a:r>
            <a:r>
              <a:rPr lang="pt-BR" sz="2700" b="1" dirty="0" err="1">
                <a:latin typeface="Arial" panose="020B0604020202020204" pitchFamily="34" charset="0"/>
                <a:cs typeface="Arial" panose="020B0604020202020204" pitchFamily="34" charset="0"/>
              </a:rPr>
              <a:t>Arctic</a:t>
            </a:r>
            <a:r>
              <a:rPr lang="pt-BR" sz="2700" b="1" dirty="0">
                <a:latin typeface="Arial" panose="020B0604020202020204" pitchFamily="34" charset="0"/>
                <a:cs typeface="Arial" panose="020B0604020202020204" pitchFamily="34" charset="0"/>
              </a:rPr>
              <a:t> </a:t>
            </a:r>
            <a:r>
              <a:rPr lang="pt-BR" sz="2700" b="1" dirty="0" err="1">
                <a:latin typeface="Arial" panose="020B0604020202020204" pitchFamily="34" charset="0"/>
                <a:cs typeface="Arial" panose="020B0604020202020204" pitchFamily="34" charset="0"/>
              </a:rPr>
              <a:t>University</a:t>
            </a:r>
            <a:r>
              <a:rPr lang="pt-BR" sz="2700" b="1" dirty="0">
                <a:latin typeface="Arial" panose="020B0604020202020204" pitchFamily="34" charset="0"/>
                <a:cs typeface="Arial" panose="020B0604020202020204" pitchFamily="34" charset="0"/>
              </a:rPr>
              <a:t> </a:t>
            </a:r>
            <a:r>
              <a:rPr lang="pt-BR" sz="2700" b="1" dirty="0" err="1">
                <a:latin typeface="Arial" panose="020B0604020202020204" pitchFamily="34" charset="0"/>
                <a:cs typeface="Arial" panose="020B0604020202020204" pitchFamily="34" charset="0"/>
              </a:rPr>
              <a:t>of</a:t>
            </a:r>
            <a:r>
              <a:rPr lang="pt-BR" sz="2700" b="1" dirty="0">
                <a:latin typeface="Arial" panose="020B0604020202020204" pitchFamily="34" charset="0"/>
                <a:cs typeface="Arial" panose="020B0604020202020204" pitchFamily="34" charset="0"/>
              </a:rPr>
              <a:t> </a:t>
            </a:r>
            <a:r>
              <a:rPr lang="pt-BR" sz="2700" b="1" dirty="0" err="1">
                <a:latin typeface="Arial" panose="020B0604020202020204" pitchFamily="34" charset="0"/>
                <a:cs typeface="Arial" panose="020B0604020202020204" pitchFamily="34" charset="0"/>
              </a:rPr>
              <a:t>Norway</a:t>
            </a:r>
            <a:endParaRPr lang="pt-BR" sz="2700" b="1"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9A693511-6AC5-C743-AF4D-67F8700F5921}"/>
              </a:ext>
            </a:extLst>
          </p:cNvPr>
          <p:cNvSpPr txBox="1"/>
          <p:nvPr/>
        </p:nvSpPr>
        <p:spPr>
          <a:xfrm>
            <a:off x="886334" y="2057535"/>
            <a:ext cx="6593235" cy="2114874"/>
          </a:xfrm>
          <a:prstGeom prst="rect">
            <a:avLst/>
          </a:prstGeom>
          <a:noFill/>
        </p:spPr>
        <p:txBody>
          <a:bodyPr wrap="square" rtlCol="0">
            <a:spAutoFit/>
          </a:bodyPr>
          <a:lstStyle/>
          <a:p>
            <a:pPr>
              <a:lnSpc>
                <a:spcPts val="5399"/>
              </a:lnSpc>
            </a:pPr>
            <a:r>
              <a:rPr lang="pt-BR" sz="4049" dirty="0" err="1">
                <a:latin typeface="Arial" panose="020B0604020202020204" pitchFamily="34" charset="0"/>
                <a:cs typeface="Arial" panose="020B0604020202020204" pitchFamily="34" charset="0"/>
              </a:rPr>
              <a:t>Verb</a:t>
            </a:r>
            <a:r>
              <a:rPr lang="pt-BR" sz="4049" dirty="0">
                <a:latin typeface="Arial" panose="020B0604020202020204" pitchFamily="34" charset="0"/>
                <a:cs typeface="Arial" panose="020B0604020202020204" pitchFamily="34" charset="0"/>
              </a:rPr>
              <a:t> </a:t>
            </a:r>
            <a:r>
              <a:rPr lang="pt-BR" sz="4049" dirty="0" err="1">
                <a:latin typeface="Arial" panose="020B0604020202020204" pitchFamily="34" charset="0"/>
                <a:cs typeface="Arial" panose="020B0604020202020204" pitchFamily="34" charset="0"/>
              </a:rPr>
              <a:t>classifiers</a:t>
            </a:r>
            <a:r>
              <a:rPr lang="pt-BR" sz="4049" dirty="0">
                <a:latin typeface="Arial" panose="020B0604020202020204" pitchFamily="34" charset="0"/>
                <a:cs typeface="Arial" panose="020B0604020202020204" pitchFamily="34" charset="0"/>
              </a:rPr>
              <a:t> – </a:t>
            </a:r>
          </a:p>
          <a:p>
            <a:pPr>
              <a:lnSpc>
                <a:spcPts val="5399"/>
              </a:lnSpc>
            </a:pPr>
            <a:r>
              <a:rPr lang="pt-BR" sz="4049" dirty="0" err="1">
                <a:latin typeface="Arial" panose="020B0604020202020204" pitchFamily="34" charset="0"/>
                <a:cs typeface="Arial" panose="020B0604020202020204" pitchFamily="34" charset="0"/>
              </a:rPr>
              <a:t>not</a:t>
            </a:r>
            <a:r>
              <a:rPr lang="pt-BR" sz="4049" dirty="0">
                <a:latin typeface="Arial" panose="020B0604020202020204" pitchFamily="34" charset="0"/>
                <a:cs typeface="Arial" panose="020B0604020202020204" pitchFamily="34" charset="0"/>
              </a:rPr>
              <a:t> </a:t>
            </a:r>
            <a:r>
              <a:rPr lang="pt-BR" sz="4049" dirty="0" err="1">
                <a:latin typeface="Arial" panose="020B0604020202020204" pitchFamily="34" charset="0"/>
                <a:cs typeface="Arial" panose="020B0604020202020204" pitchFamily="34" charset="0"/>
              </a:rPr>
              <a:t>so</a:t>
            </a:r>
            <a:r>
              <a:rPr lang="pt-BR" sz="4049" dirty="0">
                <a:latin typeface="Arial" panose="020B0604020202020204" pitchFamily="34" charset="0"/>
                <a:cs typeface="Arial" panose="020B0604020202020204" pitchFamily="34" charset="0"/>
              </a:rPr>
              <a:t> </a:t>
            </a:r>
            <a:r>
              <a:rPr lang="pt-BR" sz="4049" dirty="0" err="1">
                <a:latin typeface="Arial" panose="020B0604020202020204" pitchFamily="34" charset="0"/>
                <a:cs typeface="Arial" panose="020B0604020202020204" pitchFamily="34" charset="0"/>
              </a:rPr>
              <a:t>exotic</a:t>
            </a:r>
            <a:r>
              <a:rPr lang="pt-BR" sz="4049" dirty="0">
                <a:latin typeface="Arial" panose="020B0604020202020204" pitchFamily="34" charset="0"/>
                <a:cs typeface="Arial" panose="020B0604020202020204" pitchFamily="34" charset="0"/>
              </a:rPr>
              <a:t> </a:t>
            </a:r>
            <a:r>
              <a:rPr lang="pt-BR" sz="4049" dirty="0" err="1">
                <a:latin typeface="Arial" panose="020B0604020202020204" pitchFamily="34" charset="0"/>
                <a:cs typeface="Arial" panose="020B0604020202020204" pitchFamily="34" charset="0"/>
              </a:rPr>
              <a:t>after</a:t>
            </a:r>
            <a:r>
              <a:rPr lang="pt-BR" sz="4049" dirty="0">
                <a:latin typeface="Arial" panose="020B0604020202020204" pitchFamily="34" charset="0"/>
                <a:cs typeface="Arial" panose="020B0604020202020204" pitchFamily="34" charset="0"/>
              </a:rPr>
              <a:t> </a:t>
            </a:r>
            <a:r>
              <a:rPr lang="pt-BR" sz="4049" dirty="0" err="1">
                <a:latin typeface="Arial" panose="020B0604020202020204" pitchFamily="34" charset="0"/>
                <a:cs typeface="Arial" panose="020B0604020202020204" pitchFamily="34" charset="0"/>
              </a:rPr>
              <a:t>all</a:t>
            </a:r>
            <a:r>
              <a:rPr lang="pt-BR" sz="4049" dirty="0">
                <a:latin typeface="Arial" panose="020B0604020202020204" pitchFamily="34" charset="0"/>
                <a:cs typeface="Arial" panose="020B0604020202020204" pitchFamily="34" charset="0"/>
              </a:rPr>
              <a:t>? </a:t>
            </a:r>
          </a:p>
          <a:p>
            <a:pPr>
              <a:lnSpc>
                <a:spcPts val="5399"/>
              </a:lnSpc>
            </a:pPr>
            <a:r>
              <a:rPr lang="pt-BR" sz="4049" dirty="0">
                <a:latin typeface="Arial" panose="020B0604020202020204" pitchFamily="34" charset="0"/>
                <a:cs typeface="Arial" panose="020B0604020202020204" pitchFamily="34" charset="0"/>
              </a:rPr>
              <a:t>The case </a:t>
            </a:r>
            <a:r>
              <a:rPr lang="pt-BR" sz="4049" dirty="0" err="1">
                <a:latin typeface="Arial" panose="020B0604020202020204" pitchFamily="34" charset="0"/>
                <a:cs typeface="Arial" panose="020B0604020202020204" pitchFamily="34" charset="0"/>
              </a:rPr>
              <a:t>of</a:t>
            </a:r>
            <a:r>
              <a:rPr lang="pt-BR" sz="4049" dirty="0">
                <a:latin typeface="Arial" panose="020B0604020202020204" pitchFamily="34" charset="0"/>
                <a:cs typeface="Arial" panose="020B0604020202020204" pitchFamily="34" charset="0"/>
              </a:rPr>
              <a:t> </a:t>
            </a:r>
            <a:r>
              <a:rPr lang="pt-BR" sz="4049" dirty="0" err="1">
                <a:latin typeface="Arial" panose="020B0604020202020204" pitchFamily="34" charset="0"/>
                <a:cs typeface="Arial" panose="020B0604020202020204" pitchFamily="34" charset="0"/>
              </a:rPr>
              <a:t>Russian</a:t>
            </a:r>
            <a:r>
              <a:rPr lang="pt-BR" sz="4049"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7285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CF15-6D8C-144E-8759-BD5320CA4FE9}"/>
              </a:ext>
            </a:extLst>
          </p:cNvPr>
          <p:cNvSpPr>
            <a:spLocks noGrp="1"/>
          </p:cNvSpPr>
          <p:nvPr>
            <p:ph type="title"/>
          </p:nvPr>
        </p:nvSpPr>
        <p:spPr>
          <a:xfrm>
            <a:off x="108153" y="72955"/>
            <a:ext cx="10515600" cy="930898"/>
          </a:xfrm>
        </p:spPr>
        <p:txBody>
          <a:bodyPr/>
          <a:lstStyle/>
          <a:p>
            <a:r>
              <a:rPr lang="en-NO" dirty="0">
                <a:latin typeface="Arial" panose="020B0604020202020204" pitchFamily="34" charset="0"/>
                <a:cs typeface="Arial" panose="020B0604020202020204" pitchFamily="34" charset="0"/>
              </a:rPr>
              <a:t>Russian has 17 perfectivizing prefixes</a:t>
            </a:r>
          </a:p>
        </p:txBody>
      </p:sp>
      <p:graphicFrame>
        <p:nvGraphicFramePr>
          <p:cNvPr id="4" name="Table 4">
            <a:extLst>
              <a:ext uri="{FF2B5EF4-FFF2-40B4-BE49-F238E27FC236}">
                <a16:creationId xmlns:a16="http://schemas.microsoft.com/office/drawing/2014/main" id="{31EBBF59-83BF-BF46-9BAB-B36E84E593C3}"/>
              </a:ext>
            </a:extLst>
          </p:cNvPr>
          <p:cNvGraphicFramePr>
            <a:graphicFrameLocks noGrp="1"/>
          </p:cNvGraphicFramePr>
          <p:nvPr>
            <p:ph idx="1"/>
            <p:extLst>
              <p:ext uri="{D42A27DB-BD31-4B8C-83A1-F6EECF244321}">
                <p14:modId xmlns:p14="http://schemas.microsoft.com/office/powerpoint/2010/main" val="1129282860"/>
              </p:ext>
            </p:extLst>
          </p:nvPr>
        </p:nvGraphicFramePr>
        <p:xfrm>
          <a:off x="98214" y="948229"/>
          <a:ext cx="12083847" cy="5791200"/>
        </p:xfrm>
        <a:graphic>
          <a:graphicData uri="http://schemas.openxmlformats.org/drawingml/2006/table">
            <a:tbl>
              <a:tblPr firstRow="1" bandRow="1">
                <a:tableStyleId>{5C22544A-7EE6-4342-B048-85BDC9FD1C3A}</a:tableStyleId>
              </a:tblPr>
              <a:tblGrid>
                <a:gridCol w="909320">
                  <a:extLst>
                    <a:ext uri="{9D8B030D-6E8A-4147-A177-3AD203B41FA5}">
                      <a16:colId xmlns:a16="http://schemas.microsoft.com/office/drawing/2014/main" val="144421744"/>
                    </a:ext>
                  </a:extLst>
                </a:gridCol>
                <a:gridCol w="1794553">
                  <a:extLst>
                    <a:ext uri="{9D8B030D-6E8A-4147-A177-3AD203B41FA5}">
                      <a16:colId xmlns:a16="http://schemas.microsoft.com/office/drawing/2014/main" val="3841132029"/>
                    </a:ext>
                  </a:extLst>
                </a:gridCol>
                <a:gridCol w="9379974">
                  <a:extLst>
                    <a:ext uri="{9D8B030D-6E8A-4147-A177-3AD203B41FA5}">
                      <a16:colId xmlns:a16="http://schemas.microsoft.com/office/drawing/2014/main" val="1491805731"/>
                    </a:ext>
                  </a:extLst>
                </a:gridCol>
              </a:tblGrid>
              <a:tr h="451203">
                <a:tc>
                  <a:txBody>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Prefix</a:t>
                      </a:r>
                      <a:endParaRPr lang="en-N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Prototypical path meaning</a:t>
                      </a:r>
                      <a:endParaRPr lang="en-N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Related meanings</a:t>
                      </a:r>
                      <a:endParaRPr lang="en-N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69892409"/>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do‑</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reach</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excess, add</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5595461"/>
                  </a:ext>
                </a:extLst>
              </a:tr>
              <a:tr h="253575">
                <a:tc>
                  <a:txBody>
                    <a:bodyPr/>
                    <a:lstStyle/>
                    <a:p>
                      <a:r>
                        <a:rPr lang="en-US" sz="1800" b="1" i="1" dirty="0" err="1">
                          <a:effectLst/>
                          <a:latin typeface="Arial" panose="020B0604020202020204" pitchFamily="34" charset="0"/>
                          <a:ea typeface="Calibri" panose="020F0502020204030204" pitchFamily="34" charset="0"/>
                          <a:cs typeface="Arial" panose="020B0604020202020204" pitchFamily="34" charset="0"/>
                        </a:rPr>
                        <a:t>iz</a:t>
                      </a:r>
                      <a:r>
                        <a:rPr lang="en-US" sz="1800" b="1" i="1" dirty="0">
                          <a:effectLst/>
                          <a:latin typeface="Arial" panose="020B0604020202020204" pitchFamily="34" charset="0"/>
                          <a:ea typeface="Calibri" panose="020F0502020204030204" pitchFamily="34" charset="0"/>
                          <a:cs typeface="Arial" panose="020B0604020202020204" pitchFamily="34" charset="0"/>
                        </a:rPr>
                        <a:t>‑</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dirty="0">
                          <a:effectLst/>
                          <a:latin typeface="Arial" panose="020B0604020202020204" pitchFamily="34" charset="0"/>
                          <a:ea typeface="Calibri" panose="020F0502020204030204" pitchFamily="34" charset="0"/>
                          <a:cs typeface="Arial" panose="020B0604020202020204" pitchFamily="34" charset="0"/>
                        </a:rPr>
                        <a:t>out of a container</a:t>
                      </a:r>
                      <a:endParaRPr lang="en-N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empty a container, exhaustive result, exhaust a surface, negative exhaustion, make out of, decline/deviate, acquire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0615703"/>
                  </a:ext>
                </a:extLst>
              </a:tr>
              <a:tr h="225601">
                <a:tc>
                  <a:txBody>
                    <a:bodyPr/>
                    <a:lstStyle/>
                    <a:p>
                      <a:r>
                        <a:rPr lang="en-US" sz="1800" b="1" i="1" dirty="0" err="1">
                          <a:effectLst/>
                          <a:latin typeface="Arial" panose="020B0604020202020204" pitchFamily="34" charset="0"/>
                          <a:ea typeface="Calibri" panose="020F0502020204030204" pitchFamily="34" charset="0"/>
                          <a:cs typeface="Arial" panose="020B0604020202020204" pitchFamily="34" charset="0"/>
                        </a:rPr>
                        <a:t>na</a:t>
                      </a:r>
                      <a:r>
                        <a:rPr lang="en-US" sz="1800" b="1" i="1" dirty="0">
                          <a:effectLst/>
                          <a:latin typeface="Arial" panose="020B0604020202020204" pitchFamily="34" charset="0"/>
                          <a:ea typeface="Calibri" panose="020F0502020204030204" pitchFamily="34" charset="0"/>
                          <a:cs typeface="Arial" panose="020B0604020202020204" pitchFamily="34" charset="0"/>
                        </a:rPr>
                        <a:t>‑</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surface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accumulate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5328944"/>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o(b)‑</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around</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pass, overdo, mistake, affect many, affect a surface, envelop, impose/acquire a new feature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7318282"/>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ot‑</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depart</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bounce, unstick, remove, make non-functional, stop at the endpoint</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83760754"/>
                  </a:ext>
                </a:extLst>
              </a:tr>
              <a:tr h="271370">
                <a:tc>
                  <a:txBody>
                    <a:bodyPr/>
                    <a:lstStyle/>
                    <a:p>
                      <a:r>
                        <a:rPr lang="en-US" sz="1800" b="1" i="1" dirty="0" err="1">
                          <a:effectLst/>
                          <a:latin typeface="Arial" panose="020B0604020202020204" pitchFamily="34" charset="0"/>
                          <a:ea typeface="Calibri" panose="020F0502020204030204" pitchFamily="34" charset="0"/>
                          <a:cs typeface="Arial" panose="020B0604020202020204" pitchFamily="34" charset="0"/>
                        </a:rPr>
                        <a:t>pere</a:t>
                      </a:r>
                      <a:r>
                        <a:rPr lang="en-US" sz="1800" b="1" i="1" dirty="0">
                          <a:effectLst/>
                          <a:latin typeface="Arial" panose="020B0604020202020204" pitchFamily="34" charset="0"/>
                          <a:ea typeface="Calibri" panose="020F0502020204030204" pitchFamily="34" charset="0"/>
                          <a:cs typeface="Arial" panose="020B0604020202020204" pitchFamily="34" charset="0"/>
                        </a:rPr>
                        <a:t>‑</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transfer</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superiority, overdo, redo, duration/overcome, bridge, turn over, mix, divide, seriatim, thorough</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3358463"/>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po‑</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dirty="0">
                          <a:effectLst/>
                          <a:latin typeface="Arial" panose="020B0604020202020204" pitchFamily="34" charset="0"/>
                          <a:ea typeface="Calibri" panose="020F0502020204030204" pitchFamily="34" charset="0"/>
                          <a:cs typeface="Arial" panose="020B0604020202020204" pitchFamily="34" charset="0"/>
                        </a:rPr>
                        <a:t>set out</a:t>
                      </a:r>
                      <a:endParaRPr lang="en-N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result, some, distribute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8846185"/>
                  </a:ext>
                </a:extLst>
              </a:tr>
              <a:tr h="225601">
                <a:tc>
                  <a:txBody>
                    <a:bodyPr/>
                    <a:lstStyle/>
                    <a:p>
                      <a:r>
                        <a:rPr lang="en-US" sz="1800" b="1" i="1">
                          <a:effectLst/>
                          <a:latin typeface="Arial" panose="020B0604020202020204" pitchFamily="34" charset="0"/>
                          <a:ea typeface="Calibri" panose="020F0502020204030204" pitchFamily="34" charset="0"/>
                          <a:cs typeface="Arial" panose="020B0604020202020204" pitchFamily="34" charset="0"/>
                        </a:rPr>
                        <a:t>pod‑</a:t>
                      </a:r>
                      <a:endParaRPr lang="en-NO"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apply to bottom</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horizontal approach, adjust, increment, secretly, minimal</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0864639"/>
                  </a:ext>
                </a:extLst>
              </a:tr>
              <a:tr h="225601">
                <a:tc>
                  <a:txBody>
                    <a:bodyPr/>
                    <a:lstStyle/>
                    <a:p>
                      <a:r>
                        <a:rPr lang="en-US" sz="1800" b="1" i="1" dirty="0" err="1">
                          <a:effectLst/>
                          <a:latin typeface="Arial" panose="020B0604020202020204" pitchFamily="34" charset="0"/>
                          <a:ea typeface="Calibri" panose="020F0502020204030204" pitchFamily="34" charset="0"/>
                          <a:cs typeface="Arial" panose="020B0604020202020204" pitchFamily="34" charset="0"/>
                        </a:rPr>
                        <a:t>pri</a:t>
                      </a:r>
                      <a:r>
                        <a:rPr lang="en-US" sz="1800" b="1" i="1" dirty="0">
                          <a:effectLst/>
                          <a:latin typeface="Arial" panose="020B0604020202020204" pitchFamily="34" charset="0"/>
                          <a:ea typeface="Calibri" panose="020F0502020204030204" pitchFamily="34" charset="0"/>
                          <a:cs typeface="Arial" panose="020B0604020202020204" pitchFamily="34" charset="0"/>
                        </a:rPr>
                        <a:t>‑</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arrive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attach, add, attenuate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7713071"/>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pro‑</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through</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thorough, duration, distance, pass</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0132460"/>
                  </a:ext>
                </a:extLst>
              </a:tr>
              <a:tr h="225601">
                <a:tc>
                  <a:txBody>
                    <a:bodyPr/>
                    <a:lstStyle/>
                    <a:p>
                      <a:r>
                        <a:rPr lang="en-US" sz="1800" b="1" i="1" dirty="0" err="1">
                          <a:effectLst/>
                          <a:latin typeface="Arial" panose="020B0604020202020204" pitchFamily="34" charset="0"/>
                          <a:ea typeface="Calibri" panose="020F0502020204030204" pitchFamily="34" charset="0"/>
                          <a:cs typeface="Arial" panose="020B0604020202020204" pitchFamily="34" charset="0"/>
                        </a:rPr>
                        <a:t>raz</a:t>
                      </a:r>
                      <a:r>
                        <a:rPr lang="en-US" sz="1800" b="1" i="1" dirty="0">
                          <a:effectLst/>
                          <a:latin typeface="Arial" panose="020B0604020202020204" pitchFamily="34" charset="0"/>
                          <a:ea typeface="Calibri" panose="020F0502020204030204" pitchFamily="34" charset="0"/>
                          <a:cs typeface="Arial" panose="020B0604020202020204" pitchFamily="34" charset="0"/>
                        </a:rPr>
                        <a:t>‑</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apart</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crush, spread, swell, soften/dissolve, excitement, un‑</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6832404"/>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s‑</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down</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together, once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6734544"/>
                  </a:ext>
                </a:extLst>
              </a:tr>
              <a:tr h="287102">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u‑</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move away</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move downwards, control, reduce, harm, perceive, place/fit, keep/save, cover completely, depart from norm</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5146289"/>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v‑</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into</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 </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35562720"/>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v(o)z‑</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move upward</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agitate, resist, rebuild</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62139920"/>
                  </a:ext>
                </a:extLst>
              </a:tr>
              <a:tr h="451203">
                <a:tc>
                  <a:txBody>
                    <a:bodyPr/>
                    <a:lstStyle/>
                    <a:p>
                      <a:r>
                        <a:rPr lang="en-US" sz="1800" b="1" i="1" dirty="0" err="1">
                          <a:effectLst/>
                          <a:latin typeface="Arial" panose="020B0604020202020204" pitchFamily="34" charset="0"/>
                          <a:ea typeface="Calibri" panose="020F0502020204030204" pitchFamily="34" charset="0"/>
                          <a:cs typeface="Arial" panose="020B0604020202020204" pitchFamily="34" charset="0"/>
                        </a:rPr>
                        <a:t>vy</a:t>
                      </a:r>
                      <a:r>
                        <a:rPr lang="en-US" sz="1800" b="1" i="1" dirty="0">
                          <a:effectLst/>
                          <a:latin typeface="Arial" panose="020B0604020202020204" pitchFamily="34" charset="0"/>
                          <a:ea typeface="Calibri" panose="020F0502020204030204" pitchFamily="34" charset="0"/>
                          <a:cs typeface="Arial" panose="020B0604020202020204" pitchFamily="34" charset="0"/>
                        </a:rPr>
                        <a:t>‑</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dirty="0">
                          <a:effectLst/>
                          <a:latin typeface="Arial" panose="020B0604020202020204" pitchFamily="34" charset="0"/>
                          <a:ea typeface="Calibri" panose="020F0502020204030204" pitchFamily="34" charset="0"/>
                          <a:cs typeface="Arial" panose="020B0604020202020204" pitchFamily="34" charset="0"/>
                        </a:rPr>
                        <a:t>out of a container</a:t>
                      </a:r>
                      <a:endParaRPr lang="en-N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a:effectLst/>
                          <a:latin typeface="Arial" panose="020B0604020202020204" pitchFamily="34" charset="0"/>
                          <a:ea typeface="Calibri" panose="020F0502020204030204" pitchFamily="34" charset="0"/>
                          <a:cs typeface="Arial" panose="020B0604020202020204" pitchFamily="34" charset="0"/>
                        </a:rPr>
                        <a:t>empty a container, exhaustive result, exhaust a surface, negative exhaustion, create an image on a surface, make out of, decline/deviate, acquire, endure</a:t>
                      </a:r>
                      <a:endParaRPr lang="en-NO"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5178971"/>
                  </a:ext>
                </a:extLst>
              </a:tr>
              <a:tr h="225601">
                <a:tc>
                  <a:txBody>
                    <a:bodyPr/>
                    <a:lstStyle/>
                    <a:p>
                      <a:r>
                        <a:rPr lang="en-US" sz="1800" b="1" i="1" dirty="0">
                          <a:effectLst/>
                          <a:latin typeface="Arial" panose="020B0604020202020204" pitchFamily="34" charset="0"/>
                          <a:ea typeface="Calibri" panose="020F0502020204030204" pitchFamily="34" charset="0"/>
                          <a:cs typeface="Arial" panose="020B0604020202020204" pitchFamily="34" charset="0"/>
                        </a:rPr>
                        <a:t>za‑</a:t>
                      </a:r>
                      <a:endParaRPr lang="en-NO"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dirty="0">
                          <a:effectLst/>
                          <a:latin typeface="Arial" panose="020B0604020202020204" pitchFamily="34" charset="0"/>
                          <a:ea typeface="Calibri" panose="020F0502020204030204" pitchFamily="34" charset="0"/>
                          <a:cs typeface="Arial" panose="020B0604020202020204" pitchFamily="34" charset="0"/>
                        </a:rPr>
                        <a:t>deflect</a:t>
                      </a:r>
                      <a:endParaRPr lang="en-N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600" cap="small" dirty="0">
                          <a:effectLst/>
                          <a:latin typeface="Arial" panose="020B0604020202020204" pitchFamily="34" charset="0"/>
                          <a:ea typeface="Calibri" panose="020F0502020204030204" pitchFamily="34" charset="0"/>
                          <a:cs typeface="Arial" panose="020B0604020202020204" pitchFamily="34" charset="0"/>
                        </a:rPr>
                        <a:t>excess, begin, exchange, attachment, cover, fill, change to a fixed state</a:t>
                      </a:r>
                      <a:endParaRPr lang="en-NO"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12768744"/>
                  </a:ext>
                </a:extLst>
              </a:tr>
            </a:tbl>
          </a:graphicData>
        </a:graphic>
      </p:graphicFrame>
    </p:spTree>
    <p:extLst>
      <p:ext uri="{BB962C8B-B14F-4D97-AF65-F5344CB8AC3E}">
        <p14:creationId xmlns:p14="http://schemas.microsoft.com/office/powerpoint/2010/main" val="264667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BA52-880B-754A-9CB8-269C93212F7E}"/>
              </a:ext>
            </a:extLst>
          </p:cNvPr>
          <p:cNvSpPr>
            <a:spLocks noGrp="1"/>
          </p:cNvSpPr>
          <p:nvPr>
            <p:ph type="title"/>
          </p:nvPr>
        </p:nvSpPr>
        <p:spPr/>
        <p:txBody>
          <a:bodyPr/>
          <a:lstStyle/>
          <a:p>
            <a:r>
              <a:rPr lang="en-US" altLang="nb-NO" dirty="0">
                <a:latin typeface="Arial" panose="020B0604020202020204" pitchFamily="34" charset="0"/>
                <a:ea typeface="ＭＳ Ｐゴシック" panose="020B0600070205080204" pitchFamily="34" charset="-128"/>
                <a:cs typeface="Arial" panose="020B0604020202020204" pitchFamily="34" charset="0"/>
              </a:rPr>
              <a:t>Prefixed verbs (prefix + simplex)</a:t>
            </a:r>
            <a:endParaRPr lang="en-NO"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E2537FD-6334-4A4E-8C2D-72E3CA905D09}"/>
              </a:ext>
            </a:extLst>
          </p:cNvPr>
          <p:cNvSpPr>
            <a:spLocks noGrp="1"/>
          </p:cNvSpPr>
          <p:nvPr>
            <p:ph idx="1"/>
          </p:nvPr>
        </p:nvSpPr>
        <p:spPr>
          <a:xfrm>
            <a:off x="838200" y="1825625"/>
            <a:ext cx="9442938" cy="4351338"/>
          </a:xfrm>
        </p:spPr>
        <p:txBody>
          <a:bodyPr>
            <a:normAutofit lnSpcReduction="10000"/>
          </a:bodyPr>
          <a:lstStyle/>
          <a:p>
            <a:r>
              <a:rPr lang="en-NO" dirty="0">
                <a:latin typeface="Arial" panose="020B0604020202020204" pitchFamily="34" charset="0"/>
                <a:cs typeface="Arial" panose="020B0604020202020204" pitchFamily="34" charset="0"/>
              </a:rPr>
              <a:t>Natural Perfectives: have the “same” meaning as the simplex Imperfective</a:t>
            </a:r>
          </a:p>
          <a:p>
            <a:pPr lvl="1"/>
            <a:r>
              <a:rPr lang="en-NO" i="1" dirty="0">
                <a:latin typeface="Arial" panose="020B0604020202020204" pitchFamily="34" charset="0"/>
                <a:cs typeface="Arial" panose="020B0604020202020204" pitchFamily="34" charset="0"/>
              </a:rPr>
              <a:t>delat’</a:t>
            </a:r>
            <a:r>
              <a:rPr lang="en-NO" dirty="0">
                <a:latin typeface="Arial" panose="020B0604020202020204" pitchFamily="34" charset="0"/>
                <a:cs typeface="Arial" panose="020B0604020202020204" pitchFamily="34" charset="0"/>
              </a:rPr>
              <a:t> ‘do’ -&gt; </a:t>
            </a:r>
            <a:r>
              <a:rPr lang="en-NO" i="1" dirty="0">
                <a:latin typeface="Arial" panose="020B0604020202020204" pitchFamily="34" charset="0"/>
                <a:cs typeface="Arial" panose="020B0604020202020204" pitchFamily="34" charset="0"/>
              </a:rPr>
              <a:t>s-delat’</a:t>
            </a:r>
            <a:r>
              <a:rPr lang="en-NO" dirty="0">
                <a:latin typeface="Arial" panose="020B0604020202020204" pitchFamily="34" charset="0"/>
                <a:cs typeface="Arial" panose="020B0604020202020204" pitchFamily="34" charset="0"/>
              </a:rPr>
              <a:t> ‘do’</a:t>
            </a:r>
          </a:p>
          <a:p>
            <a:r>
              <a:rPr lang="en-NO" dirty="0">
                <a:latin typeface="Arial" panose="020B0604020202020204" pitchFamily="34" charset="0"/>
                <a:cs typeface="Arial" panose="020B0604020202020204" pitchFamily="34" charset="0"/>
              </a:rPr>
              <a:t>Specialized Perfectives: change the meaning of the simplex Imperfective</a:t>
            </a:r>
          </a:p>
          <a:p>
            <a:pPr lvl="1"/>
            <a:r>
              <a:rPr lang="en-NO" i="1" dirty="0">
                <a:latin typeface="Arial" panose="020B0604020202020204" pitchFamily="34" charset="0"/>
                <a:cs typeface="Arial" panose="020B0604020202020204" pitchFamily="34" charset="0"/>
              </a:rPr>
              <a:t>delat’</a:t>
            </a:r>
            <a:r>
              <a:rPr lang="en-NO" dirty="0">
                <a:latin typeface="Arial" panose="020B0604020202020204" pitchFamily="34" charset="0"/>
                <a:cs typeface="Arial" panose="020B0604020202020204" pitchFamily="34" charset="0"/>
              </a:rPr>
              <a:t> ‘do’ -&gt; </a:t>
            </a:r>
            <a:r>
              <a:rPr lang="en-NO" i="1" dirty="0">
                <a:latin typeface="Arial" panose="020B0604020202020204" pitchFamily="34" charset="0"/>
                <a:cs typeface="Arial" panose="020B0604020202020204" pitchFamily="34" charset="0"/>
              </a:rPr>
              <a:t>pere-delat’</a:t>
            </a:r>
            <a:r>
              <a:rPr lang="en-NO" dirty="0">
                <a:latin typeface="Arial" panose="020B0604020202020204" pitchFamily="34" charset="0"/>
                <a:cs typeface="Arial" panose="020B0604020202020204" pitchFamily="34" charset="0"/>
              </a:rPr>
              <a:t> ‘redo’</a:t>
            </a:r>
          </a:p>
          <a:p>
            <a:r>
              <a:rPr lang="en-NO" dirty="0">
                <a:latin typeface="Arial" panose="020B0604020202020204" pitchFamily="34" charset="0"/>
                <a:cs typeface="Arial" panose="020B0604020202020204" pitchFamily="34" charset="0"/>
              </a:rPr>
              <a:t>Complex Act Perfectives: indicate a certain amount of an activity</a:t>
            </a:r>
          </a:p>
          <a:p>
            <a:pPr lvl="1"/>
            <a:r>
              <a:rPr lang="en-NO" i="1" dirty="0">
                <a:latin typeface="Arial" panose="020B0604020202020204" pitchFamily="34" charset="0"/>
                <a:cs typeface="Arial" panose="020B0604020202020204" pitchFamily="34" charset="0"/>
              </a:rPr>
              <a:t>čitat’</a:t>
            </a:r>
            <a:r>
              <a:rPr lang="en-NO" dirty="0">
                <a:latin typeface="Arial" panose="020B0604020202020204" pitchFamily="34" charset="0"/>
                <a:cs typeface="Arial" panose="020B0604020202020204" pitchFamily="34" charset="0"/>
              </a:rPr>
              <a:t> ‘read’ -&gt; </a:t>
            </a:r>
            <a:r>
              <a:rPr lang="en-NO" i="1" dirty="0">
                <a:latin typeface="Arial" panose="020B0604020202020204" pitchFamily="34" charset="0"/>
                <a:cs typeface="Arial" panose="020B0604020202020204" pitchFamily="34" charset="0"/>
              </a:rPr>
              <a:t>po-čitat’</a:t>
            </a:r>
            <a:r>
              <a:rPr lang="en-NO" dirty="0">
                <a:latin typeface="Arial" panose="020B0604020202020204" pitchFamily="34" charset="0"/>
                <a:cs typeface="Arial" panose="020B0604020202020204" pitchFamily="34" charset="0"/>
              </a:rPr>
              <a:t> ‘read for a while’</a:t>
            </a:r>
          </a:p>
          <a:p>
            <a:r>
              <a:rPr lang="en-NO" dirty="0">
                <a:latin typeface="Arial" panose="020B0604020202020204" pitchFamily="34" charset="0"/>
                <a:cs typeface="Arial" panose="020B0604020202020204" pitchFamily="34" charset="0"/>
              </a:rPr>
              <a:t>Single Act Perfectives:</a:t>
            </a:r>
          </a:p>
          <a:p>
            <a:pPr lvl="1"/>
            <a:r>
              <a:rPr lang="en-NO" i="1" dirty="0">
                <a:latin typeface="Arial" panose="020B0604020202020204" pitchFamily="34" charset="0"/>
                <a:cs typeface="Arial" panose="020B0604020202020204" pitchFamily="34" charset="0"/>
              </a:rPr>
              <a:t>glupit’</a:t>
            </a:r>
            <a:r>
              <a:rPr lang="en-NO" dirty="0">
                <a:latin typeface="Arial" panose="020B0604020202020204" pitchFamily="34" charset="0"/>
                <a:cs typeface="Arial" panose="020B0604020202020204" pitchFamily="34" charset="0"/>
              </a:rPr>
              <a:t> ‘act stupid’ -&gt; </a:t>
            </a:r>
            <a:r>
              <a:rPr lang="en-NO" i="1" dirty="0">
                <a:latin typeface="Arial" panose="020B0604020202020204" pitchFamily="34" charset="0"/>
                <a:cs typeface="Arial" panose="020B0604020202020204" pitchFamily="34" charset="0"/>
              </a:rPr>
              <a:t>s-glupit’ </a:t>
            </a:r>
            <a:r>
              <a:rPr lang="en-NO" dirty="0">
                <a:latin typeface="Arial" panose="020B0604020202020204" pitchFamily="34" charset="0"/>
                <a:cs typeface="Arial" panose="020B0604020202020204" pitchFamily="34" charset="0"/>
              </a:rPr>
              <a:t>‘do one stupid thing’</a:t>
            </a:r>
          </a:p>
        </p:txBody>
      </p:sp>
      <p:sp>
        <p:nvSpPr>
          <p:cNvPr id="5" name="Rectangle 4">
            <a:extLst>
              <a:ext uri="{FF2B5EF4-FFF2-40B4-BE49-F238E27FC236}">
                <a16:creationId xmlns:a16="http://schemas.microsoft.com/office/drawing/2014/main" id="{896FEBDD-C43D-1F47-93F8-F811E4542A72}"/>
              </a:ext>
            </a:extLst>
          </p:cNvPr>
          <p:cNvSpPr/>
          <p:nvPr/>
        </p:nvSpPr>
        <p:spPr>
          <a:xfrm>
            <a:off x="705080" y="1803591"/>
            <a:ext cx="9485522" cy="227265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ectangle 5">
            <a:extLst>
              <a:ext uri="{FF2B5EF4-FFF2-40B4-BE49-F238E27FC236}">
                <a16:creationId xmlns:a16="http://schemas.microsoft.com/office/drawing/2014/main" id="{E2606B92-94CD-3D46-81D1-C4FC55B1670F}"/>
              </a:ext>
            </a:extLst>
          </p:cNvPr>
          <p:cNvSpPr/>
          <p:nvPr/>
        </p:nvSpPr>
        <p:spPr>
          <a:xfrm>
            <a:off x="705080" y="4098275"/>
            <a:ext cx="9485522" cy="227265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284789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BA52-880B-754A-9CB8-269C93212F7E}"/>
              </a:ext>
            </a:extLst>
          </p:cNvPr>
          <p:cNvSpPr>
            <a:spLocks noGrp="1"/>
          </p:cNvSpPr>
          <p:nvPr>
            <p:ph type="title"/>
          </p:nvPr>
        </p:nvSpPr>
        <p:spPr/>
        <p:txBody>
          <a:bodyPr/>
          <a:lstStyle/>
          <a:p>
            <a:r>
              <a:rPr lang="en-US" altLang="nb-NO" dirty="0">
                <a:latin typeface="Arial" panose="020B0604020202020204" pitchFamily="34" charset="0"/>
                <a:ea typeface="ＭＳ Ｐゴシック" panose="020B0600070205080204" pitchFamily="34" charset="-128"/>
                <a:cs typeface="Arial" panose="020B0604020202020204" pitchFamily="34" charset="0"/>
              </a:rPr>
              <a:t>Prefixed verbs (prefix + simplex)</a:t>
            </a:r>
            <a:endParaRPr lang="en-NO"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E2537FD-6334-4A4E-8C2D-72E3CA905D09}"/>
              </a:ext>
            </a:extLst>
          </p:cNvPr>
          <p:cNvSpPr>
            <a:spLocks noGrp="1"/>
          </p:cNvSpPr>
          <p:nvPr>
            <p:ph idx="1"/>
          </p:nvPr>
        </p:nvSpPr>
        <p:spPr>
          <a:xfrm>
            <a:off x="838200" y="1825625"/>
            <a:ext cx="9442938" cy="4351338"/>
          </a:xfrm>
        </p:spPr>
        <p:txBody>
          <a:bodyPr>
            <a:normAutofit lnSpcReduction="10000"/>
          </a:bodyPr>
          <a:lstStyle/>
          <a:p>
            <a:r>
              <a:rPr lang="en-NO" dirty="0">
                <a:latin typeface="Arial" panose="020B0604020202020204" pitchFamily="34" charset="0"/>
                <a:cs typeface="Arial" panose="020B0604020202020204" pitchFamily="34" charset="0"/>
              </a:rPr>
              <a:t>Natural Perfectives: have the “same” meaning as the simplex Imperfective</a:t>
            </a:r>
          </a:p>
          <a:p>
            <a:pPr lvl="1"/>
            <a:r>
              <a:rPr lang="en-NO" i="1" dirty="0">
                <a:latin typeface="Arial" panose="020B0604020202020204" pitchFamily="34" charset="0"/>
                <a:cs typeface="Arial" panose="020B0604020202020204" pitchFamily="34" charset="0"/>
              </a:rPr>
              <a:t>delat’</a:t>
            </a:r>
            <a:r>
              <a:rPr lang="en-NO" dirty="0">
                <a:latin typeface="Arial" panose="020B0604020202020204" pitchFamily="34" charset="0"/>
                <a:cs typeface="Arial" panose="020B0604020202020204" pitchFamily="34" charset="0"/>
              </a:rPr>
              <a:t> ‘do’ -&gt; </a:t>
            </a:r>
            <a:r>
              <a:rPr lang="en-NO" i="1" dirty="0">
                <a:latin typeface="Arial" panose="020B0604020202020204" pitchFamily="34" charset="0"/>
                <a:cs typeface="Arial" panose="020B0604020202020204" pitchFamily="34" charset="0"/>
              </a:rPr>
              <a:t>s-delat’</a:t>
            </a:r>
            <a:r>
              <a:rPr lang="en-NO" dirty="0">
                <a:latin typeface="Arial" panose="020B0604020202020204" pitchFamily="34" charset="0"/>
                <a:cs typeface="Arial" panose="020B0604020202020204" pitchFamily="34" charset="0"/>
              </a:rPr>
              <a:t> ‘do’</a:t>
            </a:r>
          </a:p>
          <a:p>
            <a:r>
              <a:rPr lang="en-NO" dirty="0">
                <a:latin typeface="Arial" panose="020B0604020202020204" pitchFamily="34" charset="0"/>
                <a:cs typeface="Arial" panose="020B0604020202020204" pitchFamily="34" charset="0"/>
              </a:rPr>
              <a:t>Specialized Perfectives: change the meaning of the simplex Imperfective</a:t>
            </a:r>
          </a:p>
          <a:p>
            <a:pPr lvl="1"/>
            <a:r>
              <a:rPr lang="en-NO" i="1" dirty="0">
                <a:latin typeface="Arial" panose="020B0604020202020204" pitchFamily="34" charset="0"/>
                <a:cs typeface="Arial" panose="020B0604020202020204" pitchFamily="34" charset="0"/>
              </a:rPr>
              <a:t>delat’</a:t>
            </a:r>
            <a:r>
              <a:rPr lang="en-NO" dirty="0">
                <a:latin typeface="Arial" panose="020B0604020202020204" pitchFamily="34" charset="0"/>
                <a:cs typeface="Arial" panose="020B0604020202020204" pitchFamily="34" charset="0"/>
              </a:rPr>
              <a:t> ‘do’ -&gt; </a:t>
            </a:r>
            <a:r>
              <a:rPr lang="en-NO" i="1" dirty="0">
                <a:latin typeface="Arial" panose="020B0604020202020204" pitchFamily="34" charset="0"/>
                <a:cs typeface="Arial" panose="020B0604020202020204" pitchFamily="34" charset="0"/>
              </a:rPr>
              <a:t>pere-delat’</a:t>
            </a:r>
            <a:r>
              <a:rPr lang="en-NO" dirty="0">
                <a:latin typeface="Arial" panose="020B0604020202020204" pitchFamily="34" charset="0"/>
                <a:cs typeface="Arial" panose="020B0604020202020204" pitchFamily="34" charset="0"/>
              </a:rPr>
              <a:t> ‘redo’</a:t>
            </a:r>
          </a:p>
          <a:p>
            <a:r>
              <a:rPr lang="en-NO" dirty="0">
                <a:latin typeface="Arial" panose="020B0604020202020204" pitchFamily="34" charset="0"/>
                <a:cs typeface="Arial" panose="020B0604020202020204" pitchFamily="34" charset="0"/>
              </a:rPr>
              <a:t>Complex Act Perfectives: indicate a certain amount of an activity</a:t>
            </a:r>
          </a:p>
          <a:p>
            <a:pPr lvl="1"/>
            <a:r>
              <a:rPr lang="en-NO" i="1" dirty="0">
                <a:latin typeface="Arial" panose="020B0604020202020204" pitchFamily="34" charset="0"/>
                <a:cs typeface="Arial" panose="020B0604020202020204" pitchFamily="34" charset="0"/>
              </a:rPr>
              <a:t>čitat’</a:t>
            </a:r>
            <a:r>
              <a:rPr lang="en-NO" dirty="0">
                <a:latin typeface="Arial" panose="020B0604020202020204" pitchFamily="34" charset="0"/>
                <a:cs typeface="Arial" panose="020B0604020202020204" pitchFamily="34" charset="0"/>
              </a:rPr>
              <a:t> ‘read’ -&gt; </a:t>
            </a:r>
            <a:r>
              <a:rPr lang="en-NO" i="1" dirty="0">
                <a:latin typeface="Arial" panose="020B0604020202020204" pitchFamily="34" charset="0"/>
                <a:cs typeface="Arial" panose="020B0604020202020204" pitchFamily="34" charset="0"/>
              </a:rPr>
              <a:t>po-čitat’</a:t>
            </a:r>
            <a:r>
              <a:rPr lang="en-NO" dirty="0">
                <a:latin typeface="Arial" panose="020B0604020202020204" pitchFamily="34" charset="0"/>
                <a:cs typeface="Arial" panose="020B0604020202020204" pitchFamily="34" charset="0"/>
              </a:rPr>
              <a:t> ‘read for a while’</a:t>
            </a:r>
          </a:p>
          <a:p>
            <a:r>
              <a:rPr lang="en-NO" dirty="0">
                <a:latin typeface="Arial" panose="020B0604020202020204" pitchFamily="34" charset="0"/>
                <a:cs typeface="Arial" panose="020B0604020202020204" pitchFamily="34" charset="0"/>
              </a:rPr>
              <a:t>Single Act Perfectives:</a:t>
            </a:r>
          </a:p>
          <a:p>
            <a:pPr lvl="1"/>
            <a:r>
              <a:rPr lang="en-NO" i="1" dirty="0">
                <a:latin typeface="Arial" panose="020B0604020202020204" pitchFamily="34" charset="0"/>
                <a:cs typeface="Arial" panose="020B0604020202020204" pitchFamily="34" charset="0"/>
              </a:rPr>
              <a:t>glupit’</a:t>
            </a:r>
            <a:r>
              <a:rPr lang="en-NO" dirty="0">
                <a:latin typeface="Arial" panose="020B0604020202020204" pitchFamily="34" charset="0"/>
                <a:cs typeface="Arial" panose="020B0604020202020204" pitchFamily="34" charset="0"/>
              </a:rPr>
              <a:t> ‘act stupid’ -&gt; </a:t>
            </a:r>
            <a:r>
              <a:rPr lang="en-NO" i="1" dirty="0">
                <a:latin typeface="Arial" panose="020B0604020202020204" pitchFamily="34" charset="0"/>
                <a:cs typeface="Arial" panose="020B0604020202020204" pitchFamily="34" charset="0"/>
              </a:rPr>
              <a:t>s-glupit’ </a:t>
            </a:r>
            <a:r>
              <a:rPr lang="en-NO" dirty="0">
                <a:latin typeface="Arial" panose="020B0604020202020204" pitchFamily="34" charset="0"/>
                <a:cs typeface="Arial" panose="020B0604020202020204" pitchFamily="34" charset="0"/>
              </a:rPr>
              <a:t>‘do one stupid thing’</a:t>
            </a:r>
          </a:p>
        </p:txBody>
      </p:sp>
      <p:sp>
        <p:nvSpPr>
          <p:cNvPr id="5" name="Rectangle 4">
            <a:extLst>
              <a:ext uri="{FF2B5EF4-FFF2-40B4-BE49-F238E27FC236}">
                <a16:creationId xmlns:a16="http://schemas.microsoft.com/office/drawing/2014/main" id="{896FEBDD-C43D-1F47-93F8-F811E4542A72}"/>
              </a:ext>
            </a:extLst>
          </p:cNvPr>
          <p:cNvSpPr/>
          <p:nvPr/>
        </p:nvSpPr>
        <p:spPr>
          <a:xfrm>
            <a:off x="705080" y="1803591"/>
            <a:ext cx="9485522" cy="227265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ectangle 5">
            <a:extLst>
              <a:ext uri="{FF2B5EF4-FFF2-40B4-BE49-F238E27FC236}">
                <a16:creationId xmlns:a16="http://schemas.microsoft.com/office/drawing/2014/main" id="{E2606B92-94CD-3D46-81D1-C4FC55B1670F}"/>
              </a:ext>
            </a:extLst>
          </p:cNvPr>
          <p:cNvSpPr/>
          <p:nvPr/>
        </p:nvSpPr>
        <p:spPr>
          <a:xfrm>
            <a:off x="705080" y="4098275"/>
            <a:ext cx="9485522" cy="227265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Rounded Rectangle 6">
            <a:extLst>
              <a:ext uri="{FF2B5EF4-FFF2-40B4-BE49-F238E27FC236}">
                <a16:creationId xmlns:a16="http://schemas.microsoft.com/office/drawing/2014/main" id="{794880E6-063C-814F-B416-B66DA4337363}"/>
              </a:ext>
            </a:extLst>
          </p:cNvPr>
          <p:cNvSpPr/>
          <p:nvPr/>
        </p:nvSpPr>
        <p:spPr>
          <a:xfrm>
            <a:off x="9546680" y="4191756"/>
            <a:ext cx="2645320" cy="2104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latin typeface="Arial" panose="020B0604020202020204" pitchFamily="34" charset="0"/>
                <a:cs typeface="Arial" panose="020B0604020202020204" pitchFamily="34" charset="0"/>
              </a:rPr>
              <a:t>Procedural uses are </a:t>
            </a:r>
          </a:p>
          <a:p>
            <a:pPr algn="ctr"/>
            <a:r>
              <a:rPr lang="en-NO" sz="2400" dirty="0">
                <a:latin typeface="Arial" panose="020B0604020202020204" pitchFamily="34" charset="0"/>
                <a:cs typeface="Arial" panose="020B0604020202020204" pitchFamily="34" charset="0"/>
              </a:rPr>
              <a:t>MENSURAL classifiers</a:t>
            </a:r>
          </a:p>
        </p:txBody>
      </p:sp>
      <p:sp>
        <p:nvSpPr>
          <p:cNvPr id="8" name="Rounded Rectangle 7">
            <a:extLst>
              <a:ext uri="{FF2B5EF4-FFF2-40B4-BE49-F238E27FC236}">
                <a16:creationId xmlns:a16="http://schemas.microsoft.com/office/drawing/2014/main" id="{17B0A17A-89D1-8741-A488-3716B8E55BE2}"/>
              </a:ext>
            </a:extLst>
          </p:cNvPr>
          <p:cNvSpPr/>
          <p:nvPr/>
        </p:nvSpPr>
        <p:spPr>
          <a:xfrm>
            <a:off x="9546680" y="1887805"/>
            <a:ext cx="2645320" cy="2104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latin typeface="Arial" panose="020B0604020202020204" pitchFamily="34" charset="0"/>
                <a:cs typeface="Arial" panose="020B0604020202020204" pitchFamily="34" charset="0"/>
              </a:rPr>
              <a:t>Resultative uses are </a:t>
            </a:r>
          </a:p>
          <a:p>
            <a:pPr algn="ctr"/>
            <a:r>
              <a:rPr lang="en-NO" sz="2400" dirty="0">
                <a:latin typeface="Arial" panose="020B0604020202020204" pitchFamily="34" charset="0"/>
                <a:cs typeface="Arial" panose="020B0604020202020204" pitchFamily="34" charset="0"/>
              </a:rPr>
              <a:t>SORTAL </a:t>
            </a:r>
          </a:p>
          <a:p>
            <a:pPr algn="ctr"/>
            <a:r>
              <a:rPr lang="en-NO" sz="2400" dirty="0">
                <a:latin typeface="Arial" panose="020B0604020202020204" pitchFamily="34" charset="0"/>
                <a:cs typeface="Arial" panose="020B0604020202020204" pitchFamily="34" charset="0"/>
              </a:rPr>
              <a:t>classifiers</a:t>
            </a:r>
          </a:p>
        </p:txBody>
      </p:sp>
      <p:sp>
        <p:nvSpPr>
          <p:cNvPr id="9" name="Rounded Rectangle 8">
            <a:extLst>
              <a:ext uri="{FF2B5EF4-FFF2-40B4-BE49-F238E27FC236}">
                <a16:creationId xmlns:a16="http://schemas.microsoft.com/office/drawing/2014/main" id="{715763BB-A61F-7D4E-9171-26490EB1E64E}"/>
              </a:ext>
            </a:extLst>
          </p:cNvPr>
          <p:cNvSpPr/>
          <p:nvPr/>
        </p:nvSpPr>
        <p:spPr>
          <a:xfrm>
            <a:off x="4691972" y="101237"/>
            <a:ext cx="2645320" cy="1605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latin typeface="Arial" panose="020B0604020202020204" pitchFamily="34" charset="0"/>
                <a:cs typeface="Arial" panose="020B0604020202020204" pitchFamily="34" charset="0"/>
              </a:rPr>
              <a:t>Prefixes on Natural Perfectives termed “empty”</a:t>
            </a:r>
          </a:p>
        </p:txBody>
      </p:sp>
    </p:spTree>
    <p:extLst>
      <p:ext uri="{BB962C8B-B14F-4D97-AF65-F5344CB8AC3E}">
        <p14:creationId xmlns:p14="http://schemas.microsoft.com/office/powerpoint/2010/main" val="35278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47505FD-3D38-4944-BFFB-A836ECD08BF4}"/>
              </a:ext>
            </a:extLst>
          </p:cNvPr>
          <p:cNvSpPr txBox="1"/>
          <p:nvPr/>
        </p:nvSpPr>
        <p:spPr>
          <a:xfrm>
            <a:off x="873635" y="2072639"/>
            <a:ext cx="9665554" cy="2041136"/>
          </a:xfrm>
          <a:prstGeom prst="rect">
            <a:avLst/>
          </a:prstGeom>
          <a:noFill/>
        </p:spPr>
        <p:txBody>
          <a:bodyPr wrap="square" rtlCol="0">
            <a:spAutoFit/>
          </a:bodyPr>
          <a:lstStyle/>
          <a:p>
            <a:pPr marL="557138" indent="-557138">
              <a:lnSpc>
                <a:spcPct val="150000"/>
              </a:lnSpc>
              <a:buFont typeface="+mj-lt"/>
              <a:buAutoNum type="arabicPeriod" startAt="3"/>
            </a:pPr>
            <a:r>
              <a:rPr lang="pt-BR" sz="4499" b="1" dirty="0" err="1">
                <a:latin typeface="Arial" panose="020B0604020202020204" pitchFamily="34" charset="0"/>
                <a:cs typeface="Arial" panose="020B0604020202020204" pitchFamily="34" charset="0"/>
              </a:rPr>
              <a:t>Why</a:t>
            </a:r>
            <a:r>
              <a:rPr lang="pt-BR" sz="4499" b="1" dirty="0">
                <a:latin typeface="Arial" panose="020B0604020202020204" pitchFamily="34" charset="0"/>
                <a:cs typeface="Arial" panose="020B0604020202020204" pitchFamily="34" charset="0"/>
              </a:rPr>
              <a:t> “numeral </a:t>
            </a:r>
            <a:r>
              <a:rPr lang="pt-BR" sz="4499" b="1" dirty="0" err="1">
                <a:latin typeface="Arial" panose="020B0604020202020204" pitchFamily="34" charset="0"/>
                <a:cs typeface="Arial" panose="020B0604020202020204" pitchFamily="34" charset="0"/>
              </a:rPr>
              <a:t>classifiers</a:t>
            </a:r>
            <a:r>
              <a:rPr lang="pt-BR" sz="4499" b="1" dirty="0">
                <a:latin typeface="Arial" panose="020B0604020202020204" pitchFamily="34" charset="0"/>
                <a:cs typeface="Arial" panose="020B0604020202020204" pitchFamily="34" charset="0"/>
              </a:rPr>
              <a:t>” are nominal </a:t>
            </a:r>
            <a:r>
              <a:rPr lang="pt-BR" sz="4499" b="1" dirty="0" err="1">
                <a:latin typeface="Arial" panose="020B0604020202020204" pitchFamily="34" charset="0"/>
                <a:cs typeface="Arial" panose="020B0604020202020204" pitchFamily="34" charset="0"/>
              </a:rPr>
              <a:t>classifiers</a:t>
            </a:r>
            <a:endParaRPr lang="pt-BR" sz="4499"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56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Screen Shot 2012-09-05 at 2.27.58 PM.png">
            <a:extLst>
              <a:ext uri="{FF2B5EF4-FFF2-40B4-BE49-F238E27FC236}">
                <a16:creationId xmlns:a16="http://schemas.microsoft.com/office/drawing/2014/main" id="{37619255-926F-3545-8A54-57347CC3C8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1371599"/>
            <a:ext cx="10321622" cy="463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4">
            <a:extLst>
              <a:ext uri="{FF2B5EF4-FFF2-40B4-BE49-F238E27FC236}">
                <a16:creationId xmlns:a16="http://schemas.microsoft.com/office/drawing/2014/main" id="{49002C2F-4F55-B344-A066-718D4DB3F55C}"/>
              </a:ext>
            </a:extLst>
          </p:cNvPr>
          <p:cNvSpPr txBox="1">
            <a:spLocks noChangeArrowheads="1"/>
          </p:cNvSpPr>
          <p:nvPr/>
        </p:nvSpPr>
        <p:spPr bwMode="auto">
          <a:xfrm>
            <a:off x="684217" y="692150"/>
            <a:ext cx="799700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a:solidFill>
                  <a:schemeClr val="tx2">
                    <a:lumMod val="75000"/>
                  </a:schemeClr>
                </a:solidFill>
              </a:rPr>
              <a:t>Numeral Classifier Systems Worldwide</a:t>
            </a:r>
          </a:p>
        </p:txBody>
      </p:sp>
      <p:sp>
        <p:nvSpPr>
          <p:cNvPr id="28677" name="TextBox 5">
            <a:extLst>
              <a:ext uri="{FF2B5EF4-FFF2-40B4-BE49-F238E27FC236}">
                <a16:creationId xmlns:a16="http://schemas.microsoft.com/office/drawing/2014/main" id="{790D6F07-4662-9840-8CB0-58236F034BF1}"/>
              </a:ext>
            </a:extLst>
          </p:cNvPr>
          <p:cNvSpPr txBox="1">
            <a:spLocks noChangeArrowheads="1"/>
          </p:cNvSpPr>
          <p:nvPr/>
        </p:nvSpPr>
        <p:spPr bwMode="auto">
          <a:xfrm>
            <a:off x="467985" y="6105628"/>
            <a:ext cx="9385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solidFill>
                  <a:schemeClr val="tx2">
                    <a:lumMod val="75000"/>
                  </a:schemeClr>
                </a:solidFill>
              </a:rPr>
              <a:t>Source: The World Atlas of Language Structures Online, </a:t>
            </a:r>
            <a:r>
              <a:rPr lang="en-US" dirty="0" err="1">
                <a:solidFill>
                  <a:schemeClr val="tx2">
                    <a:lumMod val="75000"/>
                  </a:schemeClr>
                </a:solidFill>
              </a:rPr>
              <a:t>wals.info</a:t>
            </a:r>
            <a:endParaRPr lang="en-US" dirty="0">
              <a:solidFill>
                <a:schemeClr val="tx2">
                  <a:lumMod val="75000"/>
                </a:schemeClr>
              </a:solidFill>
            </a:endParaRPr>
          </a:p>
        </p:txBody>
      </p:sp>
    </p:spTree>
    <p:extLst>
      <p:ext uri="{BB962C8B-B14F-4D97-AF65-F5344CB8AC3E}">
        <p14:creationId xmlns:p14="http://schemas.microsoft.com/office/powerpoint/2010/main" val="92055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20900287-A50E-7A45-B28D-A836C615E604}"/>
              </a:ext>
            </a:extLst>
          </p:cNvPr>
          <p:cNvSpPr>
            <a:spLocks noGrp="1"/>
          </p:cNvSpPr>
          <p:nvPr>
            <p:ph type="title"/>
          </p:nvPr>
        </p:nvSpPr>
        <p:spPr>
          <a:xfrm>
            <a:off x="772974" y="683725"/>
            <a:ext cx="9997082" cy="657225"/>
          </a:xfrm>
        </p:spPr>
        <p:txBody>
          <a:bodyPr>
            <a:normAutofit fontScale="90000"/>
          </a:bodyPr>
          <a:lstStyle/>
          <a:p>
            <a:r>
              <a:rPr lang="en-US" altLang="en-NO" dirty="0">
                <a:latin typeface="Arial" panose="020B0604020202020204" pitchFamily="34" charset="0"/>
                <a:ea typeface="ＭＳ Ｐゴシック" panose="020B0600070205080204" pitchFamily="34" charset="-128"/>
                <a:cs typeface="Arial" panose="020B0604020202020204" pitchFamily="34" charset="0"/>
              </a:rPr>
              <a:t>Functions of numeral classifiers</a:t>
            </a:r>
          </a:p>
        </p:txBody>
      </p:sp>
      <p:sp>
        <p:nvSpPr>
          <p:cNvPr id="28674" name="Content Placeholder 2">
            <a:extLst>
              <a:ext uri="{FF2B5EF4-FFF2-40B4-BE49-F238E27FC236}">
                <a16:creationId xmlns:a16="http://schemas.microsoft.com/office/drawing/2014/main" id="{299D340F-5B29-6747-B4E1-1FAC28DF9683}"/>
              </a:ext>
            </a:extLst>
          </p:cNvPr>
          <p:cNvSpPr>
            <a:spLocks noGrp="1"/>
          </p:cNvSpPr>
          <p:nvPr>
            <p:ph idx="1"/>
          </p:nvPr>
        </p:nvSpPr>
        <p:spPr>
          <a:xfrm>
            <a:off x="772974" y="1662114"/>
            <a:ext cx="10730768" cy="4814887"/>
          </a:xfrm>
        </p:spPr>
        <p:txBody>
          <a:bodyPr>
            <a:noAutofit/>
          </a:bodyPr>
          <a:lstStyle/>
          <a:p>
            <a:r>
              <a:rPr lang="en-US" altLang="en-NO" sz="3200" dirty="0">
                <a:latin typeface="Arial" panose="020B0604020202020204" pitchFamily="34" charset="0"/>
                <a:ea typeface="ＭＳ Ｐゴシック" panose="020B0600070205080204" pitchFamily="34" charset="-128"/>
                <a:cs typeface="Arial" panose="020B0604020202020204" pitchFamily="34" charset="0"/>
              </a:rPr>
              <a:t>Numeral classifiers are </a:t>
            </a:r>
            <a:r>
              <a:rPr lang="en-US" altLang="en-NO" sz="3200" b="1" dirty="0">
                <a:latin typeface="Arial" panose="020B0604020202020204" pitchFamily="34" charset="0"/>
                <a:ea typeface="ＭＳ Ｐゴシック" panose="020B0600070205080204" pitchFamily="34" charset="-128"/>
                <a:cs typeface="Arial" panose="020B0604020202020204" pitchFamily="34" charset="0"/>
              </a:rPr>
              <a:t>noun classifiers</a:t>
            </a:r>
          </a:p>
          <a:p>
            <a:r>
              <a:rPr lang="en-US" altLang="en-NO" sz="3200" dirty="0">
                <a:latin typeface="Arial" panose="020B0604020202020204" pitchFamily="34" charset="0"/>
                <a:ea typeface="ＭＳ Ｐゴシック" panose="020B0600070205080204" pitchFamily="34" charset="-128"/>
                <a:cs typeface="Arial" panose="020B0604020202020204" pitchFamily="34" charset="0"/>
              </a:rPr>
              <a:t>Numeral classifiers are </a:t>
            </a:r>
            <a:r>
              <a:rPr lang="en-US" altLang="en-US" sz="3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200" dirty="0">
                <a:latin typeface="Arial" panose="020B0604020202020204" pitchFamily="34" charset="0"/>
                <a:ea typeface="ＭＳ Ｐゴシック" panose="020B0600070205080204" pitchFamily="34" charset="-128"/>
                <a:cs typeface="Arial" panose="020B0604020202020204" pitchFamily="34" charset="0"/>
              </a:rPr>
              <a:t>unitizers</a:t>
            </a:r>
            <a:r>
              <a:rPr lang="en-US" altLang="en-US" sz="3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200" dirty="0">
                <a:latin typeface="Arial" panose="020B0604020202020204" pitchFamily="34" charset="0"/>
                <a:ea typeface="ＭＳ Ｐゴシック" panose="020B0600070205080204" pitchFamily="34" charset="-128"/>
                <a:cs typeface="Arial" panose="020B0604020202020204" pitchFamily="34" charset="0"/>
              </a:rPr>
              <a:t> that construe the referents of mass nouns as countable units, i.e., count nouns. </a:t>
            </a:r>
          </a:p>
          <a:p>
            <a:r>
              <a:rPr lang="en-US" altLang="en-NO" sz="3200" b="1" dirty="0">
                <a:latin typeface="Arial" panose="020B0604020202020204" pitchFamily="34" charset="0"/>
                <a:ea typeface="ＭＳ Ｐゴシック" panose="020B0600070205080204" pitchFamily="34" charset="-128"/>
                <a:cs typeface="Arial" panose="020B0604020202020204" pitchFamily="34" charset="0"/>
              </a:rPr>
              <a:t>Sortal</a:t>
            </a:r>
            <a:r>
              <a:rPr lang="en-US" altLang="en-NO" sz="3200" dirty="0">
                <a:latin typeface="Arial" panose="020B0604020202020204" pitchFamily="34" charset="0"/>
                <a:ea typeface="ＭＳ Ｐゴシック" panose="020B0600070205080204" pitchFamily="34" charset="-128"/>
                <a:cs typeface="Arial" panose="020B0604020202020204" pitchFamily="34" charset="0"/>
              </a:rPr>
              <a:t> classifiers </a:t>
            </a:r>
            <a:r>
              <a:rPr lang="en-US" altLang="en-US" sz="3200" dirty="0">
                <a:latin typeface="Arial" panose="020B0604020202020204" pitchFamily="34" charset="0"/>
                <a:ea typeface="ＭＳ Ｐゴシック" panose="020B0600070205080204" pitchFamily="34" charset="-128"/>
                <a:cs typeface="Arial" panose="020B0604020202020204" pitchFamily="34" charset="0"/>
              </a:rPr>
              <a:t>“</a:t>
            </a:r>
            <a:r>
              <a:rPr lang="en-US" altLang="en-NO" sz="3200" dirty="0">
                <a:latin typeface="Arial" panose="020B0604020202020204" pitchFamily="34" charset="0"/>
                <a:ea typeface="ＭＳ Ｐゴシック" panose="020B0600070205080204" pitchFamily="34" charset="-128"/>
                <a:cs typeface="Arial" panose="020B0604020202020204" pitchFamily="34" charset="0"/>
              </a:rPr>
              <a:t>sort</a:t>
            </a:r>
            <a:r>
              <a:rPr lang="en-US" altLang="en-US" sz="3200" dirty="0">
                <a:latin typeface="Arial" panose="020B0604020202020204" pitchFamily="34" charset="0"/>
                <a:ea typeface="ＭＳ Ｐゴシック" panose="020B0600070205080204" pitchFamily="34" charset="-128"/>
                <a:cs typeface="Arial" panose="020B0604020202020204" pitchFamily="34" charset="0"/>
              </a:rPr>
              <a:t>”</a:t>
            </a:r>
            <a:r>
              <a:rPr lang="en-US" altLang="en-NO" sz="3200" dirty="0">
                <a:latin typeface="Arial" panose="020B0604020202020204" pitchFamily="34" charset="0"/>
                <a:ea typeface="ＭＳ Ｐゴシック" panose="020B0600070205080204" pitchFamily="34" charset="-128"/>
                <a:cs typeface="Arial" panose="020B0604020202020204" pitchFamily="34" charset="0"/>
              </a:rPr>
              <a:t> the nouns of the language into groups according to the units that the substances typically form, often according to their shape: long objects, flat objects, round objects, etc.</a:t>
            </a:r>
          </a:p>
          <a:p>
            <a:r>
              <a:rPr lang="en-US" altLang="en-NO" sz="3200" b="1" dirty="0">
                <a:latin typeface="Arial" panose="020B0604020202020204" pitchFamily="34" charset="0"/>
                <a:ea typeface="ＭＳ Ｐゴシック" panose="020B0600070205080204" pitchFamily="34" charset="-128"/>
                <a:cs typeface="Arial" panose="020B0604020202020204" pitchFamily="34" charset="0"/>
              </a:rPr>
              <a:t>Mensural</a:t>
            </a:r>
            <a:r>
              <a:rPr lang="en-US" altLang="en-NO" sz="3200" dirty="0">
                <a:latin typeface="Arial" panose="020B0604020202020204" pitchFamily="34" charset="0"/>
                <a:ea typeface="ＭＳ Ｐゴシック" panose="020B0600070205080204" pitchFamily="34" charset="-128"/>
                <a:cs typeface="Arial" panose="020B0604020202020204" pitchFamily="34" charset="0"/>
              </a:rPr>
              <a:t> classifiers create non-inherent units of mass nouns by using measures: a bit, a cup, etc. </a:t>
            </a:r>
          </a:p>
        </p:txBody>
      </p:sp>
    </p:spTree>
    <p:extLst>
      <p:ext uri="{BB962C8B-B14F-4D97-AF65-F5344CB8AC3E}">
        <p14:creationId xmlns:p14="http://schemas.microsoft.com/office/powerpoint/2010/main" val="117387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722E-F050-5747-875B-F43EFA037062}"/>
              </a:ext>
            </a:extLst>
          </p:cNvPr>
          <p:cNvSpPr>
            <a:spLocks noGrp="1"/>
          </p:cNvSpPr>
          <p:nvPr>
            <p:ph type="title"/>
          </p:nvPr>
        </p:nvSpPr>
        <p:spPr>
          <a:xfrm>
            <a:off x="838200" y="365125"/>
            <a:ext cx="8574157" cy="1325563"/>
          </a:xfrm>
        </p:spPr>
        <p:txBody>
          <a:bodyPr>
            <a:normAutofit fontScale="90000"/>
          </a:bodyPr>
          <a:lstStyle/>
          <a:p>
            <a:r>
              <a:rPr lang="en-NO" dirty="0">
                <a:latin typeface="Arial" panose="020B0604020202020204" pitchFamily="34" charset="0"/>
                <a:cs typeface="Arial" panose="020B0604020202020204" pitchFamily="34" charset="0"/>
              </a:rPr>
              <a:t>“Numeral” classifiers: obligatory in constructions with numerals, </a:t>
            </a:r>
            <a:br>
              <a:rPr lang="en-NO" dirty="0">
                <a:latin typeface="Arial" panose="020B0604020202020204" pitchFamily="34" charset="0"/>
                <a:cs typeface="Arial" panose="020B0604020202020204" pitchFamily="34" charset="0"/>
              </a:rPr>
            </a:br>
            <a:r>
              <a:rPr lang="en-NO" dirty="0">
                <a:latin typeface="Arial" panose="020B0604020202020204" pitchFamily="34" charset="0"/>
                <a:cs typeface="Arial" panose="020B0604020202020204" pitchFamily="34" charset="0"/>
              </a:rPr>
              <a:t>but used in other constructions too</a:t>
            </a:r>
          </a:p>
        </p:txBody>
      </p:sp>
      <p:sp>
        <p:nvSpPr>
          <p:cNvPr id="3" name="Content Placeholder 2">
            <a:extLst>
              <a:ext uri="{FF2B5EF4-FFF2-40B4-BE49-F238E27FC236}">
                <a16:creationId xmlns:a16="http://schemas.microsoft.com/office/drawing/2014/main" id="{2E7685AD-67E6-844F-BF06-2672CDB9E06B}"/>
              </a:ext>
            </a:extLst>
          </p:cNvPr>
          <p:cNvSpPr>
            <a:spLocks noGrp="1"/>
          </p:cNvSpPr>
          <p:nvPr>
            <p:ph idx="1"/>
          </p:nvPr>
        </p:nvSpPr>
        <p:spPr>
          <a:xfrm>
            <a:off x="838200" y="2034347"/>
            <a:ext cx="4996070" cy="4351338"/>
          </a:xfrm>
        </p:spPr>
        <p:txBody>
          <a:bodyPr>
            <a:normAutofit lnSpcReduction="10000"/>
          </a:bodyPr>
          <a:lstStyle/>
          <a:p>
            <a:pPr marL="0" lvl="0" indent="0">
              <a:buNone/>
            </a:pPr>
            <a:r>
              <a:rPr lang="en-US" altLang="zh-CN" dirty="0">
                <a:latin typeface="Arial" panose="020B0604020202020204" pitchFamily="34" charset="0"/>
                <a:cs typeface="Arial" panose="020B0604020202020204" pitchFamily="34" charset="0"/>
              </a:rPr>
              <a:t>1.</a:t>
            </a:r>
            <a:r>
              <a:rPr lang="nb-NO" altLang="zh-CN"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liang 	</a:t>
            </a:r>
            <a:r>
              <a:rPr lang="en-US" b="1" i="1" dirty="0">
                <a:latin typeface="Arial" panose="020B0604020202020204" pitchFamily="34" charset="0"/>
                <a:cs typeface="Arial" panose="020B0604020202020204" pitchFamily="34" charset="0"/>
              </a:rPr>
              <a:t>tiao</a:t>
            </a:r>
            <a:r>
              <a:rPr lang="en-US" i="1" dirty="0">
                <a:latin typeface="Arial" panose="020B0604020202020204" pitchFamily="34" charset="0"/>
                <a:cs typeface="Arial" panose="020B0604020202020204" pitchFamily="34" charset="0"/>
              </a:rPr>
              <a:t> 	she</a:t>
            </a:r>
            <a:endParaRPr lang="en-GB" i="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two   	</a:t>
            </a:r>
            <a:r>
              <a:rPr lang="en-US" b="1" dirty="0">
                <a:latin typeface="Arial" panose="020B0604020202020204" pitchFamily="34" charset="0"/>
                <a:cs typeface="Arial" panose="020B0604020202020204" pitchFamily="34" charset="0"/>
              </a:rPr>
              <a:t>CL</a:t>
            </a:r>
            <a:r>
              <a:rPr lang="en-US" dirty="0">
                <a:latin typeface="Arial" panose="020B0604020202020204" pitchFamily="34" charset="0"/>
                <a:cs typeface="Arial" panose="020B0604020202020204" pitchFamily="34" charset="0"/>
              </a:rPr>
              <a:t> 	snake</a:t>
            </a:r>
            <a:endParaRPr lang="en-GB" dirty="0">
              <a:latin typeface="Arial" panose="020B0604020202020204" pitchFamily="34" charset="0"/>
              <a:cs typeface="Arial" panose="020B0604020202020204" pitchFamily="34" charset="0"/>
            </a:endParaRPr>
          </a:p>
          <a:p>
            <a:pPr marL="0" indent="0">
              <a:buNone/>
            </a:pPr>
            <a:r>
              <a:rPr lang="zh-CN" altLang="en-US" dirty="0">
                <a:latin typeface="Arial" panose="020B0604020202020204" pitchFamily="34" charset="0"/>
                <a:cs typeface="Arial" panose="020B0604020202020204" pitchFamily="34" charset="0"/>
              </a:rPr>
              <a:t> </a:t>
            </a:r>
            <a:r>
              <a:rPr lang="nb-NO" altLang="zh-C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‘two snakes’</a:t>
            </a:r>
            <a:endParaRPr lang="en-GB"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2.</a:t>
            </a:r>
            <a:r>
              <a:rPr lang="zh-CN"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zhe</a:t>
            </a:r>
            <a:r>
              <a:rPr lang="en-US" i="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tiao 	</a:t>
            </a:r>
            <a:r>
              <a:rPr lang="en-US" i="1" dirty="0">
                <a:latin typeface="Arial" panose="020B0604020202020204" pitchFamily="34" charset="0"/>
                <a:cs typeface="Arial" panose="020B0604020202020204" pitchFamily="34" charset="0"/>
              </a:rPr>
              <a:t>she</a:t>
            </a:r>
            <a:endParaRPr lang="en-GB" i="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this 	</a:t>
            </a:r>
            <a:r>
              <a:rPr lang="en-US" b="1" dirty="0">
                <a:latin typeface="Arial" panose="020B0604020202020204" pitchFamily="34" charset="0"/>
                <a:cs typeface="Arial" panose="020B0604020202020204" pitchFamily="34" charset="0"/>
              </a:rPr>
              <a:t>CL</a:t>
            </a:r>
            <a:r>
              <a:rPr lang="en-US" dirty="0">
                <a:latin typeface="Arial" panose="020B0604020202020204" pitchFamily="34" charset="0"/>
                <a:cs typeface="Arial" panose="020B0604020202020204" pitchFamily="34" charset="0"/>
              </a:rPr>
              <a:t> 	snake</a:t>
            </a:r>
            <a:r>
              <a:rPr lang="zh-CN" altLang="en-US" dirty="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a:p>
            <a:pPr marL="0" indent="0">
              <a:buNone/>
            </a:pPr>
            <a:r>
              <a:rPr lang="en-US" altLang="zh-CN" dirty="0">
                <a:latin typeface="Arial" panose="020B0604020202020204" pitchFamily="34" charset="0"/>
                <a:cs typeface="Arial" panose="020B0604020202020204" pitchFamily="34" charset="0"/>
              </a:rPr>
              <a:t>	‘this</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snake’</a:t>
            </a:r>
            <a:endParaRPr lang="en-GB"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3.</a:t>
            </a:r>
            <a:r>
              <a:rPr lang="zh-CN" altLang="en-US" dirty="0">
                <a:latin typeface="Arial" panose="020B0604020202020204" pitchFamily="34" charset="0"/>
                <a:cs typeface="Arial" panose="020B0604020202020204" pitchFamily="34" charset="0"/>
              </a:rPr>
              <a:t> </a:t>
            </a:r>
            <a:r>
              <a:rPr lang="nb-NO" altLang="zh-CN"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zhe</a:t>
            </a:r>
            <a:r>
              <a:rPr lang="en-US" i="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tiao</a:t>
            </a:r>
            <a:endParaRPr lang="en-GB" i="1" dirty="0">
              <a:latin typeface="Arial" panose="020B0604020202020204" pitchFamily="34" charset="0"/>
              <a:cs typeface="Arial" panose="020B0604020202020204" pitchFamily="34" charset="0"/>
            </a:endParaRPr>
          </a:p>
          <a:p>
            <a:pPr marL="0" indent="0">
              <a:buNone/>
            </a:pPr>
            <a:r>
              <a:rPr lang="zh-CN" altLang="en-US" dirty="0">
                <a:latin typeface="Arial" panose="020B0604020202020204" pitchFamily="34" charset="0"/>
                <a:cs typeface="Arial" panose="020B0604020202020204" pitchFamily="34" charset="0"/>
              </a:rPr>
              <a:t>   </a:t>
            </a:r>
            <a:r>
              <a:rPr lang="nb-NO" altLang="zh-C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a:t>
            </a:r>
            <a:r>
              <a:rPr lang="en-US" b="1" dirty="0">
                <a:latin typeface="Arial" panose="020B0604020202020204" pitchFamily="34" charset="0"/>
                <a:cs typeface="Arial" panose="020B0604020202020204" pitchFamily="34" charset="0"/>
              </a:rPr>
              <a:t>CL</a:t>
            </a:r>
            <a:endParaRPr lang="en-GB" dirty="0">
              <a:latin typeface="Arial" panose="020B0604020202020204" pitchFamily="34" charset="0"/>
              <a:cs typeface="Arial" panose="020B0604020202020204" pitchFamily="34" charset="0"/>
            </a:endParaRPr>
          </a:p>
          <a:p>
            <a:pPr marL="0" indent="0">
              <a:buNone/>
            </a:pPr>
            <a:r>
              <a:rPr lang="zh-CN" altLang="en-US" dirty="0">
                <a:latin typeface="Arial" panose="020B0604020202020204" pitchFamily="34" charset="0"/>
                <a:cs typeface="Arial" panose="020B0604020202020204" pitchFamily="34" charset="0"/>
              </a:rPr>
              <a:t>   </a:t>
            </a:r>
            <a:r>
              <a:rPr lang="nb-NO" altLang="zh-C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a:t>
            </a:r>
            <a:endParaRPr lang="en-GB" dirty="0">
              <a:latin typeface="Arial" panose="020B0604020202020204" pitchFamily="34" charset="0"/>
              <a:cs typeface="Arial" panose="020B0604020202020204" pitchFamily="34" charset="0"/>
            </a:endParaRPr>
          </a:p>
          <a:p>
            <a:pPr marL="0" indent="0">
              <a:buNone/>
            </a:pPr>
            <a:endParaRPr lang="en-NO"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EA4D1EE-3E9A-5245-B301-D05401E04632}"/>
              </a:ext>
            </a:extLst>
          </p:cNvPr>
          <p:cNvSpPr txBox="1"/>
          <p:nvPr/>
        </p:nvSpPr>
        <p:spPr>
          <a:xfrm>
            <a:off x="3945835" y="5784574"/>
            <a:ext cx="2982291"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Example from </a:t>
            </a:r>
            <a:r>
              <a:rPr lang="en-GB" sz="2000" dirty="0" err="1">
                <a:latin typeface="Arial" panose="020B0604020202020204" pitchFamily="34" charset="0"/>
                <a:cs typeface="Arial" panose="020B0604020202020204" pitchFamily="34" charset="0"/>
              </a:rPr>
              <a:t>Xueyi</a:t>
            </a:r>
            <a:r>
              <a:rPr lang="en-GB" sz="2000" dirty="0">
                <a:latin typeface="Arial" panose="020B0604020202020204" pitchFamily="34" charset="0"/>
                <a:cs typeface="Arial" panose="020B0604020202020204" pitchFamily="34" charset="0"/>
              </a:rPr>
              <a:t> Yao</a:t>
            </a:r>
            <a:endParaRPr lang="en-NO" sz="2000" dirty="0">
              <a:latin typeface="Arial" panose="020B0604020202020204" pitchFamily="34" charset="0"/>
              <a:cs typeface="Arial" panose="020B0604020202020204" pitchFamily="34" charset="0"/>
            </a:endParaRPr>
          </a:p>
        </p:txBody>
      </p:sp>
      <p:pic>
        <p:nvPicPr>
          <p:cNvPr id="1026" name="Picture 2" descr="Snakes on a Plain - The Gathering">
            <a:extLst>
              <a:ext uri="{FF2B5EF4-FFF2-40B4-BE49-F238E27FC236}">
                <a16:creationId xmlns:a16="http://schemas.microsoft.com/office/drawing/2014/main" id="{A733FD08-725B-354C-81AA-260B57A6FCB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flipV="1">
            <a:off x="5436980" y="2037901"/>
            <a:ext cx="1961410" cy="2521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nakes on a Plain - The Gathering">
            <a:extLst>
              <a:ext uri="{FF2B5EF4-FFF2-40B4-BE49-F238E27FC236}">
                <a16:creationId xmlns:a16="http://schemas.microsoft.com/office/drawing/2014/main" id="{603916D3-A9F2-FE43-89C5-EBFAF77DE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079886" y="2856223"/>
            <a:ext cx="1961410" cy="252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9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178CCFC-1875-7B4E-855C-927E3878187F}"/>
              </a:ext>
            </a:extLst>
          </p:cNvPr>
          <p:cNvSpPr>
            <a:spLocks noGrp="1"/>
          </p:cNvSpPr>
          <p:nvPr>
            <p:ph type="title"/>
          </p:nvPr>
        </p:nvSpPr>
        <p:spPr/>
        <p:txBody>
          <a:bodyPr/>
          <a:lstStyle/>
          <a:p>
            <a:r>
              <a:rPr lang="en-US" altLang="en-NO" dirty="0">
                <a:latin typeface="Arial" panose="020B0604020202020204" pitchFamily="34" charset="0"/>
                <a:ea typeface="ＭＳ Ｐゴシック" panose="020B0600070205080204" pitchFamily="34" charset="-128"/>
                <a:cs typeface="Arial" panose="020B0604020202020204" pitchFamily="34" charset="0"/>
              </a:rPr>
              <a:t>Yucatec Maya numeral classifiers </a:t>
            </a:r>
            <a:br>
              <a:rPr lang="en-US" altLang="en-NO" dirty="0">
                <a:latin typeface="Arial" panose="020B0604020202020204" pitchFamily="34" charset="0"/>
                <a:ea typeface="ＭＳ Ｐゴシック" panose="020B0600070205080204" pitchFamily="34" charset="-128"/>
                <a:cs typeface="Arial" panose="020B0604020202020204" pitchFamily="34" charset="0"/>
              </a:rPr>
            </a:br>
            <a:r>
              <a:rPr lang="en-US" altLang="en-NO" sz="2800" dirty="0">
                <a:latin typeface="Arial" panose="020B0604020202020204" pitchFamily="34" charset="0"/>
                <a:ea typeface="ＭＳ Ｐゴシック" panose="020B0600070205080204" pitchFamily="34" charset="-128"/>
                <a:cs typeface="Arial" panose="020B0604020202020204" pitchFamily="34" charset="0"/>
              </a:rPr>
              <a:t>(Lucy 2000: 329)</a:t>
            </a:r>
          </a:p>
        </p:txBody>
      </p:sp>
      <p:graphicFrame>
        <p:nvGraphicFramePr>
          <p:cNvPr id="6" name="Content Placeholder 5">
            <a:extLst>
              <a:ext uri="{FF2B5EF4-FFF2-40B4-BE49-F238E27FC236}">
                <a16:creationId xmlns:a16="http://schemas.microsoft.com/office/drawing/2014/main" id="{E5F3431D-E5C8-FD4D-B251-B3B949AC5BDA}"/>
              </a:ext>
            </a:extLst>
          </p:cNvPr>
          <p:cNvGraphicFramePr>
            <a:graphicFrameLocks noGrp="1"/>
          </p:cNvGraphicFramePr>
          <p:nvPr>
            <p:ph idx="1"/>
            <p:extLst>
              <p:ext uri="{D42A27DB-BD31-4B8C-83A1-F6EECF244321}">
                <p14:modId xmlns:p14="http://schemas.microsoft.com/office/powerpoint/2010/main" val="280262235"/>
              </p:ext>
            </p:extLst>
          </p:nvPr>
        </p:nvGraphicFramePr>
        <p:xfrm>
          <a:off x="838200" y="1897626"/>
          <a:ext cx="9512966" cy="4727083"/>
        </p:xfrm>
        <a:graphic>
          <a:graphicData uri="http://schemas.openxmlformats.org/drawingml/2006/table">
            <a:tbl>
              <a:tblPr/>
              <a:tblGrid>
                <a:gridCol w="2730235">
                  <a:extLst>
                    <a:ext uri="{9D8B030D-6E8A-4147-A177-3AD203B41FA5}">
                      <a16:colId xmlns:a16="http://schemas.microsoft.com/office/drawing/2014/main" val="418644687"/>
                    </a:ext>
                  </a:extLst>
                </a:gridCol>
                <a:gridCol w="3612958">
                  <a:extLst>
                    <a:ext uri="{9D8B030D-6E8A-4147-A177-3AD203B41FA5}">
                      <a16:colId xmlns:a16="http://schemas.microsoft.com/office/drawing/2014/main" val="869292056"/>
                    </a:ext>
                  </a:extLst>
                </a:gridCol>
                <a:gridCol w="3169773">
                  <a:extLst>
                    <a:ext uri="{9D8B030D-6E8A-4147-A177-3AD203B41FA5}">
                      <a16:colId xmlns:a16="http://schemas.microsoft.com/office/drawing/2014/main" val="1222078535"/>
                    </a:ext>
                  </a:extLst>
                </a:gridCol>
              </a:tblGrid>
              <a:tr h="617998">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un-</a:t>
                      </a:r>
                      <a:r>
                        <a:rPr kumimoji="0" lang="en-US" altLang="en-NO" sz="2400" b="1" i="1"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tz</a:t>
                      </a:r>
                      <a:r>
                        <a:rPr kumimoji="0" lang="en-US" altLang="en-US" sz="2400" b="1" i="1"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1" i="1"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íit</a:t>
                      </a:r>
                      <a:r>
                        <a:rPr kumimoji="0" lang="en-US" altLang="en-NO" sz="24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NO" sz="2400" b="0" i="1"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kib</a:t>
                      </a:r>
                      <a:r>
                        <a:rPr kumimoji="0" lang="en-US" altLang="en-US" sz="24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400" b="0" i="1" u="none" strike="noStrike" cap="none" normalizeH="0" baseline="0" dirty="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a:t>
                      </a:r>
                      <a:r>
                        <a:rPr kumimoji="0" lang="en-US" altLang="en-NO"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long-thin </a:t>
                      </a: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wax]</a:t>
                      </a:r>
                      <a:endParaRPr kumimoji="0" lang="en-US" altLang="en-NO" sz="2400" b="0" i="0" u="none" strike="noStrike" cap="none" normalizeH="0" baseline="0" dirty="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candle</a:t>
                      </a: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400" b="0" i="0"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59794077"/>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un-</a:t>
                      </a:r>
                      <a:r>
                        <a:rPr kumimoji="0" lang="en-US" altLang="en-NO"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tz</a:t>
                      </a:r>
                      <a:r>
                        <a:rPr kumimoji="0" lang="en-US" altLang="en-US"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íit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che</a:t>
                      </a: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400" b="0" i="1"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a:t>
                      </a:r>
                      <a:r>
                        <a:rPr kumimoji="0" lang="en-US" altLang="en-NO"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long-thin </a:t>
                      </a: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wood]</a:t>
                      </a:r>
                      <a:endParaRPr kumimoji="0" lang="en-US" altLang="en-NO" sz="2400" b="0" i="0"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stick</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400" b="0" i="0" u="none" strike="noStrike" cap="none" normalizeH="0" baseline="0" dirty="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55088042"/>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un-</a:t>
                      </a:r>
                      <a:r>
                        <a:rPr kumimoji="0" lang="en-US" altLang="en-NO"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tz</a:t>
                      </a:r>
                      <a:r>
                        <a:rPr kumimoji="0" lang="en-US" altLang="en-US"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íit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nal</a:t>
                      </a:r>
                      <a:endParaRPr kumimoji="0" lang="en-US" altLang="en-NO" sz="2400" b="0" i="1"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a:t>
                      </a:r>
                      <a:r>
                        <a:rPr kumimoji="0" lang="en-US" altLang="en-NO"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long-thin </a:t>
                      </a: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corn]</a:t>
                      </a:r>
                      <a:endParaRPr kumimoji="0" lang="en-US" altLang="en-NO" sz="2400" b="0" i="0"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ear of corn</a:t>
                      </a: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400" b="0" i="0"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16517099"/>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un-</a:t>
                      </a:r>
                      <a:r>
                        <a:rPr kumimoji="0" lang="en-US" altLang="en-NO"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tz</a:t>
                      </a:r>
                      <a:r>
                        <a:rPr kumimoji="0" lang="en-US" altLang="en-US"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íit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há</a:t>
                      </a: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as</a:t>
                      </a:r>
                      <a:endParaRPr kumimoji="0" lang="en-US" altLang="en-NO" sz="2400" b="0" i="1"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a:t>
                      </a:r>
                      <a:r>
                        <a:rPr kumimoji="0" lang="en-US" altLang="en-NO"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long-thin </a:t>
                      </a: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banana]</a:t>
                      </a:r>
                      <a:endParaRPr kumimoji="0" lang="en-US" altLang="en-NO" sz="2400" b="0" i="0" u="none" strike="noStrike" cap="none" normalizeH="0" baseline="0" dirty="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fruit of the banana</a:t>
                      </a: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400" b="0" i="0"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18794208"/>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un-</a:t>
                      </a:r>
                      <a:r>
                        <a:rPr kumimoji="0" lang="en-US" altLang="en-NO" sz="24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wáal</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há</a:t>
                      </a:r>
                      <a:r>
                        <a:rPr kumimoji="0" lang="en-US" altLang="en-US"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as</a:t>
                      </a:r>
                      <a:endParaRPr kumimoji="0" lang="en-US" altLang="en-NO" sz="2400" b="0" i="1"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a:t>
                      </a:r>
                      <a:r>
                        <a:rPr kumimoji="0" lang="en-US" altLang="en-NO"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flat</a:t>
                      </a: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banana]</a:t>
                      </a:r>
                      <a:endParaRPr kumimoji="0" lang="en-US" altLang="en-NO" sz="2400" b="0" i="0"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banana leaf</a:t>
                      </a: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400" b="0" i="0" u="none" strike="noStrike" cap="none" normalizeH="0" baseline="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99971871"/>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un-</a:t>
                      </a:r>
                      <a:r>
                        <a:rPr kumimoji="0" lang="en-US" altLang="en-NO" sz="2400" b="1" i="1"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kúul</a:t>
                      </a:r>
                      <a:r>
                        <a:rPr kumimoji="0" lang="en-US" altLang="en-NO" sz="24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NO" sz="2400" b="0" i="1"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há</a:t>
                      </a:r>
                      <a:r>
                        <a:rPr kumimoji="0" lang="en-US" altLang="en-US" sz="2400" b="0" i="1"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1"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as</a:t>
                      </a:r>
                      <a:endParaRPr kumimoji="0" lang="en-US" altLang="en-NO" sz="24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NO" sz="2400" b="0" i="1" u="none" strike="noStrike" cap="none" normalizeH="0" baseline="0" dirty="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lang="en-US" altLang="en-NO" sz="2400" i="1" dirty="0">
                          <a:latin typeface="Arial" panose="020B0604020202020204" pitchFamily="34" charset="0"/>
                          <a:ea typeface="ＭＳ Ｐゴシック" panose="020B0600070205080204" pitchFamily="34" charset="-128"/>
                          <a:cs typeface="Arial" panose="020B0604020202020204" pitchFamily="34" charset="0"/>
                        </a:rPr>
                        <a:t>‘um-</a:t>
                      </a:r>
                      <a:r>
                        <a:rPr lang="en-US" altLang="en-NO" sz="2400" b="1" i="1" dirty="0" err="1">
                          <a:latin typeface="Arial" panose="020B0604020202020204" pitchFamily="34" charset="0"/>
                          <a:ea typeface="ＭＳ Ｐゴシック" panose="020B0600070205080204" pitchFamily="34" charset="-128"/>
                          <a:cs typeface="Arial" panose="020B0604020202020204" pitchFamily="34" charset="0"/>
                        </a:rPr>
                        <a:t>p</a:t>
                      </a:r>
                      <a:r>
                        <a:rPr lang="en-US" altLang="en-US" sz="2400" b="1" i="1" dirty="0" err="1">
                          <a:latin typeface="Arial" panose="020B0604020202020204" pitchFamily="34" charset="0"/>
                          <a:ea typeface="ＭＳ Ｐゴシック" panose="020B0600070205080204" pitchFamily="34" charset="-128"/>
                          <a:cs typeface="Arial" panose="020B0604020202020204" pitchFamily="34" charset="0"/>
                        </a:rPr>
                        <a:t>’</a:t>
                      </a:r>
                      <a:r>
                        <a:rPr lang="en-US" altLang="en-NO" sz="2400" b="1" i="1" dirty="0" err="1">
                          <a:latin typeface="Arial" panose="020B0604020202020204" pitchFamily="34" charset="0"/>
                          <a:ea typeface="ＭＳ Ｐゴシック" panose="020B0600070205080204" pitchFamily="34" charset="-128"/>
                          <a:cs typeface="Arial" panose="020B0604020202020204" pitchFamily="34" charset="0"/>
                        </a:rPr>
                        <a:t>íit</a:t>
                      </a:r>
                      <a:r>
                        <a:rPr lang="en-US" altLang="en-NO" sz="2400" i="1" dirty="0">
                          <a:latin typeface="Arial" panose="020B0604020202020204" pitchFamily="34" charset="0"/>
                          <a:ea typeface="ＭＳ Ｐゴシック" panose="020B0600070205080204" pitchFamily="34" charset="-128"/>
                          <a:cs typeface="Arial" panose="020B0604020202020204" pitchFamily="34" charset="0"/>
                        </a:rPr>
                        <a:t> </a:t>
                      </a:r>
                      <a:r>
                        <a:rPr lang="en-US" altLang="en-NO" sz="2400" i="1" dirty="0" err="1">
                          <a:latin typeface="Arial" panose="020B0604020202020204" pitchFamily="34" charset="0"/>
                          <a:ea typeface="ＭＳ Ｐゴシック" panose="020B0600070205080204" pitchFamily="34" charset="-128"/>
                          <a:cs typeface="Arial" panose="020B0604020202020204" pitchFamily="34" charset="0"/>
                        </a:rPr>
                        <a:t>há</a:t>
                      </a:r>
                      <a:r>
                        <a:rPr lang="en-US" altLang="en-US" sz="2400" i="1" dirty="0" err="1">
                          <a:latin typeface="Arial" panose="020B0604020202020204" pitchFamily="34" charset="0"/>
                          <a:ea typeface="ＭＳ Ｐゴシック" panose="020B0600070205080204" pitchFamily="34" charset="-128"/>
                          <a:cs typeface="Arial" panose="020B0604020202020204" pitchFamily="34" charset="0"/>
                        </a:rPr>
                        <a:t>’</a:t>
                      </a:r>
                      <a:r>
                        <a:rPr lang="en-US" altLang="en-NO" sz="2400" i="1" dirty="0" err="1">
                          <a:latin typeface="Arial" panose="020B0604020202020204" pitchFamily="34" charset="0"/>
                          <a:ea typeface="ＭＳ Ｐゴシック" panose="020B0600070205080204" pitchFamily="34" charset="-128"/>
                          <a:cs typeface="Arial" panose="020B0604020202020204" pitchFamily="34" charset="0"/>
                        </a:rPr>
                        <a:t>as</a:t>
                      </a:r>
                      <a:endParaRPr kumimoji="0" lang="en-US" altLang="en-NO" sz="2400" b="0" i="1" u="none" strike="noStrike" cap="none" normalizeH="0" baseline="0" dirty="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a:t>
                      </a:r>
                      <a:r>
                        <a:rPr kumimoji="0" lang="en-US" altLang="en-NO"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planted</a:t>
                      </a: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banana]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a:t>
                      </a:r>
                      <a:r>
                        <a:rPr kumimoji="0" lang="en-US" altLang="en-NO"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bit</a:t>
                      </a: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banana]</a:t>
                      </a:r>
                      <a:endParaRPr kumimoji="0" lang="en-US" altLang="en-NO" sz="2400" b="0" i="0" u="none" strike="noStrike" cap="none" normalizeH="0" baseline="0" dirty="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one banana tree</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 little bit of banana’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NO" sz="2400" b="0" i="0" u="none" strike="noStrike" cap="none" normalizeH="0" baseline="0" dirty="0">
                        <a:ln>
                          <a:noFill/>
                        </a:ln>
                        <a:solidFill>
                          <a:schemeClr val="tx1"/>
                        </a:solidFill>
                        <a:effectLst/>
                        <a:latin typeface="Arial" panose="020B0604020202020204" pitchFamily="34" charset="0"/>
                        <a:ea typeface="ＭＳ 明朝" panose="02020609040205080304" pitchFamily="49" charset="-128"/>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54840451"/>
                  </a:ext>
                </a:extLst>
              </a:tr>
            </a:tbl>
          </a:graphicData>
        </a:graphic>
      </p:graphicFrame>
      <p:sp>
        <p:nvSpPr>
          <p:cNvPr id="5" name="Rounded Rectangle 4">
            <a:extLst>
              <a:ext uri="{FF2B5EF4-FFF2-40B4-BE49-F238E27FC236}">
                <a16:creationId xmlns:a16="http://schemas.microsoft.com/office/drawing/2014/main" id="{07891AED-D4EB-F448-8E64-CED3FEB13AEA}"/>
              </a:ext>
            </a:extLst>
          </p:cNvPr>
          <p:cNvSpPr/>
          <p:nvPr/>
        </p:nvSpPr>
        <p:spPr>
          <a:xfrm>
            <a:off x="10068339" y="5752479"/>
            <a:ext cx="2001014" cy="724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latin typeface="Arial" panose="020B0604020202020204" pitchFamily="34" charset="0"/>
                <a:cs typeface="Arial" panose="020B0604020202020204" pitchFamily="34" charset="0"/>
              </a:rPr>
              <a:t>MENSURAL classifier</a:t>
            </a:r>
          </a:p>
        </p:txBody>
      </p:sp>
      <p:sp>
        <p:nvSpPr>
          <p:cNvPr id="7" name="Rounded Rectangle 6">
            <a:extLst>
              <a:ext uri="{FF2B5EF4-FFF2-40B4-BE49-F238E27FC236}">
                <a16:creationId xmlns:a16="http://schemas.microsoft.com/office/drawing/2014/main" id="{C840091D-03B7-734C-8059-33BC4B8B8C2A}"/>
              </a:ext>
            </a:extLst>
          </p:cNvPr>
          <p:cNvSpPr/>
          <p:nvPr/>
        </p:nvSpPr>
        <p:spPr>
          <a:xfrm>
            <a:off x="10190291" y="1976284"/>
            <a:ext cx="1840834" cy="3480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latin typeface="Arial" panose="020B0604020202020204" pitchFamily="34" charset="0"/>
                <a:cs typeface="Arial" panose="020B0604020202020204" pitchFamily="34" charset="0"/>
              </a:rPr>
              <a:t>SORTAL </a:t>
            </a:r>
          </a:p>
          <a:p>
            <a:pPr algn="ctr"/>
            <a:r>
              <a:rPr lang="en-NO" sz="2400" dirty="0">
                <a:latin typeface="Arial" panose="020B0604020202020204" pitchFamily="34" charset="0"/>
                <a:cs typeface="Arial" panose="020B0604020202020204" pitchFamily="34" charset="0"/>
              </a:rPr>
              <a:t>classifiers</a:t>
            </a:r>
          </a:p>
        </p:txBody>
      </p:sp>
    </p:spTree>
    <p:extLst>
      <p:ext uri="{BB962C8B-B14F-4D97-AF65-F5344CB8AC3E}">
        <p14:creationId xmlns:p14="http://schemas.microsoft.com/office/powerpoint/2010/main" val="245069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57D8EC31-6458-1A4A-A196-F98D06B4AEDC}"/>
              </a:ext>
            </a:extLst>
          </p:cNvPr>
          <p:cNvSpPr>
            <a:spLocks noGrp="1"/>
          </p:cNvSpPr>
          <p:nvPr>
            <p:ph idx="1"/>
          </p:nvPr>
        </p:nvSpPr>
        <p:spPr>
          <a:xfrm>
            <a:off x="520148" y="411935"/>
            <a:ext cx="10248900" cy="817562"/>
          </a:xfrm>
        </p:spPr>
        <p:txBody>
          <a:bodyPr>
            <a:noAutofit/>
          </a:bodyPr>
          <a:lstStyle/>
          <a:p>
            <a:pPr marL="0" indent="0">
              <a:buNone/>
            </a:pPr>
            <a:r>
              <a:rPr lang="nb-NO" altLang="en-NO" sz="3200" dirty="0">
                <a:latin typeface="Arial" panose="020B0604020202020204" pitchFamily="34" charset="0"/>
                <a:ea typeface="ＭＳ Ｐゴシック" panose="020B0600070205080204" pitchFamily="34" charset="-128"/>
                <a:cs typeface="Arial" panose="020B0604020202020204" pitchFamily="34" charset="0"/>
              </a:rPr>
              <a:t>One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noun</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may</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combine</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various</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classifiers</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p>
          <a:p>
            <a:pPr marL="0" indent="0">
              <a:buNone/>
            </a:pPr>
            <a:r>
              <a:rPr lang="en-US" altLang="en-NO" sz="3200" dirty="0">
                <a:latin typeface="Arial" panose="020B0604020202020204" pitchFamily="34" charset="0"/>
                <a:ea typeface="ＭＳ Ｐゴシック" panose="020B0600070205080204" pitchFamily="34" charset="-128"/>
                <a:cs typeface="Arial" panose="020B0604020202020204" pitchFamily="34" charset="0"/>
              </a:rPr>
              <a:t>Burmese </a:t>
            </a:r>
            <a:r>
              <a:rPr lang="nb-NO" altLang="en-NO" sz="3200" i="1" dirty="0" err="1">
                <a:latin typeface="Arial" panose="020B0604020202020204" pitchFamily="34" charset="0"/>
                <a:ea typeface="ＭＳ Ｐゴシック" panose="020B0600070205080204" pitchFamily="34" charset="-128"/>
                <a:cs typeface="Arial" panose="020B0604020202020204" pitchFamily="34" charset="0"/>
              </a:rPr>
              <a:t>myi</a:t>
            </a:r>
            <a:r>
              <a:rPr lang="en-US" altLang="en-NO" sz="3200" i="1" dirty="0" err="1">
                <a:latin typeface="Arial" panose="020B0604020202020204" pitchFamily="34" charset="0"/>
                <a:ea typeface="ＭＳ Ｐゴシック" panose="020B0600070205080204" pitchFamily="34" charset="-128"/>
                <a:cs typeface="Arial" panose="020B0604020202020204" pitchFamily="34" charset="0"/>
              </a:rPr>
              <a:t>ʔ</a:t>
            </a:r>
            <a:r>
              <a:rPr lang="en-US" altLang="en-NO" sz="32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200" dirty="0">
                <a:latin typeface="Arial" panose="020B0604020202020204" pitchFamily="34" charset="0"/>
                <a:ea typeface="ＭＳ Ｐゴシック" panose="020B0600070205080204" pitchFamily="34" charset="-128"/>
                <a:cs typeface="Arial" panose="020B0604020202020204" pitchFamily="34" charset="0"/>
              </a:rPr>
              <a:t>‘</a:t>
            </a:r>
            <a:r>
              <a:rPr lang="en-US" altLang="en-NO" sz="3200" dirty="0">
                <a:latin typeface="Arial" panose="020B0604020202020204" pitchFamily="34" charset="0"/>
                <a:ea typeface="ＭＳ Ｐゴシック" panose="020B0600070205080204" pitchFamily="34" charset="-128"/>
                <a:cs typeface="Arial" panose="020B0604020202020204" pitchFamily="34" charset="0"/>
              </a:rPr>
              <a:t>river</a:t>
            </a:r>
            <a:r>
              <a:rPr lang="en-US" altLang="en-US" sz="3200" dirty="0">
                <a:latin typeface="Arial" panose="020B0604020202020204" pitchFamily="34" charset="0"/>
                <a:ea typeface="ＭＳ Ｐゴシック" panose="020B0600070205080204" pitchFamily="34" charset="-128"/>
                <a:cs typeface="Arial" panose="020B0604020202020204" pitchFamily="34" charset="0"/>
              </a:rPr>
              <a:t>’</a:t>
            </a:r>
            <a:r>
              <a:rPr lang="en-US" altLang="en-NO" sz="3200" dirty="0">
                <a:latin typeface="Arial" panose="020B0604020202020204" pitchFamily="34" charset="0"/>
                <a:ea typeface="ＭＳ Ｐゴシック" panose="020B0600070205080204" pitchFamily="34" charset="-128"/>
                <a:cs typeface="Arial" panose="020B0604020202020204" pitchFamily="34" charset="0"/>
              </a:rPr>
              <a:t> (Becker 1975)</a:t>
            </a:r>
            <a:endParaRPr lang="nb-NO" altLang="en-NO" sz="3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7891" name="TextBox 3">
            <a:extLst>
              <a:ext uri="{FF2B5EF4-FFF2-40B4-BE49-F238E27FC236}">
                <a16:creationId xmlns:a16="http://schemas.microsoft.com/office/drawing/2014/main" id="{A3AA097A-1DAD-6C48-8C8A-F16BAD3D5658}"/>
              </a:ext>
            </a:extLst>
          </p:cNvPr>
          <p:cNvSpPr txBox="1">
            <a:spLocks noChangeArrowheads="1"/>
          </p:cNvSpPr>
          <p:nvPr/>
        </p:nvSpPr>
        <p:spPr bwMode="auto">
          <a:xfrm>
            <a:off x="378" y="1851377"/>
            <a:ext cx="452175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a.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en-US" altLang="en-NO" sz="1800" i="1" dirty="0" err="1"/>
              <a:t>myiʔ</a:t>
            </a:r>
            <a:endParaRPr lang="en-US" altLang="en-NO" sz="1800" i="1" dirty="0"/>
          </a:p>
          <a:p>
            <a:pPr eaLnBrk="1" hangingPunct="1"/>
            <a:r>
              <a:rPr lang="en-US" altLang="en-NO" sz="1800" dirty="0"/>
              <a:t>		river	one	</a:t>
            </a:r>
            <a:r>
              <a:rPr lang="en-US" altLang="en-NO" sz="1800" dirty="0" err="1"/>
              <a:t>cl:river</a:t>
            </a:r>
            <a:endParaRPr lang="en-US" altLang="en-NO" sz="1800" dirty="0"/>
          </a:p>
          <a:p>
            <a:pPr eaLnBrk="1" hangingPunct="1"/>
            <a:r>
              <a:rPr lang="en-US" altLang="en-NO" sz="1800" dirty="0"/>
              <a:t>		</a:t>
            </a:r>
            <a:r>
              <a:rPr lang="en-US" altLang="en-US" sz="1800" dirty="0"/>
              <a:t>‘</a:t>
            </a:r>
            <a:r>
              <a:rPr lang="en-US" altLang="en-NO" sz="1800" dirty="0"/>
              <a:t>a river [default case]</a:t>
            </a:r>
            <a:r>
              <a:rPr lang="en-US" altLang="en-US" sz="1800" dirty="0"/>
              <a:t>’</a:t>
            </a:r>
            <a:endParaRPr lang="en-US" altLang="en-NO" sz="1800" dirty="0"/>
          </a:p>
        </p:txBody>
      </p:sp>
      <p:sp>
        <p:nvSpPr>
          <p:cNvPr id="37892" name="TextBox 4">
            <a:extLst>
              <a:ext uri="{FF2B5EF4-FFF2-40B4-BE49-F238E27FC236}">
                <a16:creationId xmlns:a16="http://schemas.microsoft.com/office/drawing/2014/main" id="{DD8862B7-D897-384C-AA2A-BD016CD246E4}"/>
              </a:ext>
            </a:extLst>
          </p:cNvPr>
          <p:cNvSpPr txBox="1">
            <a:spLocks noChangeArrowheads="1"/>
          </p:cNvSpPr>
          <p:nvPr/>
        </p:nvSpPr>
        <p:spPr bwMode="auto">
          <a:xfrm>
            <a:off x="5144213" y="1792486"/>
            <a:ext cx="505131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b.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hu-HU" altLang="en-NO" sz="1800" i="1" dirty="0" err="1"/>
              <a:t>yaʔ</a:t>
            </a:r>
            <a:endParaRPr lang="hu-HU" altLang="en-NO" sz="1800" i="1" dirty="0"/>
          </a:p>
          <a:p>
            <a:pPr eaLnBrk="1" hangingPunct="1"/>
            <a:r>
              <a:rPr lang="en-US" altLang="en-NO" sz="1800" dirty="0"/>
              <a:t>		river	one	</a:t>
            </a:r>
            <a:r>
              <a:rPr lang="en-US" altLang="en-NO" sz="1800" dirty="0" err="1"/>
              <a:t>cl:place</a:t>
            </a:r>
            <a:endParaRPr lang="en-US" altLang="en-NO" sz="1800" dirty="0"/>
          </a:p>
          <a:p>
            <a:pPr eaLnBrk="1" hangingPunct="1"/>
            <a:r>
              <a:rPr lang="en-US" altLang="en-NO" sz="1800" dirty="0"/>
              <a:t>		</a:t>
            </a:r>
            <a:r>
              <a:rPr lang="en-US" altLang="en-US" sz="1800" dirty="0"/>
              <a:t>‘</a:t>
            </a:r>
            <a:r>
              <a:rPr lang="en-US" altLang="en-NO" sz="1800" dirty="0"/>
              <a:t>a river as site [for a picnic, etc.]</a:t>
            </a:r>
            <a:r>
              <a:rPr lang="en-US" altLang="en-US" sz="1800" dirty="0"/>
              <a:t>’</a:t>
            </a:r>
            <a:endParaRPr lang="en-US" altLang="en-NO" sz="1800" dirty="0"/>
          </a:p>
        </p:txBody>
      </p:sp>
      <p:sp>
        <p:nvSpPr>
          <p:cNvPr id="37893" name="TextBox 5">
            <a:extLst>
              <a:ext uri="{FF2B5EF4-FFF2-40B4-BE49-F238E27FC236}">
                <a16:creationId xmlns:a16="http://schemas.microsoft.com/office/drawing/2014/main" id="{D29AD7BE-0ABB-3B44-A62E-E61406F1F73D}"/>
              </a:ext>
            </a:extLst>
          </p:cNvPr>
          <p:cNvSpPr txBox="1">
            <a:spLocks noChangeArrowheads="1"/>
          </p:cNvSpPr>
          <p:nvPr/>
        </p:nvSpPr>
        <p:spPr bwMode="auto">
          <a:xfrm>
            <a:off x="378" y="2926115"/>
            <a:ext cx="443422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c.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tan</a:t>
            </a:r>
            <a:endParaRPr lang="en-US" altLang="en-NO" sz="1800" dirty="0"/>
          </a:p>
          <a:p>
            <a:pPr eaLnBrk="1" hangingPunct="1"/>
            <a:r>
              <a:rPr lang="en-US" altLang="en-NO" sz="1800" dirty="0"/>
              <a:t>		river	one	</a:t>
            </a:r>
            <a:r>
              <a:rPr lang="en-US" altLang="en-NO" sz="1800" dirty="0" err="1"/>
              <a:t>cl:line</a:t>
            </a:r>
            <a:endParaRPr lang="en-US" altLang="en-NO" sz="1800" dirty="0"/>
          </a:p>
          <a:p>
            <a:pPr eaLnBrk="1" hangingPunct="1"/>
            <a:r>
              <a:rPr lang="en-US" altLang="en-NO" sz="1800" dirty="0"/>
              <a:t>		</a:t>
            </a:r>
            <a:r>
              <a:rPr lang="en-US" altLang="en-US" sz="1800" dirty="0"/>
              <a:t>‘</a:t>
            </a:r>
            <a:r>
              <a:rPr lang="en-US" altLang="en-NO" sz="1800" dirty="0"/>
              <a:t>a river [on a map]</a:t>
            </a:r>
            <a:r>
              <a:rPr lang="en-US" altLang="en-US" sz="1800" dirty="0"/>
              <a:t>’</a:t>
            </a:r>
            <a:endParaRPr lang="en-US" altLang="en-NO" sz="1800" dirty="0"/>
          </a:p>
        </p:txBody>
      </p:sp>
      <p:sp>
        <p:nvSpPr>
          <p:cNvPr id="37894" name="TextBox 7">
            <a:extLst>
              <a:ext uri="{FF2B5EF4-FFF2-40B4-BE49-F238E27FC236}">
                <a16:creationId xmlns:a16="http://schemas.microsoft.com/office/drawing/2014/main" id="{DE3BCC0C-5108-8542-9E8E-13D96E228500}"/>
              </a:ext>
            </a:extLst>
          </p:cNvPr>
          <p:cNvSpPr txBox="1">
            <a:spLocks noChangeArrowheads="1"/>
          </p:cNvSpPr>
          <p:nvPr/>
        </p:nvSpPr>
        <p:spPr bwMode="auto">
          <a:xfrm>
            <a:off x="5147387" y="2867224"/>
            <a:ext cx="510768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d.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en-US" altLang="en-NO" sz="1800" i="1" dirty="0" err="1"/>
              <a:t>hmwa</a:t>
            </a:r>
            <a:endParaRPr lang="en-US" altLang="en-NO" sz="1800" dirty="0"/>
          </a:p>
          <a:p>
            <a:pPr eaLnBrk="1" hangingPunct="1"/>
            <a:r>
              <a:rPr lang="en-US" altLang="en-NO" sz="1800" dirty="0"/>
              <a:t>		river	one	</a:t>
            </a:r>
            <a:r>
              <a:rPr lang="en-US" altLang="en-NO" sz="1800" dirty="0" err="1"/>
              <a:t>cl:section</a:t>
            </a:r>
            <a:endParaRPr lang="en-US" altLang="en-NO" sz="1800" dirty="0"/>
          </a:p>
          <a:p>
            <a:pPr eaLnBrk="1" hangingPunct="1"/>
            <a:r>
              <a:rPr lang="en-US" altLang="en-NO" sz="1800" dirty="0"/>
              <a:t>		</a:t>
            </a:r>
            <a:r>
              <a:rPr lang="en-US" altLang="en-US" sz="1800" dirty="0"/>
              <a:t>‘</a:t>
            </a:r>
            <a:r>
              <a:rPr lang="en-US" altLang="en-NO" sz="1800" dirty="0"/>
              <a:t>a river section [for fishing, etc.]</a:t>
            </a:r>
            <a:r>
              <a:rPr lang="en-US" altLang="en-US" sz="1800" dirty="0"/>
              <a:t>’</a:t>
            </a:r>
            <a:r>
              <a:rPr lang="en-US" altLang="en-NO" sz="1800" dirty="0"/>
              <a:t> </a:t>
            </a:r>
            <a:endParaRPr lang="nb-NO" altLang="en-NO" sz="1800" dirty="0"/>
          </a:p>
        </p:txBody>
      </p:sp>
      <p:sp>
        <p:nvSpPr>
          <p:cNvPr id="37895" name="TextBox 8">
            <a:extLst>
              <a:ext uri="{FF2B5EF4-FFF2-40B4-BE49-F238E27FC236}">
                <a16:creationId xmlns:a16="http://schemas.microsoft.com/office/drawing/2014/main" id="{7FD6EED3-6C08-7545-96A3-BC72ECA60387}"/>
              </a:ext>
            </a:extLst>
          </p:cNvPr>
          <p:cNvSpPr txBox="1">
            <a:spLocks noChangeArrowheads="1"/>
          </p:cNvSpPr>
          <p:nvPr/>
        </p:nvSpPr>
        <p:spPr bwMode="auto">
          <a:xfrm>
            <a:off x="377" y="4010377"/>
            <a:ext cx="507254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e.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'sin</a:t>
            </a:r>
            <a:endParaRPr lang="en-US" altLang="en-NO" sz="1800" dirty="0"/>
          </a:p>
          <a:p>
            <a:pPr eaLnBrk="1" hangingPunct="1"/>
            <a:r>
              <a:rPr lang="en-US" altLang="en-NO" sz="1800" dirty="0"/>
              <a:t>		river	one	</a:t>
            </a:r>
            <a:r>
              <a:rPr lang="en-US" altLang="en-NO" sz="1800" dirty="0" err="1"/>
              <a:t>cl:distant</a:t>
            </a:r>
            <a:r>
              <a:rPr lang="en-US" altLang="en-NO" sz="1800" dirty="0"/>
              <a:t> arc</a:t>
            </a:r>
          </a:p>
          <a:p>
            <a:pPr eaLnBrk="1" hangingPunct="1"/>
            <a:r>
              <a:rPr lang="en-US" altLang="en-NO" sz="1800" dirty="0"/>
              <a:t>		</a:t>
            </a:r>
            <a:r>
              <a:rPr lang="en-US" altLang="en-US" sz="1800" dirty="0"/>
              <a:t>‘</a:t>
            </a:r>
            <a:r>
              <a:rPr lang="en-US" altLang="en-NO" sz="1800" dirty="0"/>
              <a:t>a river as path to the sea</a:t>
            </a:r>
            <a:r>
              <a:rPr lang="en-US" altLang="en-US" sz="1800" dirty="0"/>
              <a:t>’</a:t>
            </a:r>
            <a:r>
              <a:rPr lang="en-US" altLang="en-NO" sz="1800" dirty="0"/>
              <a:t> </a:t>
            </a:r>
            <a:endParaRPr lang="nb-NO" altLang="en-NO" sz="1800" dirty="0"/>
          </a:p>
        </p:txBody>
      </p:sp>
      <p:sp>
        <p:nvSpPr>
          <p:cNvPr id="37896" name="TextBox 9">
            <a:extLst>
              <a:ext uri="{FF2B5EF4-FFF2-40B4-BE49-F238E27FC236}">
                <a16:creationId xmlns:a16="http://schemas.microsoft.com/office/drawing/2014/main" id="{7A710E57-77BF-5245-89D2-07267652251A}"/>
              </a:ext>
            </a:extLst>
          </p:cNvPr>
          <p:cNvSpPr txBox="1">
            <a:spLocks noChangeArrowheads="1"/>
          </p:cNvSpPr>
          <p:nvPr/>
        </p:nvSpPr>
        <p:spPr bwMode="auto">
          <a:xfrm>
            <a:off x="5144213" y="3951486"/>
            <a:ext cx="620958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f.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en-US" altLang="en-NO" sz="1800" i="1" dirty="0" err="1"/>
              <a:t>θwe</a:t>
            </a:r>
            <a:endParaRPr lang="en-US" altLang="en-NO" sz="1800" dirty="0"/>
          </a:p>
          <a:p>
            <a:pPr eaLnBrk="1" hangingPunct="1"/>
            <a:r>
              <a:rPr lang="en-US" altLang="en-NO" sz="1800" dirty="0"/>
              <a:t>		river	one	</a:t>
            </a:r>
            <a:r>
              <a:rPr lang="en-US" altLang="en-NO" sz="1800" dirty="0" err="1"/>
              <a:t>cl:connection</a:t>
            </a:r>
            <a:endParaRPr lang="en-US" altLang="en-NO" sz="1800" dirty="0"/>
          </a:p>
          <a:p>
            <a:pPr eaLnBrk="1" hangingPunct="1"/>
            <a:r>
              <a:rPr lang="en-US" altLang="en-NO" sz="1800" dirty="0"/>
              <a:t> 		</a:t>
            </a:r>
            <a:r>
              <a:rPr lang="en-US" altLang="en-US" sz="1800" dirty="0"/>
              <a:t>‘</a:t>
            </a:r>
            <a:r>
              <a:rPr lang="en-US" altLang="en-NO" sz="1800" dirty="0"/>
              <a:t>a river as a connection [linking villages]</a:t>
            </a:r>
            <a:r>
              <a:rPr lang="en-US" altLang="en-US" sz="1800" dirty="0"/>
              <a:t>’</a:t>
            </a:r>
            <a:r>
              <a:rPr lang="en-US" altLang="en-NO" sz="1800" dirty="0"/>
              <a:t> </a:t>
            </a:r>
            <a:endParaRPr lang="nb-NO" altLang="en-NO" sz="1800" dirty="0"/>
          </a:p>
        </p:txBody>
      </p:sp>
      <p:sp>
        <p:nvSpPr>
          <p:cNvPr id="11" name="TextBox 8">
            <a:extLst>
              <a:ext uri="{FF2B5EF4-FFF2-40B4-BE49-F238E27FC236}">
                <a16:creationId xmlns:a16="http://schemas.microsoft.com/office/drawing/2014/main" id="{E632DA76-C811-4B4B-9B3D-3ABBDA57BDFA}"/>
              </a:ext>
            </a:extLst>
          </p:cNvPr>
          <p:cNvSpPr txBox="1">
            <a:spLocks noChangeArrowheads="1"/>
          </p:cNvSpPr>
          <p:nvPr/>
        </p:nvSpPr>
        <p:spPr bwMode="auto">
          <a:xfrm>
            <a:off x="378" y="5034315"/>
            <a:ext cx="534492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g.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en-US" altLang="en-US" sz="1800" i="1" dirty="0"/>
              <a:t>‘</a:t>
            </a:r>
            <a:r>
              <a:rPr lang="en-US" altLang="en-NO" sz="1800" i="1" dirty="0"/>
              <a:t>pa</a:t>
            </a:r>
            <a:r>
              <a:rPr lang="nb-NO" altLang="en-NO" sz="1800" dirty="0"/>
              <a:t> </a:t>
            </a:r>
          </a:p>
          <a:p>
            <a:pPr eaLnBrk="1" hangingPunct="1"/>
            <a:r>
              <a:rPr lang="en-US" altLang="en-NO" sz="1800" dirty="0"/>
              <a:t>		river	one	</a:t>
            </a:r>
            <a:r>
              <a:rPr lang="en-US" altLang="en-NO" sz="1800" dirty="0" err="1"/>
              <a:t>cl:sacred</a:t>
            </a:r>
            <a:r>
              <a:rPr lang="en-US" altLang="en-NO" sz="1800" dirty="0"/>
              <a:t> object</a:t>
            </a:r>
          </a:p>
          <a:p>
            <a:pPr eaLnBrk="1" hangingPunct="1"/>
            <a:r>
              <a:rPr lang="en-US" altLang="en-NO" sz="1800" dirty="0"/>
              <a:t>		</a:t>
            </a:r>
            <a:r>
              <a:rPr lang="en-US" altLang="en-US" sz="1800" dirty="0"/>
              <a:t>‘</a:t>
            </a:r>
            <a:r>
              <a:rPr lang="en-US" altLang="en-NO" sz="1800" dirty="0"/>
              <a:t>a river [in mythology]</a:t>
            </a:r>
            <a:r>
              <a:rPr lang="en-US" altLang="en-US" sz="1800" dirty="0"/>
              <a:t>’</a:t>
            </a:r>
            <a:r>
              <a:rPr lang="en-US" altLang="en-NO" sz="1800" dirty="0"/>
              <a:t> </a:t>
            </a:r>
            <a:endParaRPr lang="nb-NO" altLang="en-NO" sz="1800" dirty="0"/>
          </a:p>
        </p:txBody>
      </p:sp>
      <p:sp>
        <p:nvSpPr>
          <p:cNvPr id="12" name="TextBox 8">
            <a:extLst>
              <a:ext uri="{FF2B5EF4-FFF2-40B4-BE49-F238E27FC236}">
                <a16:creationId xmlns:a16="http://schemas.microsoft.com/office/drawing/2014/main" id="{F804EEB2-006D-F34F-8013-417971F75ACC}"/>
              </a:ext>
            </a:extLst>
          </p:cNvPr>
          <p:cNvSpPr txBox="1">
            <a:spLocks noChangeArrowheads="1"/>
          </p:cNvSpPr>
          <p:nvPr/>
        </p:nvSpPr>
        <p:spPr bwMode="auto">
          <a:xfrm>
            <a:off x="5147386" y="4975424"/>
            <a:ext cx="719701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h.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nb-NO" altLang="en-NO" sz="1800" i="1" dirty="0" err="1"/>
              <a:t>khu</a:t>
            </a:r>
            <a:r>
              <a:rPr lang="nb-NO" altLang="en-US" sz="1800" i="1" dirty="0"/>
              <a:t>’</a:t>
            </a:r>
            <a:endParaRPr lang="nb-NO" altLang="ja-JP" sz="1800" dirty="0"/>
          </a:p>
          <a:p>
            <a:pPr eaLnBrk="1" hangingPunct="1"/>
            <a:r>
              <a:rPr lang="en-US" altLang="en-NO" sz="1800" dirty="0"/>
              <a:t>		river	one	</a:t>
            </a:r>
            <a:r>
              <a:rPr lang="en-US" altLang="en-NO" sz="1800" dirty="0" err="1"/>
              <a:t>cl:conceptual</a:t>
            </a:r>
            <a:r>
              <a:rPr lang="en-US" altLang="en-NO" sz="1800" dirty="0"/>
              <a:t> unit</a:t>
            </a:r>
          </a:p>
          <a:p>
            <a:pPr eaLnBrk="1" hangingPunct="1"/>
            <a:r>
              <a:rPr lang="en-US" altLang="en-NO" sz="1800" dirty="0"/>
              <a:t>		</a:t>
            </a:r>
            <a:r>
              <a:rPr lang="en-US" altLang="en-US" sz="1800" dirty="0"/>
              <a:t>‘</a:t>
            </a:r>
            <a:r>
              <a:rPr lang="en-US" altLang="en-NO" sz="1800" dirty="0"/>
              <a:t>a river [in a discussion of rivers in general]</a:t>
            </a:r>
            <a:r>
              <a:rPr lang="en-US" altLang="en-US" sz="1800" dirty="0"/>
              <a:t>’</a:t>
            </a:r>
            <a:r>
              <a:rPr lang="en-US" altLang="en-NO" sz="1800" dirty="0"/>
              <a:t> </a:t>
            </a:r>
            <a:endParaRPr lang="nb-NO" altLang="en-NO" sz="1800" dirty="0"/>
          </a:p>
        </p:txBody>
      </p:sp>
      <p:pic>
        <p:nvPicPr>
          <p:cNvPr id="13" name="Picture 1">
            <a:extLst>
              <a:ext uri="{FF2B5EF4-FFF2-40B4-BE49-F238E27FC236}">
                <a16:creationId xmlns:a16="http://schemas.microsoft.com/office/drawing/2014/main" id="{BFD1CE9F-F0E4-5C4F-BF66-6BD0A22FD302}"/>
              </a:ext>
            </a:extLst>
          </p:cNvPr>
          <p:cNvPicPr>
            <a:picLocks noChangeAspect="1"/>
          </p:cNvPicPr>
          <p:nvPr/>
        </p:nvPicPr>
        <p:blipFill>
          <a:blip r:embed="rId2">
            <a:extLst>
              <a:ext uri="{28A0092B-C50C-407E-A947-70E740481C1C}">
                <a14:useLocalDpi xmlns:a14="http://schemas.microsoft.com/office/drawing/2010/main" val="0"/>
              </a:ext>
            </a:extLst>
          </a:blip>
          <a:srcRect t="66632"/>
          <a:stretch>
            <a:fillRect/>
          </a:stretch>
        </p:blipFill>
        <p:spPr bwMode="auto">
          <a:xfrm>
            <a:off x="1390650" y="59039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01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E33972D3-2C73-1446-BCCF-6658AC4D1D4B}"/>
              </a:ext>
            </a:extLst>
          </p:cNvPr>
          <p:cNvSpPr>
            <a:spLocks noGrp="1"/>
          </p:cNvSpPr>
          <p:nvPr>
            <p:ph type="title"/>
          </p:nvPr>
        </p:nvSpPr>
        <p:spPr>
          <a:xfrm>
            <a:off x="530087" y="285613"/>
            <a:ext cx="11095892" cy="749300"/>
          </a:xfrm>
        </p:spPr>
        <p:txBody>
          <a:bodyPr>
            <a:normAutofit/>
          </a:bodyPr>
          <a:lstStyle/>
          <a:p>
            <a:r>
              <a:rPr lang="nb-NO" altLang="en-NO" sz="3200" dirty="0">
                <a:latin typeface="Arial" panose="020B0604020202020204" pitchFamily="34" charset="0"/>
                <a:ea typeface="ＭＳ Ｐゴシック" panose="020B0600070205080204" pitchFamily="34" charset="-128"/>
                <a:cs typeface="Arial" panose="020B0604020202020204" pitchFamily="34" charset="0"/>
              </a:rPr>
              <a:t>One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classifier</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may</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have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various</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functions</a:t>
            </a:r>
            <a:endParaRPr lang="nb-NO" altLang="en-NO" sz="3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8B5EC37B-EC6D-7842-BF6E-21DA699B97C9}"/>
              </a:ext>
            </a:extLst>
          </p:cNvPr>
          <p:cNvSpPr>
            <a:spLocks noGrp="1"/>
          </p:cNvSpPr>
          <p:nvPr>
            <p:ph idx="1"/>
          </p:nvPr>
        </p:nvSpPr>
        <p:spPr>
          <a:xfrm>
            <a:off x="530087" y="1105730"/>
            <a:ext cx="10515599" cy="5545138"/>
          </a:xfrm>
        </p:spPr>
        <p:txBody>
          <a:bodyPr>
            <a:normAutofit fontScale="70000" lnSpcReduction="20000"/>
          </a:bodyPr>
          <a:lstStyle/>
          <a:p>
            <a:r>
              <a:rPr lang="nb-NO" altLang="en-NO" b="1" dirty="0">
                <a:latin typeface="Arial" panose="020B0604020202020204" pitchFamily="34" charset="0"/>
                <a:ea typeface="ＭＳ Ｐゴシック" panose="020B0600070205080204" pitchFamily="34" charset="-128"/>
                <a:cs typeface="Arial" panose="020B0604020202020204" pitchFamily="34" charset="0"/>
              </a:rPr>
              <a:t>HIGH</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semantic</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overlap</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between</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a:t>
            </a:r>
            <a:r>
              <a:rPr lang="nb-NO" altLang="en-NO" dirty="0">
                <a:latin typeface="Arial" panose="020B0604020202020204" pitchFamily="34" charset="0"/>
                <a:ea typeface="ＭＳ Ｐゴシック" panose="020B0600070205080204" pitchFamily="34" charset="-128"/>
                <a:cs typeface="Arial" panose="020B0604020202020204" pitchFamily="34" charset="0"/>
              </a:rPr>
              <a:t> and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noun</a:t>
            </a:r>
            <a:r>
              <a:rPr lang="nb-NO" altLang="en-NO" dirty="0">
                <a:latin typeface="Arial" panose="020B0604020202020204" pitchFamily="34" charset="0"/>
                <a:ea typeface="ＭＳ Ｐゴシック" panose="020B0600070205080204" pitchFamily="34" charset="-128"/>
                <a:cs typeface="Arial" panose="020B0604020202020204" pitchFamily="34" charset="0"/>
              </a:rPr>
              <a:t> =&gt;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default</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r>
              <a:rPr lang="nb-NO" altLang="en-NO" b="1" dirty="0">
                <a:latin typeface="Arial" panose="020B0604020202020204" pitchFamily="34" charset="0"/>
                <a:ea typeface="ＭＳ Ｐゴシック" panose="020B0600070205080204" pitchFamily="34" charset="-128"/>
                <a:cs typeface="Arial" panose="020B0604020202020204" pitchFamily="34" charset="0"/>
              </a:rPr>
              <a:t>LOW</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semantic</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overlap</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between</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a:t>
            </a:r>
            <a:r>
              <a:rPr lang="nb-NO" altLang="en-NO" dirty="0">
                <a:latin typeface="Arial" panose="020B0604020202020204" pitchFamily="34" charset="0"/>
                <a:ea typeface="ＭＳ Ｐゴシック" panose="020B0600070205080204" pitchFamily="34" charset="-128"/>
                <a:cs typeface="Arial" panose="020B0604020202020204" pitchFamily="34" charset="0"/>
              </a:rPr>
              <a:t> and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noun</a:t>
            </a:r>
            <a:r>
              <a:rPr lang="nb-NO" altLang="en-NO" dirty="0">
                <a:latin typeface="Arial" panose="020B0604020202020204" pitchFamily="34" charset="0"/>
                <a:ea typeface="ＭＳ Ｐゴシック" panose="020B0600070205080204" pitchFamily="34" charset="-128"/>
                <a:cs typeface="Arial" panose="020B0604020202020204" pitchFamily="34" charset="0"/>
              </a:rPr>
              <a:t> =&gt;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other</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r>
              <a:rPr lang="nb-NO" altLang="en-NO" dirty="0">
                <a:latin typeface="Arial" panose="020B0604020202020204" pitchFamily="34" charset="0"/>
                <a:ea typeface="ＭＳ Ｐゴシック" panose="020B0600070205080204" pitchFamily="34" charset="-128"/>
                <a:cs typeface="Arial" panose="020B0604020202020204" pitchFamily="34" charset="0"/>
              </a:rPr>
              <a:t>Mandarin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Chinese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i="1" dirty="0" err="1">
                <a:latin typeface="Arial" panose="020B0604020202020204" pitchFamily="34" charset="0"/>
                <a:ea typeface="ＭＳ Ｐゴシック" panose="020B0600070205080204" pitchFamily="34" charset="-128"/>
                <a:cs typeface="Arial" panose="020B0604020202020204" pitchFamily="34" charset="0"/>
              </a:rPr>
              <a:t>pian</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expresses</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flatness</a:t>
            </a:r>
            <a:r>
              <a:rPr lang="nb-NO" altLang="en-NO" dirty="0">
                <a:latin typeface="Arial" panose="020B0604020202020204" pitchFamily="34" charset="0"/>
                <a:ea typeface="ＭＳ Ｐゴシック" panose="020B0600070205080204" pitchFamily="34" charset="-128"/>
                <a:cs typeface="Arial" panose="020B0604020202020204" pitchFamily="34" charset="0"/>
              </a:rPr>
              <a:t> (Zhang 2013: 42):</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	</a:t>
            </a:r>
            <a:r>
              <a:rPr lang="en-US" altLang="en-NO" i="1" dirty="0">
                <a:latin typeface="Arial" panose="020B0604020202020204" pitchFamily="34" charset="0"/>
                <a:ea typeface="ＭＳ Ｐゴシック" panose="020B0600070205080204" pitchFamily="34" charset="-128"/>
                <a:cs typeface="Arial" panose="020B0604020202020204" pitchFamily="34" charset="0"/>
              </a:rPr>
              <a:t>san	pian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shuye</a:t>
            </a:r>
            <a:r>
              <a:rPr lang="en-US" altLang="en-NO" dirty="0">
                <a:latin typeface="Arial" panose="020B0604020202020204" pitchFamily="34" charset="0"/>
                <a:ea typeface="ＭＳ Ｐゴシック" panose="020B0600070205080204" pitchFamily="34" charset="-128"/>
                <a:cs typeface="Arial" panose="020B0604020202020204" pitchFamily="34" charset="0"/>
              </a:rPr>
              <a:t>	(sortal classifier)</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three	</a:t>
            </a:r>
            <a:r>
              <a:rPr lang="en-US" altLang="en-NO" dirty="0" err="1">
                <a:latin typeface="Arial" panose="020B0604020202020204" pitchFamily="34" charset="0"/>
                <a:ea typeface="ＭＳ Ｐゴシック" panose="020B0600070205080204" pitchFamily="34" charset="-128"/>
                <a:cs typeface="Arial" panose="020B0604020202020204" pitchFamily="34" charset="0"/>
              </a:rPr>
              <a:t>cl:slice</a:t>
            </a:r>
            <a:r>
              <a:rPr lang="en-US" altLang="en-NO" dirty="0">
                <a:latin typeface="Arial" panose="020B0604020202020204" pitchFamily="34" charset="0"/>
                <a:ea typeface="ＭＳ Ｐゴシック" panose="020B0600070205080204" pitchFamily="34" charset="-128"/>
                <a:cs typeface="Arial" panose="020B0604020202020204" pitchFamily="34" charset="0"/>
              </a:rPr>
              <a:t>	leaf</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three leaves</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dirty="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b.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yi</a:t>
            </a:r>
            <a:r>
              <a:rPr lang="en-US" altLang="en-NO" i="1" dirty="0">
                <a:latin typeface="Arial" panose="020B0604020202020204" pitchFamily="34" charset="0"/>
                <a:ea typeface="ＭＳ Ｐゴシック" panose="020B0600070205080204" pitchFamily="34" charset="-128"/>
                <a:cs typeface="Arial" panose="020B0604020202020204" pitchFamily="34" charset="0"/>
              </a:rPr>
              <a:t> 	pian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qiche</a:t>
            </a:r>
            <a:r>
              <a:rPr lang="en-US" altLang="en-NO" dirty="0">
                <a:latin typeface="Arial" panose="020B0604020202020204" pitchFamily="34" charset="0"/>
                <a:ea typeface="ＭＳ Ｐゴシック" panose="020B0600070205080204" pitchFamily="34" charset="-128"/>
                <a:cs typeface="Arial" panose="020B0604020202020204" pitchFamily="34" charset="0"/>
              </a:rPr>
              <a:t>	(mensural classifier)</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one	</a:t>
            </a:r>
            <a:r>
              <a:rPr lang="en-US" altLang="en-NO" dirty="0" err="1">
                <a:latin typeface="Arial" panose="020B0604020202020204" pitchFamily="34" charset="0"/>
                <a:ea typeface="ＭＳ Ｐゴシック" panose="020B0600070205080204" pitchFamily="34" charset="-128"/>
                <a:cs typeface="Arial" panose="020B0604020202020204" pitchFamily="34" charset="0"/>
              </a:rPr>
              <a:t>cl:slice</a:t>
            </a:r>
            <a:r>
              <a:rPr lang="en-US" altLang="en-NO" dirty="0">
                <a:latin typeface="Arial" panose="020B0604020202020204" pitchFamily="34" charset="0"/>
                <a:ea typeface="ＭＳ Ｐゴシック" panose="020B0600070205080204" pitchFamily="34" charset="-128"/>
                <a:cs typeface="Arial" panose="020B0604020202020204" pitchFamily="34" charset="0"/>
              </a:rPr>
              <a:t>	car</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one group of cars</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dirty="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c.	</a:t>
            </a:r>
            <a:r>
              <a:rPr lang="en-US" altLang="en-NO" i="1" dirty="0">
                <a:latin typeface="Arial" panose="020B0604020202020204" pitchFamily="34" charset="0"/>
                <a:ea typeface="ＭＳ Ｐゴシック" panose="020B0600070205080204" pitchFamily="34" charset="-128"/>
                <a:cs typeface="Arial" panose="020B0604020202020204" pitchFamily="34" charset="0"/>
              </a:rPr>
              <a:t>san	pian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mutou</a:t>
            </a:r>
            <a:r>
              <a:rPr lang="en-US" altLang="en-NO" dirty="0">
                <a:latin typeface="Arial" panose="020B0604020202020204" pitchFamily="34" charset="0"/>
                <a:ea typeface="ＭＳ Ｐゴシック" panose="020B0600070205080204" pitchFamily="34" charset="-128"/>
                <a:cs typeface="Arial" panose="020B0604020202020204" pitchFamily="34" charset="0"/>
              </a:rPr>
              <a:t>	(mensural classifier)</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three	</a:t>
            </a:r>
            <a:r>
              <a:rPr lang="en-US" altLang="en-NO" dirty="0" err="1">
                <a:latin typeface="Arial" panose="020B0604020202020204" pitchFamily="34" charset="0"/>
                <a:ea typeface="ＭＳ Ｐゴシック" panose="020B0600070205080204" pitchFamily="34" charset="-128"/>
                <a:cs typeface="Arial" panose="020B0604020202020204" pitchFamily="34" charset="0"/>
              </a:rPr>
              <a:t>cl:slice</a:t>
            </a:r>
            <a:r>
              <a:rPr lang="en-US" altLang="en-NO" dirty="0">
                <a:latin typeface="Arial" panose="020B0604020202020204" pitchFamily="34" charset="0"/>
                <a:ea typeface="ＭＳ Ｐゴシック" panose="020B0600070205080204" pitchFamily="34" charset="-128"/>
                <a:cs typeface="Arial" panose="020B0604020202020204" pitchFamily="34" charset="0"/>
              </a:rPr>
              <a:t>	wood</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three pieces of wood</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dirty="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d.	</a:t>
            </a:r>
            <a:r>
              <a:rPr lang="en-US" altLang="en-NO" i="1" dirty="0">
                <a:latin typeface="Arial" panose="020B0604020202020204" pitchFamily="34" charset="0"/>
                <a:ea typeface="ＭＳ Ｐゴシック" panose="020B0600070205080204" pitchFamily="34" charset="-128"/>
                <a:cs typeface="Arial" panose="020B0604020202020204" pitchFamily="34" charset="0"/>
              </a:rPr>
              <a:t>she	pian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luobo</a:t>
            </a:r>
            <a:r>
              <a:rPr lang="en-US" altLang="en-NO" dirty="0">
                <a:latin typeface="Arial" panose="020B0604020202020204" pitchFamily="34" charset="0"/>
                <a:ea typeface="ＭＳ Ｐゴシック" panose="020B0600070205080204" pitchFamily="34" charset="-128"/>
                <a:cs typeface="Arial" panose="020B0604020202020204" pitchFamily="34" charset="0"/>
              </a:rPr>
              <a:t>	(mensural classifier)</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ten	</a:t>
            </a:r>
            <a:r>
              <a:rPr lang="en-US" altLang="en-NO" dirty="0" err="1">
                <a:latin typeface="Arial" panose="020B0604020202020204" pitchFamily="34" charset="0"/>
                <a:ea typeface="ＭＳ Ｐゴシック" panose="020B0600070205080204" pitchFamily="34" charset="-128"/>
                <a:cs typeface="Arial" panose="020B0604020202020204" pitchFamily="34" charset="0"/>
              </a:rPr>
              <a:t>cl:slice</a:t>
            </a:r>
            <a:r>
              <a:rPr lang="en-US" altLang="en-NO" dirty="0">
                <a:latin typeface="Arial" panose="020B0604020202020204" pitchFamily="34" charset="0"/>
                <a:ea typeface="ＭＳ Ｐゴシック" panose="020B0600070205080204" pitchFamily="34" charset="-128"/>
                <a:cs typeface="Arial" panose="020B0604020202020204" pitchFamily="34" charset="0"/>
              </a:rPr>
              <a:t>	carrot</a:t>
            </a:r>
          </a:p>
          <a:p>
            <a:pPr>
              <a:buFont typeface="Arial" panose="020B0604020202020204" pitchFamily="34" charse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ten slices of carrot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en-NO"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7154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7AC16B-50D0-FB48-80EB-BC6549FDC578}"/>
              </a:ext>
            </a:extLst>
          </p:cNvPr>
          <p:cNvSpPr txBox="1"/>
          <p:nvPr/>
        </p:nvSpPr>
        <p:spPr>
          <a:xfrm>
            <a:off x="2736098" y="331691"/>
            <a:ext cx="3657647" cy="715452"/>
          </a:xfrm>
          <a:prstGeom prst="rect">
            <a:avLst/>
          </a:prstGeom>
          <a:noFill/>
        </p:spPr>
        <p:txBody>
          <a:bodyPr wrap="square" rtlCol="0">
            <a:spAutoFit/>
          </a:bodyPr>
          <a:lstStyle/>
          <a:p>
            <a:pPr algn="ctr"/>
            <a:r>
              <a:rPr lang="en-NO" sz="4049" dirty="0">
                <a:latin typeface="Arial" panose="020B0604020202020204" pitchFamily="34" charset="0"/>
                <a:cs typeface="Arial" panose="020B0604020202020204" pitchFamily="34" charset="0"/>
              </a:rPr>
              <a:t>Collaborators</a:t>
            </a:r>
          </a:p>
        </p:txBody>
      </p:sp>
      <p:pic>
        <p:nvPicPr>
          <p:cNvPr id="3" name="Picture 1">
            <a:extLst>
              <a:ext uri="{FF2B5EF4-FFF2-40B4-BE49-F238E27FC236}">
                <a16:creationId xmlns:a16="http://schemas.microsoft.com/office/drawing/2014/main" id="{DFC6D4EA-7CB8-BD49-96AA-DEFA96FB98D6}"/>
              </a:ext>
            </a:extLst>
          </p:cNvPr>
          <p:cNvPicPr>
            <a:picLocks noChangeAspect="1"/>
          </p:cNvPicPr>
          <p:nvPr/>
        </p:nvPicPr>
        <p:blipFill rotWithShape="1">
          <a:blip r:embed="rId2">
            <a:extLst>
              <a:ext uri="{28A0092B-C50C-407E-A947-70E740481C1C}">
                <a14:useLocalDpi xmlns:a14="http://schemas.microsoft.com/office/drawing/2010/main" val="0"/>
              </a:ext>
            </a:extLst>
          </a:blip>
          <a:srcRect t="3870" b="7795"/>
          <a:stretch/>
        </p:blipFill>
        <p:spPr bwMode="auto">
          <a:xfrm>
            <a:off x="5846207" y="1210476"/>
            <a:ext cx="1474028" cy="193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66B20FE-2115-9C40-AAB2-C634B49D4BB4}"/>
              </a:ext>
            </a:extLst>
          </p:cNvPr>
          <p:cNvPicPr>
            <a:picLocks noChangeAspect="1"/>
          </p:cNvPicPr>
          <p:nvPr/>
        </p:nvPicPr>
        <p:blipFill rotWithShape="1">
          <a:blip r:embed="rId3">
            <a:extLst>
              <a:ext uri="{28A0092B-C50C-407E-A947-70E740481C1C}">
                <a14:useLocalDpi xmlns:a14="http://schemas.microsoft.com/office/drawing/2010/main" val="0"/>
              </a:ext>
            </a:extLst>
          </a:blip>
          <a:srcRect l="12658" r="14222" b="34541"/>
          <a:stretch/>
        </p:blipFill>
        <p:spPr bwMode="auto">
          <a:xfrm>
            <a:off x="1707080" y="1237011"/>
            <a:ext cx="1576383" cy="191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6658272A-684D-7148-9057-264A340639A1}"/>
              </a:ext>
            </a:extLst>
          </p:cNvPr>
          <p:cNvPicPr>
            <a:picLocks noChangeAspect="1"/>
          </p:cNvPicPr>
          <p:nvPr/>
        </p:nvPicPr>
        <p:blipFill rotWithShape="1">
          <a:blip r:embed="rId4">
            <a:extLst>
              <a:ext uri="{28A0092B-C50C-407E-A947-70E740481C1C}">
                <a14:useLocalDpi xmlns:a14="http://schemas.microsoft.com/office/drawing/2010/main" val="0"/>
              </a:ext>
            </a:extLst>
          </a:blip>
          <a:srcRect l="16669" t="4058" r="15595" b="38787"/>
          <a:stretch/>
        </p:blipFill>
        <p:spPr bwMode="auto">
          <a:xfrm>
            <a:off x="2832883" y="3857756"/>
            <a:ext cx="1576090" cy="19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7B8275B7-0E49-B24B-B748-D39B6C14EDA7}"/>
              </a:ext>
            </a:extLst>
          </p:cNvPr>
          <p:cNvPicPr>
            <a:picLocks noChangeAspect="1"/>
          </p:cNvPicPr>
          <p:nvPr/>
        </p:nvPicPr>
        <p:blipFill rotWithShape="1">
          <a:blip r:embed="rId5">
            <a:extLst>
              <a:ext uri="{28A0092B-C50C-407E-A947-70E740481C1C}">
                <a14:useLocalDpi xmlns:a14="http://schemas.microsoft.com/office/drawing/2010/main" val="0"/>
              </a:ext>
            </a:extLst>
          </a:blip>
          <a:srcRect l="19181" t="3853" r="12671" b="37505"/>
          <a:stretch/>
        </p:blipFill>
        <p:spPr bwMode="auto">
          <a:xfrm>
            <a:off x="6852715" y="3857756"/>
            <a:ext cx="1694980" cy="193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310CC489-6DCC-9247-A264-5321A757DB1C}"/>
              </a:ext>
            </a:extLst>
          </p:cNvPr>
          <p:cNvPicPr>
            <a:picLocks noChangeAspect="1"/>
          </p:cNvPicPr>
          <p:nvPr/>
        </p:nvPicPr>
        <p:blipFill rotWithShape="1">
          <a:blip r:embed="rId6">
            <a:extLst>
              <a:ext uri="{28A0092B-C50C-407E-A947-70E740481C1C}">
                <a14:useLocalDpi xmlns:a14="http://schemas.microsoft.com/office/drawing/2010/main" val="0"/>
              </a:ext>
            </a:extLst>
          </a:blip>
          <a:srcRect l="35952" t="11949" r="42637" b="50691"/>
          <a:stretch/>
        </p:blipFill>
        <p:spPr bwMode="auto">
          <a:xfrm>
            <a:off x="683926" y="3857756"/>
            <a:ext cx="1644373" cy="191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162EFD37-C300-D143-AAA8-44C70B87F503}"/>
              </a:ext>
            </a:extLst>
          </p:cNvPr>
          <p:cNvPicPr>
            <a:picLocks noChangeAspect="1"/>
          </p:cNvPicPr>
          <p:nvPr/>
        </p:nvPicPr>
        <p:blipFill>
          <a:blip r:embed="rId7">
            <a:extLst>
              <a:ext uri="{28A0092B-C50C-407E-A947-70E740481C1C}">
                <a14:useLocalDpi xmlns:a14="http://schemas.microsoft.com/office/drawing/2010/main" val="0"/>
              </a:ext>
            </a:extLst>
          </a:blip>
          <a:srcRect l="8347" t="10690" r="10051" b="14009"/>
          <a:stretch>
            <a:fillRect/>
          </a:stretch>
        </p:blipFill>
        <p:spPr bwMode="auto">
          <a:xfrm>
            <a:off x="3776877" y="1237011"/>
            <a:ext cx="1576090" cy="191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tephen M. Dickey | KU Language Training Center">
            <a:extLst>
              <a:ext uri="{FF2B5EF4-FFF2-40B4-BE49-F238E27FC236}">
                <a16:creationId xmlns:a16="http://schemas.microsoft.com/office/drawing/2014/main" id="{E3105AF0-22A1-3344-84E7-C3B3205D96B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553" t="4782" r="14715" b="23858"/>
          <a:stretch/>
        </p:blipFill>
        <p:spPr bwMode="auto">
          <a:xfrm>
            <a:off x="4869587" y="3857756"/>
            <a:ext cx="1539282" cy="19140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0668D1B-749D-854E-9308-B872B4BD3091}"/>
              </a:ext>
            </a:extLst>
          </p:cNvPr>
          <p:cNvSpPr txBox="1"/>
          <p:nvPr/>
        </p:nvSpPr>
        <p:spPr>
          <a:xfrm>
            <a:off x="1828495" y="3071244"/>
            <a:ext cx="1334020" cy="738664"/>
          </a:xfrm>
          <a:prstGeom prst="rect">
            <a:avLst/>
          </a:prstGeom>
          <a:noFill/>
        </p:spPr>
        <p:txBody>
          <a:bodyPr wrap="none" rtlCol="0">
            <a:spAutoFit/>
          </a:bodyPr>
          <a:lstStyle/>
          <a:p>
            <a:pPr algn="ctr"/>
            <a:r>
              <a:rPr lang="en-NO" sz="2100" dirty="0">
                <a:latin typeface="Arial" panose="020B0604020202020204" pitchFamily="34" charset="0"/>
                <a:cs typeface="Arial" panose="020B0604020202020204" pitchFamily="34" charset="0"/>
              </a:rPr>
              <a:t>Anna </a:t>
            </a:r>
          </a:p>
          <a:p>
            <a:pPr algn="ctr"/>
            <a:r>
              <a:rPr lang="en-NO" sz="2100" dirty="0">
                <a:latin typeface="Arial" panose="020B0604020202020204" pitchFamily="34" charset="0"/>
                <a:cs typeface="Arial" panose="020B0604020202020204" pitchFamily="34" charset="0"/>
              </a:rPr>
              <a:t>Endresen</a:t>
            </a:r>
          </a:p>
        </p:txBody>
      </p:sp>
      <p:sp>
        <p:nvSpPr>
          <p:cNvPr id="11" name="TextBox 10">
            <a:extLst>
              <a:ext uri="{FF2B5EF4-FFF2-40B4-BE49-F238E27FC236}">
                <a16:creationId xmlns:a16="http://schemas.microsoft.com/office/drawing/2014/main" id="{C1D394EE-C910-6947-9958-377538D1E21A}"/>
              </a:ext>
            </a:extLst>
          </p:cNvPr>
          <p:cNvSpPr txBox="1"/>
          <p:nvPr/>
        </p:nvSpPr>
        <p:spPr>
          <a:xfrm>
            <a:off x="3615085" y="3071244"/>
            <a:ext cx="1877053" cy="738664"/>
          </a:xfrm>
          <a:prstGeom prst="rect">
            <a:avLst/>
          </a:prstGeom>
          <a:noFill/>
        </p:spPr>
        <p:txBody>
          <a:bodyPr wrap="none" rtlCol="0">
            <a:spAutoFit/>
          </a:bodyPr>
          <a:lstStyle/>
          <a:p>
            <a:pPr algn="ctr"/>
            <a:r>
              <a:rPr lang="en-NO" sz="2100" dirty="0">
                <a:latin typeface="Arial" panose="020B0604020202020204" pitchFamily="34" charset="0"/>
                <a:cs typeface="Arial" panose="020B0604020202020204" pitchFamily="34" charset="0"/>
              </a:rPr>
              <a:t>Olga </a:t>
            </a:r>
          </a:p>
          <a:p>
            <a:pPr algn="ctr"/>
            <a:r>
              <a:rPr lang="en-NO" sz="2100" dirty="0">
                <a:latin typeface="Arial" panose="020B0604020202020204" pitchFamily="34" charset="0"/>
                <a:cs typeface="Arial" panose="020B0604020202020204" pitchFamily="34" charset="0"/>
              </a:rPr>
              <a:t>Lyashevskaya</a:t>
            </a:r>
          </a:p>
        </p:txBody>
      </p:sp>
      <p:sp>
        <p:nvSpPr>
          <p:cNvPr id="12" name="TextBox 11">
            <a:extLst>
              <a:ext uri="{FF2B5EF4-FFF2-40B4-BE49-F238E27FC236}">
                <a16:creationId xmlns:a16="http://schemas.microsoft.com/office/drawing/2014/main" id="{D42E6159-1285-7648-917B-BC76995D252D}"/>
              </a:ext>
            </a:extLst>
          </p:cNvPr>
          <p:cNvSpPr txBox="1"/>
          <p:nvPr/>
        </p:nvSpPr>
        <p:spPr>
          <a:xfrm>
            <a:off x="6072504" y="3071244"/>
            <a:ext cx="1021434" cy="738664"/>
          </a:xfrm>
          <a:prstGeom prst="rect">
            <a:avLst/>
          </a:prstGeom>
          <a:noFill/>
        </p:spPr>
        <p:txBody>
          <a:bodyPr wrap="none" rtlCol="0">
            <a:spAutoFit/>
          </a:bodyPr>
          <a:lstStyle/>
          <a:p>
            <a:pPr algn="ctr"/>
            <a:r>
              <a:rPr lang="en-NO" sz="2100" dirty="0">
                <a:latin typeface="Arial" panose="020B0604020202020204" pitchFamily="34" charset="0"/>
                <a:cs typeface="Arial" panose="020B0604020202020204" pitchFamily="34" charset="0"/>
              </a:rPr>
              <a:t>Tore </a:t>
            </a:r>
          </a:p>
          <a:p>
            <a:pPr algn="ctr"/>
            <a:r>
              <a:rPr lang="en-NO" sz="2100" dirty="0">
                <a:latin typeface="Arial" panose="020B0604020202020204" pitchFamily="34" charset="0"/>
                <a:cs typeface="Arial" panose="020B0604020202020204" pitchFamily="34" charset="0"/>
              </a:rPr>
              <a:t>Nesset</a:t>
            </a:r>
          </a:p>
        </p:txBody>
      </p:sp>
      <p:sp>
        <p:nvSpPr>
          <p:cNvPr id="13" name="TextBox 12">
            <a:extLst>
              <a:ext uri="{FF2B5EF4-FFF2-40B4-BE49-F238E27FC236}">
                <a16:creationId xmlns:a16="http://schemas.microsoft.com/office/drawing/2014/main" id="{BC89FD3F-E52C-B741-A53A-863EF4551DDD}"/>
              </a:ext>
            </a:extLst>
          </p:cNvPr>
          <p:cNvSpPr txBox="1"/>
          <p:nvPr/>
        </p:nvSpPr>
        <p:spPr>
          <a:xfrm>
            <a:off x="7139590" y="5718523"/>
            <a:ext cx="1305165" cy="738664"/>
          </a:xfrm>
          <a:prstGeom prst="rect">
            <a:avLst/>
          </a:prstGeom>
          <a:noFill/>
        </p:spPr>
        <p:txBody>
          <a:bodyPr wrap="none" rtlCol="0">
            <a:spAutoFit/>
          </a:bodyPr>
          <a:lstStyle/>
          <a:p>
            <a:pPr algn="ctr"/>
            <a:r>
              <a:rPr lang="en-NO" sz="2100" dirty="0">
                <a:latin typeface="Arial" panose="020B0604020202020204" pitchFamily="34" charset="0"/>
                <a:cs typeface="Arial" panose="020B0604020202020204" pitchFamily="34" charset="0"/>
              </a:rPr>
              <a:t>Svetlana </a:t>
            </a:r>
          </a:p>
          <a:p>
            <a:pPr algn="ctr"/>
            <a:r>
              <a:rPr lang="en-NO" sz="2100" dirty="0">
                <a:latin typeface="Arial" panose="020B0604020202020204" pitchFamily="34" charset="0"/>
                <a:cs typeface="Arial" panose="020B0604020202020204" pitchFamily="34" charset="0"/>
              </a:rPr>
              <a:t>Sokolova</a:t>
            </a:r>
          </a:p>
        </p:txBody>
      </p:sp>
      <p:sp>
        <p:nvSpPr>
          <p:cNvPr id="14" name="TextBox 13">
            <a:extLst>
              <a:ext uri="{FF2B5EF4-FFF2-40B4-BE49-F238E27FC236}">
                <a16:creationId xmlns:a16="http://schemas.microsoft.com/office/drawing/2014/main" id="{4386CC9F-F962-2B4F-A01C-8EC5E828261D}"/>
              </a:ext>
            </a:extLst>
          </p:cNvPr>
          <p:cNvSpPr txBox="1"/>
          <p:nvPr/>
        </p:nvSpPr>
        <p:spPr>
          <a:xfrm>
            <a:off x="755722" y="5681264"/>
            <a:ext cx="1588897" cy="738664"/>
          </a:xfrm>
          <a:prstGeom prst="rect">
            <a:avLst/>
          </a:prstGeom>
          <a:noFill/>
        </p:spPr>
        <p:txBody>
          <a:bodyPr wrap="none" rtlCol="0">
            <a:spAutoFit/>
          </a:bodyPr>
          <a:lstStyle/>
          <a:p>
            <a:pPr algn="ctr"/>
            <a:r>
              <a:rPr lang="en-NO" sz="2100" dirty="0">
                <a:latin typeface="Arial" panose="020B0604020202020204" pitchFamily="34" charset="0"/>
                <a:cs typeface="Arial" panose="020B0604020202020204" pitchFamily="34" charset="0"/>
              </a:rPr>
              <a:t>Julia </a:t>
            </a:r>
          </a:p>
          <a:p>
            <a:pPr algn="ctr"/>
            <a:r>
              <a:rPr lang="en-NO" sz="2100" dirty="0">
                <a:latin typeface="Arial" panose="020B0604020202020204" pitchFamily="34" charset="0"/>
                <a:cs typeface="Arial" panose="020B0604020202020204" pitchFamily="34" charset="0"/>
              </a:rPr>
              <a:t>Kuznetsova</a:t>
            </a:r>
          </a:p>
        </p:txBody>
      </p:sp>
      <p:sp>
        <p:nvSpPr>
          <p:cNvPr id="15" name="TextBox 14">
            <a:extLst>
              <a:ext uri="{FF2B5EF4-FFF2-40B4-BE49-F238E27FC236}">
                <a16:creationId xmlns:a16="http://schemas.microsoft.com/office/drawing/2014/main" id="{C56AD57B-90F9-014F-AA28-CBF48AFE557C}"/>
              </a:ext>
            </a:extLst>
          </p:cNvPr>
          <p:cNvSpPr txBox="1"/>
          <p:nvPr/>
        </p:nvSpPr>
        <p:spPr>
          <a:xfrm>
            <a:off x="2889709" y="5681264"/>
            <a:ext cx="1439818" cy="738664"/>
          </a:xfrm>
          <a:prstGeom prst="rect">
            <a:avLst/>
          </a:prstGeom>
          <a:noFill/>
        </p:spPr>
        <p:txBody>
          <a:bodyPr wrap="none" rtlCol="0">
            <a:spAutoFit/>
          </a:bodyPr>
          <a:lstStyle/>
          <a:p>
            <a:pPr algn="ctr"/>
            <a:r>
              <a:rPr lang="en-NO" sz="2100" dirty="0">
                <a:latin typeface="Arial" panose="020B0604020202020204" pitchFamily="34" charset="0"/>
                <a:cs typeface="Arial" panose="020B0604020202020204" pitchFamily="34" charset="0"/>
              </a:rPr>
              <a:t>Anastasia </a:t>
            </a:r>
          </a:p>
          <a:p>
            <a:pPr algn="ctr"/>
            <a:r>
              <a:rPr lang="en-NO" sz="2100" dirty="0">
                <a:latin typeface="Arial" panose="020B0604020202020204" pitchFamily="34" charset="0"/>
                <a:cs typeface="Arial" panose="020B0604020202020204" pitchFamily="34" charset="0"/>
              </a:rPr>
              <a:t>Makarova</a:t>
            </a:r>
          </a:p>
        </p:txBody>
      </p:sp>
      <p:sp>
        <p:nvSpPr>
          <p:cNvPr id="16" name="TextBox 15">
            <a:extLst>
              <a:ext uri="{FF2B5EF4-FFF2-40B4-BE49-F238E27FC236}">
                <a16:creationId xmlns:a16="http://schemas.microsoft.com/office/drawing/2014/main" id="{964D79B2-1259-DF4E-989E-4DD1005E52DE}"/>
              </a:ext>
            </a:extLst>
          </p:cNvPr>
          <p:cNvSpPr txBox="1"/>
          <p:nvPr/>
        </p:nvSpPr>
        <p:spPr>
          <a:xfrm>
            <a:off x="5018846" y="5681263"/>
            <a:ext cx="1260281" cy="738664"/>
          </a:xfrm>
          <a:prstGeom prst="rect">
            <a:avLst/>
          </a:prstGeom>
          <a:noFill/>
        </p:spPr>
        <p:txBody>
          <a:bodyPr wrap="none" rtlCol="0">
            <a:spAutoFit/>
          </a:bodyPr>
          <a:lstStyle/>
          <a:p>
            <a:pPr algn="ctr"/>
            <a:r>
              <a:rPr lang="en-NO" sz="2100" dirty="0">
                <a:latin typeface="Arial" panose="020B0604020202020204" pitchFamily="34" charset="0"/>
                <a:cs typeface="Arial" panose="020B0604020202020204" pitchFamily="34" charset="0"/>
              </a:rPr>
              <a:t>Stephen </a:t>
            </a:r>
          </a:p>
          <a:p>
            <a:pPr algn="ctr"/>
            <a:r>
              <a:rPr lang="en-NO" sz="2100" dirty="0">
                <a:latin typeface="Arial" panose="020B0604020202020204" pitchFamily="34" charset="0"/>
                <a:cs typeface="Arial" panose="020B0604020202020204" pitchFamily="34" charset="0"/>
              </a:rPr>
              <a:t>Dickey</a:t>
            </a:r>
          </a:p>
        </p:txBody>
      </p:sp>
    </p:spTree>
    <p:extLst>
      <p:ext uri="{BB962C8B-B14F-4D97-AF65-F5344CB8AC3E}">
        <p14:creationId xmlns:p14="http://schemas.microsoft.com/office/powerpoint/2010/main" val="323354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47505FD-3D38-4944-BFFB-A836ECD08BF4}"/>
              </a:ext>
            </a:extLst>
          </p:cNvPr>
          <p:cNvSpPr txBox="1"/>
          <p:nvPr/>
        </p:nvSpPr>
        <p:spPr>
          <a:xfrm>
            <a:off x="873635" y="2072640"/>
            <a:ext cx="9665554" cy="2041136"/>
          </a:xfrm>
          <a:prstGeom prst="rect">
            <a:avLst/>
          </a:prstGeom>
          <a:noFill/>
        </p:spPr>
        <p:txBody>
          <a:bodyPr wrap="square" rtlCol="0">
            <a:spAutoFit/>
          </a:bodyPr>
          <a:lstStyle/>
          <a:p>
            <a:pPr marL="557138" indent="-557138">
              <a:lnSpc>
                <a:spcPct val="150000"/>
              </a:lnSpc>
              <a:buFont typeface="+mj-lt"/>
              <a:buAutoNum type="arabicPeriod" startAt="4"/>
            </a:pPr>
            <a:r>
              <a:rPr lang="pt-BR" sz="4499" b="1" dirty="0" err="1">
                <a:latin typeface="Arial" panose="020B0604020202020204" pitchFamily="34" charset="0"/>
                <a:cs typeface="Arial" panose="020B0604020202020204" pitchFamily="34" charset="0"/>
              </a:rPr>
              <a:t>Why</a:t>
            </a:r>
            <a:r>
              <a:rPr lang="pt-BR" sz="4499" b="1" dirty="0">
                <a:latin typeface="Arial" panose="020B0604020202020204" pitchFamily="34" charset="0"/>
                <a:cs typeface="Arial" panose="020B0604020202020204" pitchFamily="34" charset="0"/>
              </a:rPr>
              <a:t> </a:t>
            </a:r>
            <a:r>
              <a:rPr lang="pt-BR" sz="4499" b="1" dirty="0" err="1">
                <a:latin typeface="Arial" panose="020B0604020202020204" pitchFamily="34" charset="0"/>
                <a:cs typeface="Arial" panose="020B0604020202020204" pitchFamily="34" charset="0"/>
              </a:rPr>
              <a:t>Russian</a:t>
            </a:r>
            <a:r>
              <a:rPr lang="pt-BR" sz="4499" b="1" dirty="0">
                <a:latin typeface="Arial" panose="020B0604020202020204" pitchFamily="34" charset="0"/>
                <a:cs typeface="Arial" panose="020B0604020202020204" pitchFamily="34" charset="0"/>
              </a:rPr>
              <a:t> prefixes are </a:t>
            </a:r>
            <a:r>
              <a:rPr lang="pt-BR" sz="4499" b="1" dirty="0" err="1">
                <a:latin typeface="Arial" panose="020B0604020202020204" pitchFamily="34" charset="0"/>
                <a:cs typeface="Arial" panose="020B0604020202020204" pitchFamily="34" charset="0"/>
              </a:rPr>
              <a:t>verb</a:t>
            </a:r>
            <a:r>
              <a:rPr lang="pt-BR" sz="4499" b="1" dirty="0">
                <a:latin typeface="Arial" panose="020B0604020202020204" pitchFamily="34" charset="0"/>
                <a:cs typeface="Arial" panose="020B0604020202020204" pitchFamily="34" charset="0"/>
              </a:rPr>
              <a:t> </a:t>
            </a:r>
            <a:r>
              <a:rPr lang="pt-BR" sz="4499" b="1" dirty="0" err="1">
                <a:latin typeface="Arial" panose="020B0604020202020204" pitchFamily="34" charset="0"/>
                <a:cs typeface="Arial" panose="020B0604020202020204" pitchFamily="34" charset="0"/>
              </a:rPr>
              <a:t>classifiers</a:t>
            </a:r>
            <a:endParaRPr lang="pt-BR" sz="4499"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96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383105C-EC57-C34C-9EEB-912F65507A10}"/>
              </a:ext>
            </a:extLst>
          </p:cNvPr>
          <p:cNvSpPr>
            <a:spLocks noGrp="1"/>
          </p:cNvSpPr>
          <p:nvPr>
            <p:ph type="title"/>
          </p:nvPr>
        </p:nvSpPr>
        <p:spPr/>
        <p:txBody>
          <a:bodyPr/>
          <a:lstStyle/>
          <a:p>
            <a:r>
              <a:rPr lang="nb-NO" altLang="en-NO" dirty="0">
                <a:latin typeface="Arial" panose="020B0604020202020204" pitchFamily="34" charset="0"/>
                <a:ea typeface="ＭＳ Ｐゴシック" panose="020B0600070205080204" pitchFamily="34" charset="-128"/>
                <a:cs typeface="Arial" panose="020B0604020202020204" pitchFamily="34" charset="0"/>
              </a:rPr>
              <a:t>Russian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Prefixes</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are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br>
              <a:rPr lang="nb-NO" altLang="en-NO" dirty="0">
                <a:latin typeface="Arial" panose="020B0604020202020204" pitchFamily="34" charset="0"/>
                <a:ea typeface="ＭＳ Ｐゴシック" panose="020B0600070205080204" pitchFamily="34" charset="-128"/>
                <a:cs typeface="Arial" panose="020B0604020202020204" pitchFamily="34" charset="0"/>
              </a:rPr>
            </a:br>
            <a:r>
              <a:rPr lang="nb-NO" altLang="en-NO" dirty="0">
                <a:latin typeface="Arial" panose="020B0604020202020204" pitchFamily="34" charset="0"/>
                <a:ea typeface="ＭＳ Ｐゴシック" panose="020B0600070205080204" pitchFamily="34" charset="-128"/>
                <a:cs typeface="Arial" panose="020B0604020202020204" pitchFamily="34" charset="0"/>
              </a:rPr>
              <a:t>Verb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4" name="Content Placeholder 2">
            <a:extLst>
              <a:ext uri="{FF2B5EF4-FFF2-40B4-BE49-F238E27FC236}">
                <a16:creationId xmlns:a16="http://schemas.microsoft.com/office/drawing/2014/main" id="{9C4394FE-7F4A-B747-9757-DDC38B41EA15}"/>
              </a:ext>
            </a:extLst>
          </p:cNvPr>
          <p:cNvSpPr>
            <a:spLocks noGrp="1"/>
          </p:cNvSpPr>
          <p:nvPr>
            <p:ph idx="1"/>
          </p:nvPr>
        </p:nvSpPr>
        <p:spPr>
          <a:xfrm>
            <a:off x="838200" y="1690687"/>
            <a:ext cx="10515600" cy="4948651"/>
          </a:xfrm>
        </p:spPr>
        <p:txBody>
          <a:bodyPr>
            <a:noAutofit/>
          </a:bodyPr>
          <a:lstStyle/>
          <a:p>
            <a:pPr>
              <a:lnSpc>
                <a:spcPct val="100000"/>
              </a:lnSpc>
            </a:pPr>
            <a:r>
              <a:rPr lang="nb-NO" altLang="en-NO" sz="2400" b="1" dirty="0">
                <a:latin typeface="Arial" panose="020B0604020202020204" pitchFamily="34" charset="0"/>
                <a:ea typeface="ＭＳ Ｐゴシック" panose="020B0600070205080204" pitchFamily="34" charset="-128"/>
                <a:cs typeface="Arial" panose="020B0604020202020204" pitchFamily="34" charset="0"/>
              </a:rPr>
              <a:t>Russian </a:t>
            </a:r>
            <a:r>
              <a:rPr lang="nb-NO" altLang="en-NO" sz="2400" b="1" dirty="0" err="1">
                <a:latin typeface="Arial" panose="020B0604020202020204" pitchFamily="34" charset="0"/>
                <a:ea typeface="ＭＳ Ｐゴシック" panose="020B0600070205080204" pitchFamily="34" charset="-128"/>
                <a:cs typeface="Arial" panose="020B0604020202020204" pitchFamily="34" charset="0"/>
              </a:rPr>
              <a:t>prefixes</a:t>
            </a:r>
            <a:r>
              <a:rPr lang="nb-NO" altLang="en-NO" sz="2400" b="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en-US" sz="2400" dirty="0">
                <a:latin typeface="Arial" panose="020B0604020202020204" pitchFamily="34" charset="0"/>
                <a:ea typeface="ＭＳ Ｐゴシック" panose="020B0600070205080204" pitchFamily="34" charset="-128"/>
                <a:cs typeface="Arial" panose="020B0604020202020204" pitchFamily="34" charset="0"/>
              </a:rPr>
              <a:t>“</a:t>
            </a:r>
            <a:r>
              <a:rPr lang="nb-NO" altLang="ja-JP" sz="2400" dirty="0" err="1">
                <a:latin typeface="Arial" panose="020B0604020202020204" pitchFamily="34" charset="0"/>
                <a:ea typeface="ＭＳ Ｐゴシック" panose="020B0600070205080204" pitchFamily="34" charset="-128"/>
                <a:cs typeface="Arial" panose="020B0604020202020204" pitchFamily="34" charset="0"/>
              </a:rPr>
              <a:t>unitizers</a:t>
            </a:r>
            <a:r>
              <a:rPr lang="nb-NO" altLang="en-US" sz="2400" dirty="0">
                <a:latin typeface="Arial" panose="020B0604020202020204" pitchFamily="34" charset="0"/>
                <a:ea typeface="ＭＳ Ｐゴシック" panose="020B0600070205080204" pitchFamily="34" charset="-128"/>
                <a:cs typeface="Arial" panose="020B0604020202020204" pitchFamily="34" charset="0"/>
              </a:rPr>
              <a:t>”,</a:t>
            </a:r>
            <a:r>
              <a:rPr lang="nb-NO" altLang="ja-JP" sz="24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400" dirty="0" err="1">
                <a:latin typeface="Arial" panose="020B0604020202020204" pitchFamily="34" charset="0"/>
                <a:ea typeface="ＭＳ Ｐゴシック" panose="020B0600070205080204" pitchFamily="34" charset="-128"/>
                <a:cs typeface="Arial" panose="020B0604020202020204" pitchFamily="34" charset="0"/>
              </a:rPr>
              <a:t>designate</a:t>
            </a:r>
            <a:r>
              <a:rPr lang="nb-NO" altLang="ja-JP" sz="24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400" dirty="0" err="1">
                <a:latin typeface="Arial" panose="020B0604020202020204" pitchFamily="34" charset="0"/>
                <a:ea typeface="ＭＳ Ｐゴシック" panose="020B0600070205080204" pitchFamily="34" charset="-128"/>
                <a:cs typeface="Arial" panose="020B0604020202020204" pitchFamily="34" charset="0"/>
              </a:rPr>
              <a:t>discrete</a:t>
            </a:r>
            <a:r>
              <a:rPr lang="nb-NO" altLang="ja-JP" sz="24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400" dirty="0" err="1">
                <a:latin typeface="Arial" panose="020B0604020202020204" pitchFamily="34" charset="0"/>
                <a:ea typeface="ＭＳ Ｐゴシック" panose="020B0600070205080204" pitchFamily="34" charset="-128"/>
                <a:cs typeface="Arial" panose="020B0604020202020204" pitchFamily="34" charset="0"/>
              </a:rPr>
              <a:t>events</a:t>
            </a:r>
            <a:endParaRPr lang="nb-NO" altLang="ja-JP" sz="240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pPr>
            <a:r>
              <a:rPr lang="nb-NO" altLang="en-NO" sz="2400" b="1" dirty="0">
                <a:latin typeface="Arial" panose="020B0604020202020204" pitchFamily="34" charset="0"/>
                <a:ea typeface="ＭＳ Ｐゴシック" panose="020B0600070205080204" pitchFamily="34" charset="-128"/>
                <a:cs typeface="Arial" panose="020B0604020202020204" pitchFamily="34" charset="0"/>
              </a:rPr>
              <a:t>Russian </a:t>
            </a:r>
            <a:r>
              <a:rPr lang="nb-NO" altLang="en-NO" sz="2400" b="1" dirty="0" err="1">
                <a:latin typeface="Arial" panose="020B0604020202020204" pitchFamily="34" charset="0"/>
                <a:ea typeface="ＭＳ Ｐゴシック" panose="020B0600070205080204" pitchFamily="34" charset="-128"/>
                <a:cs typeface="Arial" panose="020B0604020202020204" pitchFamily="34" charset="0"/>
              </a:rPr>
              <a:t>prefixes</a:t>
            </a:r>
            <a:r>
              <a:rPr lang="nb-NO" altLang="en-NO" sz="2400" b="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quantification</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by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perfective</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aspect</a:t>
            </a:r>
            <a:endParaRPr lang="nb-NO" altLang="en-NO" sz="240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pPr>
            <a:r>
              <a:rPr lang="nb-NO" altLang="en-NO" sz="2400" b="1" dirty="0">
                <a:latin typeface="Arial" panose="020B0604020202020204" pitchFamily="34" charset="0"/>
                <a:ea typeface="ＭＳ Ｐゴシック" panose="020B0600070205080204" pitchFamily="34" charset="-128"/>
                <a:cs typeface="Arial" panose="020B0604020202020204" pitchFamily="34" charset="0"/>
              </a:rPr>
              <a:t>Resultative </a:t>
            </a:r>
            <a:r>
              <a:rPr lang="nb-NO" altLang="en-NO" sz="2400" b="1" dirty="0" err="1">
                <a:latin typeface="Arial" panose="020B0604020202020204" pitchFamily="34" charset="0"/>
                <a:ea typeface="ＭＳ Ｐゴシック" panose="020B0600070205080204" pitchFamily="34" charset="-128"/>
                <a:cs typeface="Arial" panose="020B0604020202020204" pitchFamily="34" charset="0"/>
              </a:rPr>
              <a:t>uses</a:t>
            </a:r>
            <a:r>
              <a:rPr lang="nb-NO" altLang="en-NO" sz="2400" b="1" dirty="0">
                <a:latin typeface="Arial" panose="020B0604020202020204" pitchFamily="34" charset="0"/>
                <a:ea typeface="ＭＳ Ｐゴシック" panose="020B0600070205080204" pitchFamily="34" charset="-128"/>
                <a:cs typeface="Arial" panose="020B0604020202020204" pitchFamily="34" charset="0"/>
              </a:rPr>
              <a:t> </a:t>
            </a:r>
            <a:r>
              <a:rPr lang="nb-NO" altLang="en-US" sz="2400" dirty="0">
                <a:latin typeface="Arial" panose="020B0604020202020204" pitchFamily="34" charset="0"/>
                <a:ea typeface="ＭＳ Ｐゴシック" panose="020B0600070205080204" pitchFamily="34" charset="-128"/>
                <a:cs typeface="Arial" panose="020B0604020202020204" pitchFamily="34" charset="0"/>
              </a:rPr>
              <a:t>“</a:t>
            </a:r>
            <a:r>
              <a:rPr lang="nb-NO" altLang="ja-JP" sz="2400" dirty="0">
                <a:latin typeface="Arial" panose="020B0604020202020204" pitchFamily="34" charset="0"/>
                <a:ea typeface="ＭＳ Ｐゴシック" panose="020B0600070205080204" pitchFamily="34" charset="-128"/>
                <a:cs typeface="Arial" panose="020B0604020202020204" pitchFamily="34" charset="0"/>
              </a:rPr>
              <a:t>sort</a:t>
            </a:r>
            <a:r>
              <a:rPr lang="nb-NO" altLang="en-US" sz="2400" dirty="0">
                <a:latin typeface="Arial" panose="020B0604020202020204" pitchFamily="34" charset="0"/>
                <a:ea typeface="ＭＳ Ｐゴシック" panose="020B0600070205080204" pitchFamily="34" charset="-128"/>
                <a:cs typeface="Arial" panose="020B0604020202020204" pitchFamily="34" charset="0"/>
              </a:rPr>
              <a:t>”</a:t>
            </a:r>
            <a:r>
              <a:rPr lang="nb-NO" altLang="ja-JP" sz="24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400" dirty="0" err="1">
                <a:latin typeface="Arial" panose="020B0604020202020204" pitchFamily="34" charset="0"/>
                <a:ea typeface="ＭＳ Ｐゴシック" panose="020B0600070205080204" pitchFamily="34" charset="-128"/>
                <a:cs typeface="Arial" panose="020B0604020202020204" pitchFamily="34" charset="0"/>
              </a:rPr>
              <a:t>the</a:t>
            </a:r>
            <a:r>
              <a:rPr lang="nb-NO" altLang="ja-JP" sz="2400" dirty="0">
                <a:latin typeface="Arial" panose="020B0604020202020204" pitchFamily="34" charset="0"/>
                <a:ea typeface="ＭＳ Ｐゴシック" panose="020B0600070205080204" pitchFamily="34" charset="-128"/>
                <a:cs typeface="Arial" panose="020B0604020202020204" pitchFamily="34" charset="0"/>
              </a:rPr>
              <a:t> verbs, </a:t>
            </a:r>
            <a:r>
              <a:rPr lang="nb-NO" altLang="ja-JP" sz="2400" b="1" dirty="0" err="1">
                <a:latin typeface="Arial" panose="020B0604020202020204" pitchFamily="34" charset="0"/>
                <a:ea typeface="ＭＳ Ｐゴシック" panose="020B0600070205080204" pitchFamily="34" charset="-128"/>
                <a:cs typeface="Arial" panose="020B0604020202020204" pitchFamily="34" charset="0"/>
              </a:rPr>
              <a:t>classification</a:t>
            </a:r>
            <a:r>
              <a:rPr lang="nb-NO" altLang="ja-JP" sz="2400" b="1" dirty="0">
                <a:latin typeface="Arial" panose="020B0604020202020204" pitchFamily="34" charset="0"/>
                <a:ea typeface="ＭＳ Ｐゴシック" panose="020B0600070205080204" pitchFamily="34" charset="-128"/>
                <a:cs typeface="Arial" panose="020B0604020202020204" pitchFamily="34" charset="0"/>
              </a:rPr>
              <a:t> by </a:t>
            </a:r>
            <a:r>
              <a:rPr lang="nb-NO" altLang="ja-JP" sz="2400" b="1" dirty="0" err="1">
                <a:latin typeface="Arial" panose="020B0604020202020204" pitchFamily="34" charset="0"/>
                <a:ea typeface="ＭＳ Ｐゴシック" panose="020B0600070205080204" pitchFamily="34" charset="-128"/>
                <a:cs typeface="Arial" panose="020B0604020202020204" pitchFamily="34" charset="0"/>
              </a:rPr>
              <a:t>outcome</a:t>
            </a:r>
            <a:r>
              <a:rPr lang="nb-NO" altLang="ja-JP" sz="2400" dirty="0">
                <a:latin typeface="Arial" panose="020B0604020202020204" pitchFamily="34" charset="0"/>
                <a:ea typeface="ＭＳ Ｐゴシック" panose="020B0600070205080204" pitchFamily="34" charset="-128"/>
                <a:cs typeface="Arial" panose="020B0604020202020204" pitchFamily="34" charset="0"/>
              </a:rPr>
              <a:t>: </a:t>
            </a:r>
          </a:p>
          <a:p>
            <a:pPr lvl="1">
              <a:lnSpc>
                <a:spcPct val="100000"/>
              </a:lnSpc>
              <a:spcBef>
                <a:spcPts val="1000"/>
              </a:spcBef>
            </a:pPr>
            <a:r>
              <a:rPr lang="nb-NO" altLang="en-NO" sz="2000" dirty="0">
                <a:latin typeface="Arial" panose="020B0604020202020204" pitchFamily="34" charset="0"/>
                <a:ea typeface="ＭＳ Ｐゴシック" panose="020B0600070205080204" pitchFamily="34" charset="-128"/>
                <a:cs typeface="Arial" panose="020B0604020202020204" pitchFamily="34" charset="0"/>
              </a:rPr>
              <a:t>SWELL </a:t>
            </a:r>
            <a:r>
              <a:rPr lang="nb-NO" altLang="en-NO" sz="20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en-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000" i="1" dirty="0" err="1">
                <a:latin typeface="Arial" panose="020B0604020202020204" pitchFamily="34" charset="0"/>
                <a:ea typeface="ＭＳ Ｐゴシック" panose="020B0600070205080204" pitchFamily="34" charset="-128"/>
                <a:cs typeface="Arial" panose="020B0604020202020204" pitchFamily="34" charset="0"/>
              </a:rPr>
              <a:t>raz</a:t>
            </a:r>
            <a:r>
              <a:rPr lang="se-NO" altLang="en-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000" dirty="0">
                <a:latin typeface="Arial" panose="020B0604020202020204" pitchFamily="34" charset="0"/>
                <a:ea typeface="ＭＳ Ｐゴシック" panose="020B0600070205080204" pitchFamily="34" charset="-128"/>
                <a:cs typeface="Arial" panose="020B0604020202020204" pitchFamily="34" charset="0"/>
              </a:rPr>
              <a:t>as in </a:t>
            </a:r>
            <a:r>
              <a:rPr lang="nb-NO" altLang="en-NO" sz="2000" i="1" dirty="0" err="1">
                <a:latin typeface="Arial" panose="020B0604020202020204" pitchFamily="34" charset="0"/>
                <a:ea typeface="ＭＳ Ｐゴシック" panose="020B0600070205080204" pitchFamily="34" charset="-128"/>
                <a:cs typeface="Arial" panose="020B0604020202020204" pitchFamily="34" charset="0"/>
              </a:rPr>
              <a:t>puxnut</a:t>
            </a:r>
            <a:r>
              <a:rPr lang="nb-NO" altLang="en-NO" sz="2000" i="1" dirty="0">
                <a:latin typeface="Arial" panose="020B0604020202020204" pitchFamily="34" charset="0"/>
                <a:ea typeface="ＭＳ Ｐゴシック" panose="020B0600070205080204" pitchFamily="34" charset="-128"/>
                <a:cs typeface="Arial" panose="020B0604020202020204" pitchFamily="34" charset="0"/>
              </a:rPr>
              <a:t>’</a:t>
            </a:r>
            <a:r>
              <a:rPr lang="ru-RU" altLang="en-NO" sz="2000" dirty="0">
                <a:latin typeface="Arial" panose="020B0604020202020204" pitchFamily="34" charset="0"/>
                <a:ea typeface="ＭＳ Ｐゴシック" panose="020B0600070205080204" pitchFamily="34" charset="-128"/>
                <a:cs typeface="Arial" panose="020B0604020202020204" pitchFamily="34" charset="0"/>
              </a:rPr>
              <a:t> &gt; </a:t>
            </a:r>
            <a:r>
              <a:rPr lang="nb-NO" altLang="en-NO" sz="2000" i="1" dirty="0">
                <a:latin typeface="Arial" panose="020B0604020202020204" pitchFamily="34" charset="0"/>
                <a:ea typeface="ＭＳ Ｐゴシック" panose="020B0600070205080204" pitchFamily="34" charset="-128"/>
                <a:cs typeface="Arial" panose="020B0604020202020204" pitchFamily="34" charset="0"/>
              </a:rPr>
              <a:t>ras-</a:t>
            </a:r>
            <a:r>
              <a:rPr lang="nb-NO" altLang="en-NO" sz="2000" i="1" dirty="0" err="1">
                <a:latin typeface="Arial" panose="020B0604020202020204" pitchFamily="34" charset="0"/>
                <a:ea typeface="ＭＳ Ｐゴシック" panose="020B0600070205080204" pitchFamily="34" charset="-128"/>
                <a:cs typeface="Arial" panose="020B0604020202020204" pitchFamily="34" charset="0"/>
              </a:rPr>
              <a:t>puxnut</a:t>
            </a:r>
            <a:r>
              <a:rPr lang="nb-NO" altLang="en-NO" sz="2000" i="1" dirty="0">
                <a:latin typeface="Arial" panose="020B0604020202020204" pitchFamily="34" charset="0"/>
                <a:ea typeface="ＭＳ Ｐゴシック" panose="020B0600070205080204" pitchFamily="34" charset="-128"/>
                <a:cs typeface="Arial" panose="020B0604020202020204" pitchFamily="34" charset="0"/>
              </a:rPr>
              <a:t>’</a:t>
            </a:r>
            <a:r>
              <a:rPr lang="nb-NO" altLang="en-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en-US" sz="2000" dirty="0">
                <a:latin typeface="Arial" panose="020B0604020202020204" pitchFamily="34" charset="0"/>
                <a:ea typeface="ＭＳ Ｐゴシック" panose="020B0600070205080204" pitchFamily="34" charset="-128"/>
                <a:cs typeface="Arial" panose="020B0604020202020204" pitchFamily="34" charset="0"/>
              </a:rPr>
              <a:t>‘</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swell</a:t>
            </a:r>
            <a:r>
              <a:rPr lang="nb-NO" altLang="en-US" sz="2000" dirty="0">
                <a:latin typeface="Arial" panose="020B0604020202020204" pitchFamily="34" charset="0"/>
                <a:ea typeface="ＭＳ Ｐゴシック" panose="020B0600070205080204" pitchFamily="34" charset="-128"/>
                <a:cs typeface="Arial" panose="020B0604020202020204" pitchFamily="34" charset="0"/>
              </a:rPr>
              <a:t>’</a:t>
            </a:r>
            <a:endParaRPr lang="ru-RU" altLang="ja-JP" sz="2000" i="1" dirty="0">
              <a:latin typeface="Arial" panose="020B0604020202020204" pitchFamily="34" charset="0"/>
              <a:ea typeface="ＭＳ Ｐゴシック" panose="020B0600070205080204" pitchFamily="34" charset="-128"/>
              <a:cs typeface="Arial" panose="020B0604020202020204" pitchFamily="34" charset="0"/>
            </a:endParaRPr>
          </a:p>
          <a:p>
            <a:pPr lvl="1">
              <a:lnSpc>
                <a:spcPct val="100000"/>
              </a:lnSpc>
              <a:spcBef>
                <a:spcPts val="1000"/>
              </a:spcBef>
            </a:pPr>
            <a:r>
              <a:rPr lang="nb-NO" altLang="en-NO" sz="2000">
                <a:latin typeface="Arial" panose="020B0604020202020204" pitchFamily="34" charset="0"/>
                <a:ea typeface="ＭＳ Ｐゴシック" panose="020B0600070205080204" pitchFamily="34" charset="-128"/>
                <a:cs typeface="Arial" panose="020B0604020202020204" pitchFamily="34" charset="0"/>
              </a:rPr>
              <a:t>MOVE AWAY with</a:t>
            </a:r>
            <a:r>
              <a:rPr lang="nb-NO" altLang="en-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000" i="1" dirty="0">
                <a:latin typeface="Arial" panose="020B0604020202020204" pitchFamily="34" charset="0"/>
                <a:ea typeface="ＭＳ Ｐゴシック" panose="020B0600070205080204" pitchFamily="34" charset="-128"/>
                <a:cs typeface="Arial" panose="020B0604020202020204" pitchFamily="34" charset="0"/>
              </a:rPr>
              <a:t>u</a:t>
            </a:r>
            <a:r>
              <a:rPr lang="nb-NO" altLang="en-NO" sz="2000" dirty="0">
                <a:latin typeface="Arial" panose="020B0604020202020204" pitchFamily="34" charset="0"/>
                <a:ea typeface="ＭＳ Ｐゴシック" panose="020B0600070205080204" pitchFamily="34" charset="-128"/>
                <a:cs typeface="Arial" panose="020B0604020202020204" pitchFamily="34" charset="0"/>
              </a:rPr>
              <a:t>- as in </a:t>
            </a:r>
            <a:r>
              <a:rPr lang="nb-NO" altLang="en-NO" sz="2000" i="1" dirty="0">
                <a:latin typeface="Arial" panose="020B0604020202020204" pitchFamily="34" charset="0"/>
                <a:ea typeface="ＭＳ Ｐゴシック" panose="020B0600070205080204" pitchFamily="34" charset="-128"/>
                <a:cs typeface="Arial" panose="020B0604020202020204" pitchFamily="34" charset="0"/>
              </a:rPr>
              <a:t>krast’</a:t>
            </a:r>
            <a:r>
              <a:rPr lang="ru-RU" altLang="en-NO" sz="2000" dirty="0">
                <a:latin typeface="Arial" panose="020B0604020202020204" pitchFamily="34" charset="0"/>
                <a:ea typeface="ＭＳ Ｐゴシック" panose="020B0600070205080204" pitchFamily="34" charset="-128"/>
                <a:cs typeface="Arial" panose="020B0604020202020204" pitchFamily="34" charset="0"/>
              </a:rPr>
              <a:t> &gt; </a:t>
            </a:r>
            <a:r>
              <a:rPr lang="nb-NO" altLang="en-NO" sz="2000" i="1" dirty="0">
                <a:latin typeface="Arial" panose="020B0604020202020204" pitchFamily="34" charset="0"/>
                <a:ea typeface="ＭＳ Ｐゴシック" panose="020B0600070205080204" pitchFamily="34" charset="-128"/>
                <a:cs typeface="Arial" panose="020B0604020202020204" pitchFamily="34" charset="0"/>
              </a:rPr>
              <a:t>u-krast’ </a:t>
            </a:r>
            <a:r>
              <a:rPr lang="nb-NO" altLang="en-US" sz="2000" dirty="0">
                <a:latin typeface="Arial" panose="020B0604020202020204" pitchFamily="34" charset="0"/>
                <a:ea typeface="ＭＳ Ｐゴシック" panose="020B0600070205080204" pitchFamily="34" charset="-128"/>
                <a:cs typeface="Arial" panose="020B0604020202020204" pitchFamily="34" charset="0"/>
              </a:rPr>
              <a:t>‘</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steal</a:t>
            </a:r>
            <a:r>
              <a:rPr lang="nb-NO" altLang="en-US" sz="2000" dirty="0">
                <a:latin typeface="Arial" panose="020B0604020202020204" pitchFamily="34" charset="0"/>
                <a:ea typeface="ＭＳ Ｐゴシック" panose="020B0600070205080204" pitchFamily="34" charset="-128"/>
                <a:cs typeface="Arial" panose="020B0604020202020204" pitchFamily="34" charset="0"/>
              </a:rPr>
              <a:t>’</a:t>
            </a:r>
            <a:endParaRPr lang="ru-RU" altLang="ja-JP" sz="2000" i="1" dirty="0">
              <a:latin typeface="Arial" panose="020B0604020202020204" pitchFamily="34" charset="0"/>
              <a:ea typeface="ＭＳ Ｐゴシック" panose="020B0600070205080204" pitchFamily="34" charset="-128"/>
              <a:cs typeface="Arial" panose="020B0604020202020204" pitchFamily="34" charset="0"/>
            </a:endParaRPr>
          </a:p>
          <a:p>
            <a:pPr lvl="1">
              <a:lnSpc>
                <a:spcPct val="100000"/>
              </a:lnSpc>
              <a:spcBef>
                <a:spcPts val="1000"/>
              </a:spcBef>
            </a:pPr>
            <a:r>
              <a:rPr lang="nb-NO" altLang="en-NO" sz="2000" dirty="0">
                <a:latin typeface="Arial" panose="020B0604020202020204" pitchFamily="34" charset="0"/>
                <a:ea typeface="ＭＳ Ｐゴシック" panose="020B0600070205080204" pitchFamily="34" charset="-128"/>
                <a:cs typeface="Arial" panose="020B0604020202020204" pitchFamily="34" charset="0"/>
              </a:rPr>
              <a:t>ATTACH </a:t>
            </a:r>
            <a:r>
              <a:rPr lang="nb-NO" altLang="en-NO" sz="20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en-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000" i="1" dirty="0" err="1">
                <a:latin typeface="Arial" panose="020B0604020202020204" pitchFamily="34" charset="0"/>
                <a:ea typeface="ＭＳ Ｐゴシック" panose="020B0600070205080204" pitchFamily="34" charset="-128"/>
                <a:cs typeface="Arial" panose="020B0604020202020204" pitchFamily="34" charset="0"/>
              </a:rPr>
              <a:t>pri</a:t>
            </a:r>
            <a:r>
              <a:rPr lang="nb-NO" altLang="en-NO" sz="2000" dirty="0">
                <a:latin typeface="Arial" panose="020B0604020202020204" pitchFamily="34" charset="0"/>
                <a:ea typeface="ＭＳ Ｐゴシック" panose="020B0600070205080204" pitchFamily="34" charset="-128"/>
                <a:cs typeface="Arial" panose="020B0604020202020204" pitchFamily="34" charset="0"/>
              </a:rPr>
              <a:t>- as in </a:t>
            </a:r>
            <a:r>
              <a:rPr lang="nb-NO" altLang="en-NO" sz="2000" i="1" dirty="0" err="1">
                <a:latin typeface="Arial" panose="020B0604020202020204" pitchFamily="34" charset="0"/>
                <a:ea typeface="ＭＳ Ｐゴシック" panose="020B0600070205080204" pitchFamily="34" charset="-128"/>
                <a:cs typeface="Arial" panose="020B0604020202020204" pitchFamily="34" charset="0"/>
              </a:rPr>
              <a:t>lipnut</a:t>
            </a:r>
            <a:r>
              <a:rPr lang="nb-NO" altLang="en-NO" sz="2000" i="1" dirty="0">
                <a:latin typeface="Arial" panose="020B0604020202020204" pitchFamily="34" charset="0"/>
                <a:ea typeface="ＭＳ Ｐゴシック" panose="020B0600070205080204" pitchFamily="34" charset="-128"/>
                <a:cs typeface="Arial" panose="020B0604020202020204" pitchFamily="34" charset="0"/>
              </a:rPr>
              <a:t>’</a:t>
            </a:r>
            <a:r>
              <a:rPr lang="ru-RU" altLang="en-NO" sz="2000" dirty="0">
                <a:latin typeface="Arial" panose="020B0604020202020204" pitchFamily="34" charset="0"/>
                <a:ea typeface="ＭＳ Ｐゴシック" panose="020B0600070205080204" pitchFamily="34" charset="-128"/>
                <a:cs typeface="Arial" panose="020B0604020202020204" pitchFamily="34" charset="0"/>
              </a:rPr>
              <a:t> &gt; </a:t>
            </a:r>
            <a:r>
              <a:rPr lang="nb-NO" altLang="en-NO" sz="2000" i="1" dirty="0" err="1">
                <a:latin typeface="Arial" panose="020B0604020202020204" pitchFamily="34" charset="0"/>
                <a:ea typeface="ＭＳ Ｐゴシック" panose="020B0600070205080204" pitchFamily="34" charset="-128"/>
                <a:cs typeface="Arial" panose="020B0604020202020204" pitchFamily="34" charset="0"/>
              </a:rPr>
              <a:t>pri-lipnut</a:t>
            </a:r>
            <a:r>
              <a:rPr lang="nb-NO" altLang="en-NO" sz="2000" i="1" dirty="0">
                <a:latin typeface="Arial" panose="020B0604020202020204" pitchFamily="34" charset="0"/>
                <a:ea typeface="ＭＳ Ｐゴシック" panose="020B0600070205080204" pitchFamily="34" charset="-128"/>
                <a:cs typeface="Arial" panose="020B0604020202020204" pitchFamily="34" charset="0"/>
              </a:rPr>
              <a:t>’ </a:t>
            </a:r>
            <a:r>
              <a:rPr lang="nb-NO" altLang="en-US" sz="2000" dirty="0">
                <a:latin typeface="Arial" panose="020B0604020202020204" pitchFamily="34" charset="0"/>
                <a:ea typeface="ＭＳ Ｐゴシック" panose="020B0600070205080204" pitchFamily="34" charset="-128"/>
                <a:cs typeface="Arial" panose="020B0604020202020204" pitchFamily="34" charset="0"/>
              </a:rPr>
              <a:t>‘</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get</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stuck</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to</a:t>
            </a:r>
            <a:r>
              <a:rPr lang="nb-NO" altLang="en-US" sz="2000" dirty="0">
                <a:latin typeface="Arial" panose="020B0604020202020204" pitchFamily="34" charset="0"/>
                <a:ea typeface="ＭＳ Ｐゴシック" panose="020B0600070205080204" pitchFamily="34" charset="-128"/>
                <a:cs typeface="Arial" panose="020B0604020202020204" pitchFamily="34" charset="0"/>
              </a:rPr>
              <a:t>’</a:t>
            </a:r>
          </a:p>
          <a:p>
            <a:pPr>
              <a:lnSpc>
                <a:spcPct val="100000"/>
              </a:lnSpc>
            </a:pPr>
            <a:r>
              <a:rPr lang="nb-NO" altLang="ja-JP" sz="2400" b="1" dirty="0" err="1">
                <a:latin typeface="Arial" panose="020B0604020202020204" pitchFamily="34" charset="0"/>
                <a:ea typeface="ＭＳ Ｐゴシック" panose="020B0600070205080204" pitchFamily="34" charset="-128"/>
                <a:cs typeface="Arial" panose="020B0604020202020204" pitchFamily="34" charset="0"/>
              </a:rPr>
              <a:t>Procedural</a:t>
            </a:r>
            <a:r>
              <a:rPr lang="nb-NO" altLang="ja-JP" sz="2400" b="1"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400" b="1" dirty="0" err="1">
                <a:latin typeface="Arial" panose="020B0604020202020204" pitchFamily="34" charset="0"/>
                <a:ea typeface="ＭＳ Ｐゴシック" panose="020B0600070205080204" pitchFamily="34" charset="-128"/>
                <a:cs typeface="Arial" panose="020B0604020202020204" pitchFamily="34" charset="0"/>
              </a:rPr>
              <a:t>uses</a:t>
            </a:r>
            <a:r>
              <a:rPr lang="nb-NO" altLang="ja-JP" sz="2400" b="1"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400" dirty="0" err="1">
                <a:latin typeface="Arial" panose="020B0604020202020204" pitchFamily="34" charset="0"/>
                <a:ea typeface="ＭＳ Ｐゴシック" panose="020B0600070205080204" pitchFamily="34" charset="-128"/>
                <a:cs typeface="Arial" panose="020B0604020202020204" pitchFamily="34" charset="0"/>
              </a:rPr>
              <a:t>create</a:t>
            </a:r>
            <a:r>
              <a:rPr lang="nb-NO" altLang="ja-JP" sz="2400" dirty="0">
                <a:latin typeface="Arial" panose="020B0604020202020204" pitchFamily="34" charset="0"/>
                <a:ea typeface="ＭＳ Ｐゴシック" panose="020B0600070205080204" pitchFamily="34" charset="-128"/>
                <a:cs typeface="Arial" panose="020B0604020202020204" pitchFamily="34" charset="0"/>
              </a:rPr>
              <a:t> non-inherent units:</a:t>
            </a:r>
          </a:p>
          <a:p>
            <a:pPr lvl="1">
              <a:lnSpc>
                <a:spcPct val="100000"/>
              </a:lnSpc>
            </a:pPr>
            <a:r>
              <a:rPr lang="nb-NO" altLang="ja-JP" sz="2000" dirty="0">
                <a:latin typeface="Arial" panose="020B0604020202020204" pitchFamily="34" charset="0"/>
                <a:ea typeface="ＭＳ Ｐゴシック" panose="020B0600070205080204" pitchFamily="34" charset="-128"/>
                <a:cs typeface="Arial" panose="020B0604020202020204" pitchFamily="34" charset="0"/>
              </a:rPr>
              <a:t>SOME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i="1" dirty="0">
                <a:latin typeface="Arial" panose="020B0604020202020204" pitchFamily="34" charset="0"/>
                <a:ea typeface="ＭＳ Ｐゴシック" panose="020B0600070205080204" pitchFamily="34" charset="-128"/>
                <a:cs typeface="Arial" panose="020B0604020202020204" pitchFamily="34" charset="0"/>
              </a:rPr>
              <a:t>po-</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as in </a:t>
            </a:r>
            <a:r>
              <a:rPr lang="nb-NO" altLang="ja-JP" sz="2000" i="1" dirty="0" err="1">
                <a:latin typeface="Arial" panose="020B0604020202020204" pitchFamily="34" charset="0"/>
                <a:ea typeface="ＭＳ Ｐゴシック" panose="020B0600070205080204" pitchFamily="34" charset="-128"/>
                <a:cs typeface="Arial" panose="020B0604020202020204" pitchFamily="34" charset="0"/>
              </a:rPr>
              <a:t>sidet</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&gt; </a:t>
            </a:r>
            <a:r>
              <a:rPr lang="nb-NO" altLang="ja-JP" sz="2000" i="1" dirty="0">
                <a:latin typeface="Arial" panose="020B0604020202020204" pitchFamily="34" charset="0"/>
                <a:ea typeface="ＭＳ Ｐゴシック" panose="020B0600070205080204" pitchFamily="34" charset="-128"/>
                <a:cs typeface="Arial" panose="020B0604020202020204" pitchFamily="34" charset="0"/>
              </a:rPr>
              <a:t>po-</a:t>
            </a:r>
            <a:r>
              <a:rPr lang="nb-NO" altLang="ja-JP" sz="2000" i="1" dirty="0" err="1">
                <a:latin typeface="Arial" panose="020B0604020202020204" pitchFamily="34" charset="0"/>
                <a:ea typeface="ＭＳ Ｐゴシック" panose="020B0600070205080204" pitchFamily="34" charset="-128"/>
                <a:cs typeface="Arial" panose="020B0604020202020204" pitchFamily="34" charset="0"/>
              </a:rPr>
              <a:t>sidet</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sit</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for a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while</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a:t>
            </a:r>
          </a:p>
          <a:p>
            <a:pPr lvl="1">
              <a:lnSpc>
                <a:spcPct val="100000"/>
              </a:lnSpc>
            </a:pPr>
            <a:r>
              <a:rPr lang="nb-NO" altLang="ja-JP" sz="2000" dirty="0">
                <a:latin typeface="Arial" panose="020B0604020202020204" pitchFamily="34" charset="0"/>
                <a:ea typeface="ＭＳ Ｐゴシック" panose="020B0600070205080204" pitchFamily="34" charset="-128"/>
                <a:cs typeface="Arial" panose="020B0604020202020204" pitchFamily="34" charset="0"/>
              </a:rPr>
              <a:t>THROUGH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i="1" dirty="0">
                <a:latin typeface="Arial" panose="020B0604020202020204" pitchFamily="34" charset="0"/>
                <a:ea typeface="ＭＳ Ｐゴシック" panose="020B0600070205080204" pitchFamily="34" charset="-128"/>
                <a:cs typeface="Arial" panose="020B0604020202020204" pitchFamily="34" charset="0"/>
              </a:rPr>
              <a:t>pro-</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as in </a:t>
            </a:r>
            <a:r>
              <a:rPr lang="nb-NO" altLang="ja-JP" sz="2000" i="1" dirty="0">
                <a:latin typeface="Arial" panose="020B0604020202020204" pitchFamily="34" charset="0"/>
                <a:ea typeface="ＭＳ Ｐゴシック" panose="020B0600070205080204" pitchFamily="34" charset="-128"/>
                <a:cs typeface="Arial" panose="020B0604020202020204" pitchFamily="34" charset="0"/>
              </a:rPr>
              <a:t>plakat</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&gt; </a:t>
            </a:r>
            <a:r>
              <a:rPr lang="nb-NO" altLang="ja-JP" sz="2000" i="1" dirty="0">
                <a:latin typeface="Arial" panose="020B0604020202020204" pitchFamily="34" charset="0"/>
                <a:ea typeface="ＭＳ Ｐゴシック" panose="020B0600070205080204" pitchFamily="34" charset="-128"/>
                <a:cs typeface="Arial" panose="020B0604020202020204" pitchFamily="34" charset="0"/>
              </a:rPr>
              <a:t>pro-plakat</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i="1" dirty="0" err="1">
                <a:latin typeface="Arial" panose="020B0604020202020204" pitchFamily="34" charset="0"/>
                <a:ea typeface="ＭＳ Ｐゴシック" panose="020B0600070205080204" pitchFamily="34" charset="-128"/>
                <a:cs typeface="Arial" panose="020B0604020202020204" pitchFamily="34" charset="0"/>
              </a:rPr>
              <a:t>vsju</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i="1" dirty="0" err="1">
                <a:latin typeface="Arial" panose="020B0604020202020204" pitchFamily="34" charset="0"/>
                <a:ea typeface="ＭＳ Ｐゴシック" panose="020B0600070205080204" pitchFamily="34" charset="-128"/>
                <a:cs typeface="Arial" panose="020B0604020202020204" pitchFamily="34" charset="0"/>
              </a:rPr>
              <a:t>noč</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cry</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all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through</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the</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000" dirty="0" err="1">
                <a:latin typeface="Arial" panose="020B0604020202020204" pitchFamily="34" charset="0"/>
                <a:ea typeface="ＭＳ Ｐゴシック" panose="020B0600070205080204" pitchFamily="34" charset="-128"/>
                <a:cs typeface="Arial" panose="020B0604020202020204" pitchFamily="34" charset="0"/>
              </a:rPr>
              <a:t>night</a:t>
            </a:r>
            <a:r>
              <a:rPr lang="nb-NO" altLang="ja-JP" sz="2000" dirty="0">
                <a:latin typeface="Arial" panose="020B0604020202020204" pitchFamily="34" charset="0"/>
                <a:ea typeface="ＭＳ Ｐゴシック" panose="020B0600070205080204" pitchFamily="34" charset="-128"/>
                <a:cs typeface="Arial" panose="020B0604020202020204" pitchFamily="34" charset="0"/>
              </a:rPr>
              <a:t>’</a:t>
            </a:r>
          </a:p>
        </p:txBody>
      </p:sp>
      <p:sp>
        <p:nvSpPr>
          <p:cNvPr id="4" name="Rounded Rectangle 3">
            <a:extLst>
              <a:ext uri="{FF2B5EF4-FFF2-40B4-BE49-F238E27FC236}">
                <a16:creationId xmlns:a16="http://schemas.microsoft.com/office/drawing/2014/main" id="{B78B5BDE-937E-0844-B8C6-679030208460}"/>
              </a:ext>
            </a:extLst>
          </p:cNvPr>
          <p:cNvSpPr/>
          <p:nvPr/>
        </p:nvSpPr>
        <p:spPr>
          <a:xfrm>
            <a:off x="10082151" y="4595750"/>
            <a:ext cx="2067292" cy="757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latin typeface="Arial" panose="020B0604020202020204" pitchFamily="34" charset="0"/>
                <a:cs typeface="Arial" panose="020B0604020202020204" pitchFamily="34" charset="0"/>
              </a:rPr>
              <a:t>MENSURAL classifiers</a:t>
            </a:r>
          </a:p>
        </p:txBody>
      </p:sp>
      <p:sp>
        <p:nvSpPr>
          <p:cNvPr id="5" name="Rounded Rectangle 4">
            <a:extLst>
              <a:ext uri="{FF2B5EF4-FFF2-40B4-BE49-F238E27FC236}">
                <a16:creationId xmlns:a16="http://schemas.microsoft.com/office/drawing/2014/main" id="{C404DBE0-81C8-BA41-875A-19EFBFFAC9B7}"/>
              </a:ext>
            </a:extLst>
          </p:cNvPr>
          <p:cNvSpPr/>
          <p:nvPr/>
        </p:nvSpPr>
        <p:spPr>
          <a:xfrm>
            <a:off x="10228519" y="2763434"/>
            <a:ext cx="1840834" cy="1709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latin typeface="Arial" panose="020B0604020202020204" pitchFamily="34" charset="0"/>
                <a:cs typeface="Arial" panose="020B0604020202020204" pitchFamily="34" charset="0"/>
              </a:rPr>
              <a:t>SORTAL </a:t>
            </a:r>
          </a:p>
          <a:p>
            <a:pPr algn="ctr"/>
            <a:r>
              <a:rPr lang="en-NO" sz="2400" dirty="0">
                <a:latin typeface="Arial" panose="020B0604020202020204" pitchFamily="34" charset="0"/>
                <a:cs typeface="Arial" panose="020B0604020202020204" pitchFamily="34" charset="0"/>
              </a:rPr>
              <a:t>classifiers</a:t>
            </a:r>
          </a:p>
        </p:txBody>
      </p:sp>
    </p:spTree>
    <p:extLst>
      <p:ext uri="{BB962C8B-B14F-4D97-AF65-F5344CB8AC3E}">
        <p14:creationId xmlns:p14="http://schemas.microsoft.com/office/powerpoint/2010/main" val="317027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5">
            <a:extLst>
              <a:ext uri="{FF2B5EF4-FFF2-40B4-BE49-F238E27FC236}">
                <a16:creationId xmlns:a16="http://schemas.microsoft.com/office/drawing/2014/main" id="{0B41B6C2-ABC9-1845-AC65-DD6F913CF1A2}"/>
              </a:ext>
            </a:extLst>
          </p:cNvPr>
          <p:cNvSpPr>
            <a:spLocks noGrp="1"/>
          </p:cNvSpPr>
          <p:nvPr>
            <p:ph type="title"/>
          </p:nvPr>
        </p:nvSpPr>
        <p:spPr/>
        <p:txBody>
          <a:bodyPr/>
          <a:lstStyle/>
          <a:p>
            <a:endParaRPr lang="en-US" altLang="en-NO">
              <a:latin typeface="Verdana" panose="020B0604030504040204" pitchFamily="34" charset="0"/>
              <a:ea typeface="ＭＳ Ｐゴシック" panose="020B0600070205080204" pitchFamily="34" charset="-128"/>
            </a:endParaRPr>
          </a:p>
        </p:txBody>
      </p:sp>
      <p:sp>
        <p:nvSpPr>
          <p:cNvPr id="33794" name="Text Placeholder 7">
            <a:extLst>
              <a:ext uri="{FF2B5EF4-FFF2-40B4-BE49-F238E27FC236}">
                <a16:creationId xmlns:a16="http://schemas.microsoft.com/office/drawing/2014/main" id="{AD3A8A7C-DA30-C04D-9E16-9033F7C0C58F}"/>
              </a:ext>
            </a:extLst>
          </p:cNvPr>
          <p:cNvSpPr>
            <a:spLocks noGrp="1"/>
          </p:cNvSpPr>
          <p:nvPr>
            <p:ph type="body" sz="half" idx="2"/>
          </p:nvPr>
        </p:nvSpPr>
        <p:spPr>
          <a:xfrm>
            <a:off x="880252" y="6021386"/>
            <a:ext cx="8748936" cy="804862"/>
          </a:xfrm>
        </p:spPr>
        <p:txBody>
          <a:bodyPr>
            <a:noAutofit/>
          </a:bodyPr>
          <a:lstStyle/>
          <a:p>
            <a:pPr algn="ctr"/>
            <a:r>
              <a:rPr lang="nb-NO" altLang="en-NO" sz="2800" dirty="0">
                <a:latin typeface="Arial" panose="020B0604020202020204" pitchFamily="34" charset="0"/>
                <a:ea typeface="ＭＳ Ｐゴシック" panose="020B0600070205080204" pitchFamily="34" charset="-128"/>
                <a:cs typeface="Arial" panose="020B0604020202020204" pitchFamily="34" charset="0"/>
              </a:rPr>
              <a:t>Distribution </a:t>
            </a:r>
            <a:r>
              <a:rPr lang="nb-NO" altLang="en-NO" sz="28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en-NO" sz="2800"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800" dirty="0" err="1">
                <a:latin typeface="Arial" panose="020B0604020202020204" pitchFamily="34" charset="0"/>
                <a:ea typeface="ＭＳ Ｐゴシック" panose="020B0600070205080204" pitchFamily="34" charset="-128"/>
                <a:cs typeface="Arial" panose="020B0604020202020204" pitchFamily="34" charset="0"/>
              </a:rPr>
              <a:t>prefixes</a:t>
            </a:r>
            <a:r>
              <a:rPr lang="nb-NO" altLang="ja-JP" sz="2800" dirty="0">
                <a:latin typeface="Arial" panose="020B0604020202020204" pitchFamily="34" charset="0"/>
                <a:ea typeface="ＭＳ Ｐゴシック" panose="020B0600070205080204" pitchFamily="34" charset="-128"/>
                <a:cs typeface="Arial" panose="020B0604020202020204" pitchFamily="34" charset="0"/>
              </a:rPr>
              <a:t> in Russian Natural </a:t>
            </a:r>
            <a:r>
              <a:rPr lang="nb-NO" altLang="ja-JP" sz="2800" dirty="0" err="1">
                <a:latin typeface="Arial" panose="020B0604020202020204" pitchFamily="34" charset="0"/>
                <a:ea typeface="ＭＳ Ｐゴシック" panose="020B0600070205080204" pitchFamily="34" charset="-128"/>
                <a:cs typeface="Arial" panose="020B0604020202020204" pitchFamily="34" charset="0"/>
              </a:rPr>
              <a:t>Perfectives</a:t>
            </a:r>
            <a:endParaRPr lang="nb-NO" altLang="en-NO" sz="2800" dirty="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9" name="Chart 8">
            <a:extLst>
              <a:ext uri="{FF2B5EF4-FFF2-40B4-BE49-F238E27FC236}">
                <a16:creationId xmlns:a16="http://schemas.microsoft.com/office/drawing/2014/main" id="{6083D572-3C5C-9246-B35B-074CDBD4AA7E}"/>
              </a:ext>
            </a:extLst>
          </p:cNvPr>
          <p:cNvGraphicFramePr/>
          <p:nvPr>
            <p:extLst>
              <p:ext uri="{D42A27DB-BD31-4B8C-83A1-F6EECF244321}">
                <p14:modId xmlns:p14="http://schemas.microsoft.com/office/powerpoint/2010/main" val="3294006303"/>
              </p:ext>
            </p:extLst>
          </p:nvPr>
        </p:nvGraphicFramePr>
        <p:xfrm>
          <a:off x="556180" y="251356"/>
          <a:ext cx="9073008" cy="56222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D6BCE39-0067-F04F-95D8-A0D3DA153F46}"/>
              </a:ext>
            </a:extLst>
          </p:cNvPr>
          <p:cNvSpPr txBox="1">
            <a:spLocks noChangeArrowheads="1"/>
          </p:cNvSpPr>
          <p:nvPr/>
        </p:nvSpPr>
        <p:spPr bwMode="auto">
          <a:xfrm>
            <a:off x="2135189" y="836614"/>
            <a:ext cx="5494337" cy="1570037"/>
          </a:xfrm>
          <a:prstGeom prst="rect">
            <a:avLst/>
          </a:prstGeom>
          <a:solidFill>
            <a:schemeClr val="accent4">
              <a:lumMod val="40000"/>
              <a:lumOff val="60000"/>
            </a:schemeClr>
          </a:solid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nb-NO" b="1" dirty="0"/>
              <a:t>How </a:t>
            </a:r>
            <a:r>
              <a:rPr lang="nb-NO" b="1" dirty="0" err="1"/>
              <a:t>prefixes</a:t>
            </a:r>
            <a:r>
              <a:rPr lang="nb-NO" b="1" dirty="0"/>
              <a:t> sort verbs in Russian:</a:t>
            </a:r>
          </a:p>
          <a:p>
            <a:pPr marL="342900" indent="-342900" eaLnBrk="1" hangingPunct="1">
              <a:buFont typeface="Arial"/>
              <a:buChar char="•"/>
              <a:defRPr/>
            </a:pPr>
            <a:r>
              <a:rPr lang="nb-NO" b="1" dirty="0"/>
              <a:t>1429 </a:t>
            </a:r>
            <a:r>
              <a:rPr lang="nb-NO" b="1" dirty="0" err="1"/>
              <a:t>simplex</a:t>
            </a:r>
            <a:r>
              <a:rPr lang="nb-NO" b="1" dirty="0"/>
              <a:t> verbs </a:t>
            </a:r>
          </a:p>
          <a:p>
            <a:pPr marL="342900" indent="-342900" eaLnBrk="1" hangingPunct="1">
              <a:buFont typeface="Arial"/>
              <a:buChar char="•"/>
              <a:defRPr/>
            </a:pPr>
            <a:r>
              <a:rPr lang="nb-NO" b="1" dirty="0"/>
              <a:t>form 1981 Natural </a:t>
            </a:r>
            <a:r>
              <a:rPr lang="nb-NO" b="1" dirty="0" err="1"/>
              <a:t>Perfectives</a:t>
            </a:r>
            <a:endParaRPr lang="nb-NO" b="1" dirty="0"/>
          </a:p>
          <a:p>
            <a:pPr marL="342900" indent="-342900" eaLnBrk="1" hangingPunct="1">
              <a:buFont typeface="Arial"/>
              <a:buChar char="•"/>
              <a:defRPr/>
            </a:pPr>
            <a:r>
              <a:rPr lang="nb-NO" b="1" dirty="0" err="1"/>
              <a:t>using</a:t>
            </a:r>
            <a:r>
              <a:rPr lang="nb-NO" b="1" dirty="0"/>
              <a:t> 16 </a:t>
            </a:r>
            <a:r>
              <a:rPr lang="nb-NO" b="1" dirty="0" err="1"/>
              <a:t>prefixes</a:t>
            </a:r>
            <a:endParaRPr lang="nb-NO" b="1" dirty="0"/>
          </a:p>
        </p:txBody>
      </p:sp>
    </p:spTree>
    <p:extLst>
      <p:ext uri="{BB962C8B-B14F-4D97-AF65-F5344CB8AC3E}">
        <p14:creationId xmlns:p14="http://schemas.microsoft.com/office/powerpoint/2010/main" val="2965732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CBFDD41-AB27-CE46-93A3-148519F19762}"/>
              </a:ext>
            </a:extLst>
          </p:cNvPr>
          <p:cNvSpPr>
            <a:spLocks noGrp="1"/>
          </p:cNvSpPr>
          <p:nvPr>
            <p:ph type="title"/>
          </p:nvPr>
        </p:nvSpPr>
        <p:spPr/>
        <p:txBody>
          <a:bodyPr/>
          <a:lstStyle/>
          <a:p>
            <a:r>
              <a:rPr lang="nb-NO" altLang="en-NO" dirty="0" err="1">
                <a:latin typeface="Arial" panose="020B0604020202020204" pitchFamily="34" charset="0"/>
                <a:ea typeface="ＭＳ Ｐゴシック" panose="020B0600070205080204" pitchFamily="34" charset="-128"/>
                <a:cs typeface="Arial" panose="020B0604020202020204" pitchFamily="34" charset="0"/>
              </a:rPr>
              <a:t>Noun</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Classifiers</a:t>
            </a:r>
            <a:r>
              <a:rPr lang="nb-NO" altLang="en-NO" dirty="0">
                <a:latin typeface="Arial" panose="020B0604020202020204" pitchFamily="34" charset="0"/>
                <a:ea typeface="ＭＳ Ｐゴシック" panose="020B0600070205080204" pitchFamily="34" charset="-128"/>
                <a:cs typeface="Arial" panose="020B0604020202020204" pitchFamily="34" charset="0"/>
              </a:rPr>
              <a:t> vs.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Aspectual</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Prefixes</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E7B30C2-EC83-5943-8532-DFDB388902B3}"/>
              </a:ext>
            </a:extLst>
          </p:cNvPr>
          <p:cNvGraphicFramePr>
            <a:graphicFrameLocks noGrp="1"/>
          </p:cNvGraphicFramePr>
          <p:nvPr>
            <p:ph idx="1"/>
            <p:extLst>
              <p:ext uri="{D42A27DB-BD31-4B8C-83A1-F6EECF244321}">
                <p14:modId xmlns:p14="http://schemas.microsoft.com/office/powerpoint/2010/main" val="3133448523"/>
              </p:ext>
            </p:extLst>
          </p:nvPr>
        </p:nvGraphicFramePr>
        <p:xfrm>
          <a:off x="1852613" y="1947863"/>
          <a:ext cx="8850555" cy="3751263"/>
        </p:xfrm>
        <a:graphic>
          <a:graphicData uri="http://schemas.openxmlformats.org/drawingml/2006/table">
            <a:tbl>
              <a:tblPr firstRow="1" bandRow="1">
                <a:tableStyleId>{5C22544A-7EE6-4342-B048-85BDC9FD1C3A}</a:tableStyleId>
              </a:tblPr>
              <a:tblGrid>
                <a:gridCol w="2590433">
                  <a:extLst>
                    <a:ext uri="{9D8B030D-6E8A-4147-A177-3AD203B41FA5}">
                      <a16:colId xmlns:a16="http://schemas.microsoft.com/office/drawing/2014/main" val="20000"/>
                    </a:ext>
                  </a:extLst>
                </a:gridCol>
                <a:gridCol w="2766646">
                  <a:extLst>
                    <a:ext uri="{9D8B030D-6E8A-4147-A177-3AD203B41FA5}">
                      <a16:colId xmlns:a16="http://schemas.microsoft.com/office/drawing/2014/main" val="20001"/>
                    </a:ext>
                  </a:extLst>
                </a:gridCol>
                <a:gridCol w="3493476">
                  <a:extLst>
                    <a:ext uri="{9D8B030D-6E8A-4147-A177-3AD203B41FA5}">
                      <a16:colId xmlns:a16="http://schemas.microsoft.com/office/drawing/2014/main" val="20002"/>
                    </a:ext>
                  </a:extLst>
                </a:gridCol>
              </a:tblGrid>
              <a:tr h="457471">
                <a:tc>
                  <a:txBody>
                    <a:bodyPr/>
                    <a:lstStyle/>
                    <a:p>
                      <a:endParaRPr lang="nb-NO" sz="2400" dirty="0">
                        <a:latin typeface="Arial" panose="020B0604020202020204" pitchFamily="34" charset="0"/>
                        <a:cs typeface="Arial" panose="020B0604020202020204" pitchFamily="34" charset="0"/>
                      </a:endParaRPr>
                    </a:p>
                  </a:txBody>
                  <a:tcPr marT="45747" marB="45747"/>
                </a:tc>
                <a:tc>
                  <a:txBody>
                    <a:bodyPr/>
                    <a:lstStyle/>
                    <a:p>
                      <a:r>
                        <a:rPr lang="nb-NO" sz="2400" dirty="0" err="1">
                          <a:latin typeface="Arial" panose="020B0604020202020204" pitchFamily="34" charset="0"/>
                          <a:cs typeface="Arial" panose="020B0604020202020204" pitchFamily="34" charset="0"/>
                        </a:rPr>
                        <a:t>Nouns</a:t>
                      </a:r>
                      <a:endParaRPr lang="nb-NO" sz="2400" dirty="0">
                        <a:latin typeface="Arial" panose="020B0604020202020204" pitchFamily="34" charset="0"/>
                        <a:cs typeface="Arial" panose="020B0604020202020204" pitchFamily="34" charset="0"/>
                      </a:endParaRPr>
                    </a:p>
                  </a:txBody>
                  <a:tcPr marT="45747" marB="45747"/>
                </a:tc>
                <a:tc>
                  <a:txBody>
                    <a:bodyPr/>
                    <a:lstStyle/>
                    <a:p>
                      <a:r>
                        <a:rPr lang="nb-NO" sz="2400" dirty="0">
                          <a:latin typeface="Arial" panose="020B0604020202020204" pitchFamily="34" charset="0"/>
                          <a:cs typeface="Arial" panose="020B0604020202020204" pitchFamily="34" charset="0"/>
                        </a:rPr>
                        <a:t>Verbs</a:t>
                      </a:r>
                    </a:p>
                  </a:txBody>
                  <a:tcPr marT="45747" marB="45747"/>
                </a:tc>
                <a:extLst>
                  <a:ext uri="{0D108BD9-81ED-4DB2-BD59-A6C34878D82A}">
                    <a16:rowId xmlns:a16="http://schemas.microsoft.com/office/drawing/2014/main" val="10000"/>
                  </a:ext>
                </a:extLst>
              </a:tr>
              <a:tr h="457471">
                <a:tc>
                  <a:txBody>
                    <a:bodyPr/>
                    <a:lstStyle/>
                    <a:p>
                      <a:r>
                        <a:rPr lang="nb-NO" sz="2400" b="1" kern="1200" dirty="0" err="1">
                          <a:solidFill>
                            <a:schemeClr val="dk1"/>
                          </a:solidFill>
                          <a:latin typeface="Arial" panose="020B0604020202020204" pitchFamily="34" charset="0"/>
                          <a:ea typeface="+mn-ea"/>
                          <a:cs typeface="Arial" panose="020B0604020202020204" pitchFamily="34" charset="0"/>
                        </a:rPr>
                        <a:t>Unitizer</a:t>
                      </a:r>
                      <a:r>
                        <a:rPr lang="nb-NO" sz="2400" b="1" dirty="0">
                          <a:latin typeface="Arial" panose="020B0604020202020204" pitchFamily="34" charset="0"/>
                          <a:cs typeface="Arial" panose="020B0604020202020204" pitchFamily="34" charset="0"/>
                        </a:rPr>
                        <a:t> Type:</a:t>
                      </a:r>
                    </a:p>
                  </a:txBody>
                  <a:tcPr marT="45747" marB="45747"/>
                </a:tc>
                <a:tc>
                  <a:txBody>
                    <a:bodyPr/>
                    <a:lstStyle/>
                    <a:p>
                      <a:r>
                        <a:rPr lang="nb-NO" sz="2400" dirty="0">
                          <a:latin typeface="Arial" panose="020B0604020202020204" pitchFamily="34" charset="0"/>
                          <a:cs typeface="Arial" panose="020B0604020202020204" pitchFamily="34" charset="0"/>
                        </a:rPr>
                        <a:t>Numeral </a:t>
                      </a:r>
                      <a:r>
                        <a:rPr lang="nb-NO" sz="2400" dirty="0" err="1">
                          <a:latin typeface="Arial" panose="020B0604020202020204" pitchFamily="34" charset="0"/>
                          <a:cs typeface="Arial" panose="020B0604020202020204" pitchFamily="34" charset="0"/>
                        </a:rPr>
                        <a:t>Classifier</a:t>
                      </a:r>
                      <a:endParaRPr lang="nb-NO" sz="2400" dirty="0">
                        <a:latin typeface="Arial" panose="020B0604020202020204" pitchFamily="34" charset="0"/>
                        <a:cs typeface="Arial" panose="020B0604020202020204" pitchFamily="34" charset="0"/>
                      </a:endParaRPr>
                    </a:p>
                  </a:txBody>
                  <a:tcPr marT="45747" marB="45747"/>
                </a:tc>
                <a:tc>
                  <a:txBody>
                    <a:bodyPr/>
                    <a:lstStyle/>
                    <a:p>
                      <a:r>
                        <a:rPr lang="nb-NO" sz="2400" dirty="0" err="1">
                          <a:latin typeface="Arial" panose="020B0604020202020204" pitchFamily="34" charset="0"/>
                          <a:cs typeface="Arial" panose="020B0604020202020204" pitchFamily="34" charset="0"/>
                        </a:rPr>
                        <a:t>Aspectual</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Prefix</a:t>
                      </a:r>
                      <a:endParaRPr lang="nb-NO" sz="2400" dirty="0">
                        <a:latin typeface="Arial" panose="020B0604020202020204" pitchFamily="34" charset="0"/>
                        <a:cs typeface="Arial" panose="020B0604020202020204" pitchFamily="34" charset="0"/>
                      </a:endParaRPr>
                    </a:p>
                  </a:txBody>
                  <a:tcPr marT="45747" marB="45747"/>
                </a:tc>
                <a:extLst>
                  <a:ext uri="{0D108BD9-81ED-4DB2-BD59-A6C34878D82A}">
                    <a16:rowId xmlns:a16="http://schemas.microsoft.com/office/drawing/2014/main" val="10001"/>
                  </a:ext>
                </a:extLst>
              </a:tr>
              <a:tr h="8234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Quantification:</a:t>
                      </a:r>
                      <a:endParaRPr lang="nb-NO" sz="1200" dirty="0">
                        <a:effectLst/>
                        <a:latin typeface="Arial" panose="020B0604020202020204" pitchFamily="34" charset="0"/>
                        <a:ea typeface="ＭＳ 明朝"/>
                        <a:cs typeface="Arial" panose="020B0604020202020204" pitchFamily="34" charset="0"/>
                      </a:endParaRPr>
                    </a:p>
                  </a:txBody>
                  <a:tcPr marL="68580" marR="68580" marT="0" marB="0"/>
                </a:tc>
                <a:tc>
                  <a:txBody>
                    <a:bodyPr/>
                    <a:lstStyle/>
                    <a:p>
                      <a:pPr>
                        <a:spcAft>
                          <a:spcPts val="0"/>
                        </a:spcAft>
                      </a:pPr>
                      <a:r>
                        <a:rPr lang="en-US" sz="2400" kern="1200" dirty="0">
                          <a:solidFill>
                            <a:schemeClr val="dk1"/>
                          </a:solidFill>
                          <a:latin typeface="Arial" panose="020B0604020202020204" pitchFamily="34" charset="0"/>
                          <a:ea typeface="+mn-ea"/>
                          <a:cs typeface="Arial" panose="020B0604020202020204" pitchFamily="34" charset="0"/>
                        </a:rPr>
                        <a:t>Associated</a:t>
                      </a:r>
                      <a:r>
                        <a:rPr lang="en-US" sz="1200" dirty="0">
                          <a:effectLst/>
                          <a:latin typeface="Arial" panose="020B0604020202020204" pitchFamily="34" charset="0"/>
                          <a:ea typeface="Arial Unicode MS"/>
                          <a:cs typeface="Arial" panose="020B0604020202020204" pitchFamily="34" charset="0"/>
                        </a:rPr>
                        <a:t> </a:t>
                      </a:r>
                      <a:r>
                        <a:rPr lang="en-US" sz="2400" kern="1200" dirty="0">
                          <a:solidFill>
                            <a:schemeClr val="dk1"/>
                          </a:solidFill>
                          <a:latin typeface="Arial" panose="020B0604020202020204" pitchFamily="34" charset="0"/>
                          <a:ea typeface="+mn-ea"/>
                          <a:cs typeface="Arial" panose="020B0604020202020204" pitchFamily="34" charset="0"/>
                        </a:rPr>
                        <a:t>with</a:t>
                      </a:r>
                      <a:r>
                        <a:rPr lang="en-US" sz="1200" dirty="0">
                          <a:effectLst/>
                          <a:latin typeface="Arial" panose="020B0604020202020204" pitchFamily="34" charset="0"/>
                          <a:ea typeface="Arial Unicode MS"/>
                          <a:cs typeface="Arial" panose="020B0604020202020204" pitchFamily="34" charset="0"/>
                        </a:rPr>
                        <a:t> </a:t>
                      </a:r>
                      <a:r>
                        <a:rPr lang="en-US" sz="2400" kern="1200" dirty="0">
                          <a:solidFill>
                            <a:schemeClr val="dk1"/>
                          </a:solidFill>
                          <a:latin typeface="Arial" panose="020B0604020202020204" pitchFamily="34" charset="0"/>
                          <a:ea typeface="+mn-ea"/>
                          <a:cs typeface="Arial" panose="020B0604020202020204" pitchFamily="34" charset="0"/>
                        </a:rPr>
                        <a:t>numerals</a:t>
                      </a:r>
                      <a:endParaRPr lang="nb-NO" sz="24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spcAft>
                          <a:spcPts val="0"/>
                        </a:spcAft>
                      </a:pPr>
                      <a:r>
                        <a:rPr lang="en-US" sz="2400" kern="1200" dirty="0">
                          <a:solidFill>
                            <a:schemeClr val="dk1"/>
                          </a:solidFill>
                          <a:latin typeface="Arial" panose="020B0604020202020204" pitchFamily="34" charset="0"/>
                          <a:ea typeface="+mn-ea"/>
                          <a:cs typeface="Arial" panose="020B0604020202020204" pitchFamily="34" charset="0"/>
                        </a:rPr>
                        <a:t>Associated</a:t>
                      </a:r>
                      <a:r>
                        <a:rPr lang="en-US" sz="1200" dirty="0">
                          <a:effectLst/>
                          <a:latin typeface="Arial" panose="020B0604020202020204" pitchFamily="34" charset="0"/>
                          <a:ea typeface="Arial Unicode MS"/>
                          <a:cs typeface="Arial" panose="020B0604020202020204" pitchFamily="34" charset="0"/>
                        </a:rPr>
                        <a:t> </a:t>
                      </a:r>
                      <a:r>
                        <a:rPr lang="en-US" sz="2400" kern="1200" dirty="0">
                          <a:solidFill>
                            <a:schemeClr val="dk1"/>
                          </a:solidFill>
                          <a:latin typeface="Arial" panose="020B0604020202020204" pitchFamily="34" charset="0"/>
                          <a:ea typeface="+mn-ea"/>
                          <a:cs typeface="Arial" panose="020B0604020202020204" pitchFamily="34" charset="0"/>
                        </a:rPr>
                        <a:t>with</a:t>
                      </a:r>
                      <a:r>
                        <a:rPr lang="en-US" sz="1200" dirty="0">
                          <a:effectLst/>
                          <a:latin typeface="Arial" panose="020B0604020202020204" pitchFamily="34" charset="0"/>
                          <a:ea typeface="Arial Unicode MS"/>
                          <a:cs typeface="Arial" panose="020B0604020202020204" pitchFamily="34" charset="0"/>
                        </a:rPr>
                        <a:t> </a:t>
                      </a:r>
                      <a:r>
                        <a:rPr lang="en-US" sz="2400" kern="1200" dirty="0">
                          <a:solidFill>
                            <a:schemeClr val="dk1"/>
                          </a:solidFill>
                          <a:latin typeface="Arial" panose="020B0604020202020204" pitchFamily="34" charset="0"/>
                          <a:ea typeface="+mn-ea"/>
                          <a:cs typeface="Arial" panose="020B0604020202020204" pitchFamily="34" charset="0"/>
                        </a:rPr>
                        <a:t>Perfective</a:t>
                      </a:r>
                      <a:r>
                        <a:rPr lang="en-US" sz="1200" dirty="0">
                          <a:effectLst/>
                          <a:latin typeface="Arial" panose="020B0604020202020204" pitchFamily="34" charset="0"/>
                          <a:ea typeface="Arial Unicode MS"/>
                          <a:cs typeface="Arial" panose="020B0604020202020204" pitchFamily="34" charset="0"/>
                        </a:rPr>
                        <a:t> </a:t>
                      </a:r>
                      <a:r>
                        <a:rPr lang="en-US" sz="2400" kern="1200" dirty="0">
                          <a:solidFill>
                            <a:schemeClr val="dk1"/>
                          </a:solidFill>
                          <a:latin typeface="Arial" panose="020B0604020202020204" pitchFamily="34" charset="0"/>
                          <a:ea typeface="+mn-ea"/>
                          <a:cs typeface="Arial" panose="020B0604020202020204" pitchFamily="34" charset="0"/>
                        </a:rPr>
                        <a:t>Aspect</a:t>
                      </a:r>
                      <a:endParaRPr lang="nb-NO" sz="24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2"/>
                  </a:ext>
                </a:extLst>
              </a:tr>
              <a:tr h="823448">
                <a:tc>
                  <a:txBody>
                    <a:bodyPr/>
                    <a:lstStyle/>
                    <a:p>
                      <a:r>
                        <a:rPr lang="nb-NO" sz="2400" b="1" dirty="0">
                          <a:latin typeface="Arial" panose="020B0604020202020204" pitchFamily="34" charset="0"/>
                          <a:cs typeface="Arial" panose="020B0604020202020204" pitchFamily="34" charset="0"/>
                        </a:rPr>
                        <a:t>Spatial </a:t>
                      </a:r>
                      <a:r>
                        <a:rPr lang="nb-NO" sz="2400" b="1" dirty="0" err="1">
                          <a:latin typeface="Arial" panose="020B0604020202020204" pitchFamily="34" charset="0"/>
                          <a:cs typeface="Arial" panose="020B0604020202020204" pitchFamily="34" charset="0"/>
                        </a:rPr>
                        <a:t>Profile</a:t>
                      </a:r>
                      <a:r>
                        <a:rPr lang="nb-NO" sz="2400" b="1" dirty="0">
                          <a:latin typeface="Arial" panose="020B0604020202020204" pitchFamily="34" charset="0"/>
                          <a:cs typeface="Arial" panose="020B0604020202020204" pitchFamily="34" charset="0"/>
                        </a:rPr>
                        <a:t>:</a:t>
                      </a:r>
                    </a:p>
                  </a:txBody>
                  <a:tcPr marT="45747" marB="45747"/>
                </a:tc>
                <a:tc>
                  <a:txBody>
                    <a:bodyPr/>
                    <a:lstStyle/>
                    <a:p>
                      <a:r>
                        <a:rPr lang="nb-NO" sz="2400" dirty="0" err="1">
                          <a:latin typeface="Arial" panose="020B0604020202020204" pitchFamily="34" charset="0"/>
                          <a:cs typeface="Arial" panose="020B0604020202020204" pitchFamily="34" charset="0"/>
                        </a:rPr>
                        <a:t>Bounded</a:t>
                      </a:r>
                      <a:r>
                        <a:rPr lang="nb-NO" sz="2400" dirty="0">
                          <a:latin typeface="Arial" panose="020B0604020202020204" pitchFamily="34" charset="0"/>
                          <a:cs typeface="Arial" panose="020B0604020202020204" pitchFamily="34" charset="0"/>
                        </a:rPr>
                        <a:t>/</a:t>
                      </a:r>
                      <a:r>
                        <a:rPr lang="nb-NO" sz="2400" dirty="0" err="1">
                          <a:latin typeface="Arial" panose="020B0604020202020204" pitchFamily="34" charset="0"/>
                          <a:cs typeface="Arial" panose="020B0604020202020204" pitchFamily="34" charset="0"/>
                        </a:rPr>
                        <a:t>shaped</a:t>
                      </a:r>
                      <a:r>
                        <a:rPr lang="nb-NO" sz="2400" dirty="0">
                          <a:latin typeface="Arial" panose="020B0604020202020204" pitchFamily="34" charset="0"/>
                          <a:cs typeface="Arial" panose="020B0604020202020204" pitchFamily="34" charset="0"/>
                        </a:rPr>
                        <a:t> region in </a:t>
                      </a:r>
                      <a:r>
                        <a:rPr lang="nb-NO" sz="2400" dirty="0" err="1">
                          <a:latin typeface="Arial" panose="020B0604020202020204" pitchFamily="34" charset="0"/>
                          <a:cs typeface="Arial" panose="020B0604020202020204" pitchFamily="34" charset="0"/>
                        </a:rPr>
                        <a:t>space</a:t>
                      </a:r>
                      <a:endParaRPr lang="nb-NO" sz="2400" dirty="0">
                        <a:latin typeface="Arial" panose="020B0604020202020204" pitchFamily="34" charset="0"/>
                        <a:cs typeface="Arial" panose="020B0604020202020204" pitchFamily="34" charset="0"/>
                      </a:endParaRPr>
                    </a:p>
                  </a:txBody>
                  <a:tcPr marT="45747" marB="45747"/>
                </a:tc>
                <a:tc>
                  <a:txBody>
                    <a:bodyPr/>
                    <a:lstStyle/>
                    <a:p>
                      <a:r>
                        <a:rPr lang="nb-NO" sz="2400" dirty="0" err="1">
                          <a:latin typeface="Arial" panose="020B0604020202020204" pitchFamily="34" charset="0"/>
                          <a:cs typeface="Arial" panose="020B0604020202020204" pitchFamily="34" charset="0"/>
                        </a:rPr>
                        <a:t>Trajector</a:t>
                      </a:r>
                      <a:r>
                        <a:rPr lang="nb-NO" sz="2400" dirty="0">
                          <a:latin typeface="Arial" panose="020B0604020202020204" pitchFamily="34" charset="0"/>
                          <a:cs typeface="Arial" panose="020B0604020202020204" pitchFamily="34" charset="0"/>
                        </a:rPr>
                        <a:t>-Landmark</a:t>
                      </a:r>
                      <a:r>
                        <a:rPr lang="nb-NO" sz="2400" baseline="0" dirty="0">
                          <a:latin typeface="Arial" panose="020B0604020202020204" pitchFamily="34" charset="0"/>
                          <a:cs typeface="Arial" panose="020B0604020202020204" pitchFamily="34" charset="0"/>
                        </a:rPr>
                        <a:t> </a:t>
                      </a:r>
                      <a:r>
                        <a:rPr lang="nb-NO" sz="2400" baseline="0" dirty="0" err="1">
                          <a:latin typeface="Arial" panose="020B0604020202020204" pitchFamily="34" charset="0"/>
                          <a:cs typeface="Arial" panose="020B0604020202020204" pitchFamily="34" charset="0"/>
                        </a:rPr>
                        <a:t>relation</a:t>
                      </a:r>
                      <a:endParaRPr lang="nb-NO" sz="2400" dirty="0">
                        <a:latin typeface="Arial" panose="020B0604020202020204" pitchFamily="34" charset="0"/>
                        <a:cs typeface="Arial" panose="020B0604020202020204" pitchFamily="34" charset="0"/>
                      </a:endParaRPr>
                    </a:p>
                  </a:txBody>
                  <a:tcPr marT="45747" marB="45747"/>
                </a:tc>
                <a:extLst>
                  <a:ext uri="{0D108BD9-81ED-4DB2-BD59-A6C34878D82A}">
                    <a16:rowId xmlns:a16="http://schemas.microsoft.com/office/drawing/2014/main" val="10003"/>
                  </a:ext>
                </a:extLst>
              </a:tr>
              <a:tr h="1189425">
                <a:tc>
                  <a:txBody>
                    <a:bodyPr/>
                    <a:lstStyle/>
                    <a:p>
                      <a:r>
                        <a:rPr lang="nb-NO" sz="2400" b="1" dirty="0" err="1">
                          <a:latin typeface="Arial" panose="020B0604020202020204" pitchFamily="34" charset="0"/>
                          <a:cs typeface="Arial" panose="020B0604020202020204" pitchFamily="34" charset="0"/>
                        </a:rPr>
                        <a:t>Etymological</a:t>
                      </a:r>
                      <a:r>
                        <a:rPr lang="nb-NO" sz="2400" b="1" dirty="0">
                          <a:latin typeface="Arial" panose="020B0604020202020204" pitchFamily="34" charset="0"/>
                          <a:cs typeface="Arial" panose="020B0604020202020204" pitchFamily="34" charset="0"/>
                        </a:rPr>
                        <a:t> Source:</a:t>
                      </a:r>
                    </a:p>
                  </a:txBody>
                  <a:tcPr marT="45747" marB="45747"/>
                </a:tc>
                <a:tc>
                  <a:txBody>
                    <a:bodyPr/>
                    <a:lstStyle/>
                    <a:p>
                      <a:r>
                        <a:rPr lang="nb-NO" sz="2400" dirty="0">
                          <a:latin typeface="Arial" panose="020B0604020202020204" pitchFamily="34" charset="0"/>
                          <a:cs typeface="Arial" panose="020B0604020202020204" pitchFamily="34" charset="0"/>
                        </a:rPr>
                        <a:t>Stem from </a:t>
                      </a:r>
                      <a:r>
                        <a:rPr lang="nb-NO" sz="2400" dirty="0" err="1">
                          <a:latin typeface="Arial" panose="020B0604020202020204" pitchFamily="34" charset="0"/>
                          <a:cs typeface="Arial" panose="020B0604020202020204" pitchFamily="34" charset="0"/>
                        </a:rPr>
                        <a:t>nouns</a:t>
                      </a:r>
                      <a:endParaRPr lang="nb-NO" sz="2400" dirty="0">
                        <a:latin typeface="Arial" panose="020B0604020202020204" pitchFamily="34" charset="0"/>
                        <a:cs typeface="Arial" panose="020B0604020202020204" pitchFamily="34" charset="0"/>
                      </a:endParaRPr>
                    </a:p>
                  </a:txBody>
                  <a:tcPr marT="45747" marB="45747"/>
                </a:tc>
                <a:tc>
                  <a:txBody>
                    <a:bodyPr/>
                    <a:lstStyle/>
                    <a:p>
                      <a:r>
                        <a:rPr lang="nb-NO" sz="2400" dirty="0">
                          <a:latin typeface="Arial" panose="020B0604020202020204" pitchFamily="34" charset="0"/>
                          <a:cs typeface="Arial" panose="020B0604020202020204" pitchFamily="34" charset="0"/>
                        </a:rPr>
                        <a:t>Stem from </a:t>
                      </a:r>
                      <a:r>
                        <a:rPr lang="nb-NO" sz="2400" dirty="0" err="1">
                          <a:latin typeface="Arial" panose="020B0604020202020204" pitchFamily="34" charset="0"/>
                          <a:cs typeface="Arial" panose="020B0604020202020204" pitchFamily="34" charset="0"/>
                        </a:rPr>
                        <a:t>prepositions</a:t>
                      </a:r>
                      <a:r>
                        <a:rPr lang="nb-NO" sz="2400" dirty="0">
                          <a:latin typeface="Arial" panose="020B0604020202020204" pitchFamily="34" charset="0"/>
                          <a:cs typeface="Arial" panose="020B0604020202020204" pitchFamily="34" charset="0"/>
                        </a:rPr>
                        <a:t>/</a:t>
                      </a:r>
                      <a:r>
                        <a:rPr lang="nb-NO" sz="2400" dirty="0" err="1">
                          <a:latin typeface="Arial" panose="020B0604020202020204" pitchFamily="34" charset="0"/>
                          <a:cs typeface="Arial" panose="020B0604020202020204" pitchFamily="34" charset="0"/>
                        </a:rPr>
                        <a:t>particles</a:t>
                      </a:r>
                      <a:endParaRPr lang="nb-NO" sz="2400" dirty="0">
                        <a:latin typeface="Arial" panose="020B0604020202020204" pitchFamily="34" charset="0"/>
                        <a:cs typeface="Arial" panose="020B0604020202020204" pitchFamily="34" charset="0"/>
                      </a:endParaRPr>
                    </a:p>
                  </a:txBody>
                  <a:tcPr marT="45747" marB="457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314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a:extLst>
              <a:ext uri="{FF2B5EF4-FFF2-40B4-BE49-F238E27FC236}">
                <a16:creationId xmlns:a16="http://schemas.microsoft.com/office/drawing/2014/main" id="{1BFDABFF-15B5-6142-8EC8-7E93EC1D27CC}"/>
              </a:ext>
            </a:extLst>
          </p:cNvPr>
          <p:cNvSpPr>
            <a:spLocks noGrp="1"/>
          </p:cNvSpPr>
          <p:nvPr>
            <p:ph type="title"/>
          </p:nvPr>
        </p:nvSpPr>
        <p:spPr>
          <a:xfrm>
            <a:off x="339970" y="373909"/>
            <a:ext cx="11441722" cy="716338"/>
          </a:xfrm>
        </p:spPr>
        <p:txBody>
          <a:bodyPr>
            <a:normAutofit/>
          </a:bodyPr>
          <a:lstStyle/>
          <a:p>
            <a:r>
              <a:rPr lang="nb-NO" altLang="nb-NO" sz="3200" dirty="0">
                <a:latin typeface="Arial" panose="020B0604020202020204" pitchFamily="34" charset="0"/>
                <a:ea typeface="ＭＳ Ｐゴシック" panose="020B0600070205080204" pitchFamily="34" charset="-128"/>
                <a:cs typeface="Arial" panose="020B0604020202020204" pitchFamily="34" charset="0"/>
              </a:rPr>
              <a:t>One verb </a:t>
            </a:r>
            <a:r>
              <a:rPr lang="nb-NO" altLang="nb-NO" sz="3200" dirty="0" err="1">
                <a:latin typeface="Arial" panose="020B0604020202020204" pitchFamily="34" charset="0"/>
                <a:ea typeface="ＭＳ Ｐゴシック" panose="020B0600070205080204" pitchFamily="34" charset="-128"/>
                <a:cs typeface="Arial" panose="020B0604020202020204" pitchFamily="34" charset="0"/>
              </a:rPr>
              <a:t>may</a:t>
            </a:r>
            <a:r>
              <a:rPr lang="nb-NO" altLang="nb-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3200" dirty="0" err="1">
                <a:latin typeface="Arial" panose="020B0604020202020204" pitchFamily="34" charset="0"/>
                <a:ea typeface="ＭＳ Ｐゴシック" panose="020B0600070205080204" pitchFamily="34" charset="-128"/>
                <a:cs typeface="Arial" panose="020B0604020202020204" pitchFamily="34" charset="0"/>
              </a:rPr>
              <a:t>combine</a:t>
            </a:r>
            <a:r>
              <a:rPr lang="nb-NO" altLang="nb-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32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nb-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3200" dirty="0" err="1">
                <a:latin typeface="Arial" panose="020B0604020202020204" pitchFamily="34" charset="0"/>
                <a:ea typeface="ＭＳ Ｐゴシック" panose="020B0600070205080204" pitchFamily="34" charset="-128"/>
                <a:cs typeface="Arial" panose="020B0604020202020204" pitchFamily="34" charset="0"/>
              </a:rPr>
              <a:t>various</a:t>
            </a:r>
            <a:r>
              <a:rPr lang="nb-NO" altLang="nb-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3200" dirty="0" err="1">
                <a:latin typeface="Arial" panose="020B0604020202020204" pitchFamily="34" charset="0"/>
                <a:ea typeface="ＭＳ Ｐゴシック" panose="020B0600070205080204" pitchFamily="34" charset="-128"/>
                <a:cs typeface="Arial" panose="020B0604020202020204" pitchFamily="34" charset="0"/>
              </a:rPr>
              <a:t>prefixes</a:t>
            </a:r>
            <a:endParaRPr lang="nb-NO" altLang="nb-NO" sz="3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0722" name="TextBox 4">
            <a:extLst>
              <a:ext uri="{FF2B5EF4-FFF2-40B4-BE49-F238E27FC236}">
                <a16:creationId xmlns:a16="http://schemas.microsoft.com/office/drawing/2014/main" id="{12C95B60-3F47-7E4E-A8A2-069EAC5C9D8E}"/>
              </a:ext>
            </a:extLst>
          </p:cNvPr>
          <p:cNvSpPr txBox="1">
            <a:spLocks noChangeArrowheads="1"/>
          </p:cNvSpPr>
          <p:nvPr/>
        </p:nvSpPr>
        <p:spPr bwMode="auto">
          <a:xfrm>
            <a:off x="881186" y="2422543"/>
            <a:ext cx="37613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err="1">
                <a:latin typeface="Arial" panose="020B0604020202020204" pitchFamily="34" charset="0"/>
                <a:cs typeface="Arial" panose="020B0604020202020204" pitchFamily="34" charset="0"/>
              </a:rPr>
              <a:t>Czech</a:t>
            </a:r>
            <a:r>
              <a:rPr lang="nb-NO" altLang="nb-NO" dirty="0">
                <a:latin typeface="Arial" panose="020B0604020202020204" pitchFamily="34" charset="0"/>
                <a:cs typeface="Arial" panose="020B0604020202020204" pitchFamily="34" charset="0"/>
              </a:rPr>
              <a:t>:</a:t>
            </a:r>
          </a:p>
          <a:p>
            <a:pPr eaLnBrk="1" hangingPunct="1">
              <a:spcBef>
                <a:spcPct val="0"/>
              </a:spcBef>
              <a:buFontTx/>
              <a:buNone/>
            </a:pPr>
            <a:r>
              <a:rPr lang="nb-NO" altLang="nb-NO"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psát</a:t>
            </a:r>
            <a:endParaRPr lang="ru-RU" altLang="nb-NO" i="1"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cs-CZ" altLang="nb-NO" dirty="0">
                <a:latin typeface="Arial" panose="020B0604020202020204" pitchFamily="34" charset="0"/>
                <a:cs typeface="Arial" panose="020B0604020202020204" pitchFamily="34" charset="0"/>
              </a:rPr>
              <a:t>&gt; 	</a:t>
            </a:r>
            <a:r>
              <a:rPr lang="cs-CZ" altLang="nb-NO" i="1" dirty="0">
                <a:latin typeface="Arial" panose="020B0604020202020204" pitchFamily="34" charset="0"/>
                <a:cs typeface="Arial" panose="020B0604020202020204" pitchFamily="34" charset="0"/>
              </a:rPr>
              <a:t>na-</a:t>
            </a:r>
            <a:r>
              <a:rPr lang="cs-CZ" altLang="nb-NO" i="1" dirty="0" err="1">
                <a:latin typeface="Arial" panose="020B0604020202020204" pitchFamily="34" charset="0"/>
                <a:cs typeface="Arial" panose="020B0604020202020204" pitchFamily="34" charset="0"/>
              </a:rPr>
              <a:t>psat</a:t>
            </a:r>
            <a:endParaRPr lang="cs-CZ" altLang="nb-NO" i="1" dirty="0">
              <a:latin typeface="Arial" panose="020B0604020202020204" pitchFamily="34" charset="0"/>
              <a:cs typeface="Arial" panose="020B0604020202020204" pitchFamily="34" charset="0"/>
            </a:endParaRPr>
          </a:p>
          <a:p>
            <a:pPr eaLnBrk="1" hangingPunct="1">
              <a:spcBef>
                <a:spcPct val="0"/>
              </a:spcBef>
              <a:buFontTx/>
              <a:buNone/>
            </a:pPr>
            <a:r>
              <a:rPr lang="cs-CZ" altLang="nb-NO" dirty="0">
                <a:latin typeface="Arial" panose="020B0604020202020204" pitchFamily="34" charset="0"/>
                <a:cs typeface="Arial" panose="020B0604020202020204" pitchFamily="34" charset="0"/>
              </a:rPr>
              <a:t>		&gt;&gt;	</a:t>
            </a:r>
            <a:r>
              <a:rPr lang="cs-CZ" altLang="nb-NO" i="1" dirty="0">
                <a:latin typeface="Arial" panose="020B0604020202020204" pitchFamily="34" charset="0"/>
                <a:cs typeface="Arial" panose="020B0604020202020204" pitchFamily="34" charset="0"/>
              </a:rPr>
              <a:t>ve-</a:t>
            </a:r>
            <a:r>
              <a:rPr lang="cs-CZ" altLang="nb-NO" i="1" dirty="0" err="1">
                <a:latin typeface="Arial" panose="020B0604020202020204" pitchFamily="34" charset="0"/>
                <a:cs typeface="Arial" panose="020B0604020202020204" pitchFamily="34" charset="0"/>
              </a:rPr>
              <a:t>psat</a:t>
            </a:r>
            <a:endParaRPr lang="cs-CZ" altLang="nb-NO" i="1" dirty="0">
              <a:latin typeface="Arial" panose="020B0604020202020204" pitchFamily="34" charset="0"/>
              <a:cs typeface="Arial" panose="020B0604020202020204" pitchFamily="34" charset="0"/>
            </a:endParaRPr>
          </a:p>
          <a:p>
            <a:pPr eaLnBrk="1" hangingPunct="1">
              <a:spcBef>
                <a:spcPct val="0"/>
              </a:spcBef>
              <a:buFontTx/>
              <a:buNone/>
            </a:pPr>
            <a:r>
              <a:rPr lang="cs-CZ" altLang="nb-NO" dirty="0">
                <a:latin typeface="Arial" panose="020B0604020202020204" pitchFamily="34" charset="0"/>
                <a:cs typeface="Arial" panose="020B0604020202020204" pitchFamily="34" charset="0"/>
              </a:rPr>
              <a:t>		&gt;&gt;	</a:t>
            </a:r>
            <a:r>
              <a:rPr lang="cs-CZ" altLang="nb-NO" i="1" dirty="0">
                <a:latin typeface="Arial" panose="020B0604020202020204" pitchFamily="34" charset="0"/>
                <a:cs typeface="Arial" panose="020B0604020202020204" pitchFamily="34" charset="0"/>
              </a:rPr>
              <a:t>za-</a:t>
            </a:r>
            <a:r>
              <a:rPr lang="cs-CZ" altLang="nb-NO" i="1" dirty="0" err="1">
                <a:latin typeface="Arial" panose="020B0604020202020204" pitchFamily="34" charset="0"/>
                <a:cs typeface="Arial" panose="020B0604020202020204" pitchFamily="34" charset="0"/>
              </a:rPr>
              <a:t>psat</a:t>
            </a:r>
            <a:endParaRPr lang="cs-CZ" altLang="nb-NO" i="1" dirty="0">
              <a:latin typeface="Arial" panose="020B0604020202020204" pitchFamily="34" charset="0"/>
              <a:cs typeface="Arial" panose="020B0604020202020204" pitchFamily="34" charset="0"/>
            </a:endParaRPr>
          </a:p>
        </p:txBody>
      </p:sp>
      <p:sp>
        <p:nvSpPr>
          <p:cNvPr id="30723" name="TextBox 5">
            <a:extLst>
              <a:ext uri="{FF2B5EF4-FFF2-40B4-BE49-F238E27FC236}">
                <a16:creationId xmlns:a16="http://schemas.microsoft.com/office/drawing/2014/main" id="{700BA676-F8E7-BE48-A422-635814034D9B}"/>
              </a:ext>
            </a:extLst>
          </p:cNvPr>
          <p:cNvSpPr txBox="1">
            <a:spLocks noChangeArrowheads="1"/>
          </p:cNvSpPr>
          <p:nvPr/>
        </p:nvSpPr>
        <p:spPr bwMode="auto">
          <a:xfrm>
            <a:off x="881186" y="994910"/>
            <a:ext cx="92241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latin typeface="Arial" panose="020B0604020202020204" pitchFamily="34" charset="0"/>
                <a:cs typeface="Arial" panose="020B0604020202020204" pitchFamily="34" charset="0"/>
              </a:rPr>
              <a:t>Russian:</a:t>
            </a:r>
          </a:p>
          <a:p>
            <a:pPr eaLnBrk="1" hangingPunct="1">
              <a:spcBef>
                <a:spcPct val="0"/>
              </a:spcBef>
              <a:buFontTx/>
              <a:buNone/>
            </a:pPr>
            <a:r>
              <a:rPr lang="nb-NO" altLang="nb-NO"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pisat</a:t>
            </a:r>
            <a:r>
              <a:rPr lang="nb-NO" altLang="nb-NO" i="1" dirty="0">
                <a:latin typeface="Arial" panose="020B0604020202020204" pitchFamily="34" charset="0"/>
                <a:cs typeface="Arial" panose="020B0604020202020204" pitchFamily="34" charset="0"/>
              </a:rPr>
              <a:t>’</a:t>
            </a:r>
            <a:r>
              <a:rPr lang="nb-NO" altLang="nb-NO" dirty="0">
                <a:latin typeface="Arial" panose="020B0604020202020204" pitchFamily="34" charset="0"/>
                <a:cs typeface="Arial" panose="020B0604020202020204" pitchFamily="34" charset="0"/>
              </a:rPr>
              <a:t> ‘</a:t>
            </a:r>
            <a:r>
              <a:rPr lang="nb-NO" altLang="ja-JP" dirty="0" err="1">
                <a:latin typeface="Arial" panose="020B0604020202020204" pitchFamily="34" charset="0"/>
                <a:cs typeface="Arial" panose="020B0604020202020204" pitchFamily="34" charset="0"/>
              </a:rPr>
              <a:t>write</a:t>
            </a:r>
            <a:r>
              <a:rPr lang="nb-NO" altLang="nb-NO" dirty="0">
                <a:latin typeface="Arial" panose="020B0604020202020204" pitchFamily="34" charset="0"/>
                <a:cs typeface="Arial" panose="020B0604020202020204" pitchFamily="34" charset="0"/>
              </a:rPr>
              <a:t>’</a:t>
            </a:r>
            <a:r>
              <a:rPr lang="nb-NO" altLang="ja-JP" dirty="0">
                <a:latin typeface="Arial" panose="020B0604020202020204" pitchFamily="34" charset="0"/>
                <a:cs typeface="Arial" panose="020B0604020202020204" pitchFamily="34" charset="0"/>
              </a:rPr>
              <a:t> </a:t>
            </a:r>
          </a:p>
          <a:p>
            <a:pPr>
              <a:spcBef>
                <a:spcPct val="0"/>
              </a:spcBef>
              <a:buNone/>
            </a:pPr>
            <a:r>
              <a:rPr lang="nb-NO" altLang="nb-NO" dirty="0">
                <a:latin typeface="Arial" panose="020B0604020202020204" pitchFamily="34" charset="0"/>
                <a:cs typeface="Arial" panose="020B0604020202020204" pitchFamily="34" charset="0"/>
              </a:rPr>
              <a:t>		&gt; 	</a:t>
            </a:r>
            <a:r>
              <a:rPr lang="nb-NO" altLang="nb-NO" i="1" dirty="0" err="1">
                <a:latin typeface="Arial" panose="020B0604020202020204" pitchFamily="34" charset="0"/>
                <a:cs typeface="Arial" panose="020B0604020202020204" pitchFamily="34" charset="0"/>
              </a:rPr>
              <a:t>na-pisat</a:t>
            </a:r>
            <a:r>
              <a:rPr lang="nb-NO" altLang="nb-NO" i="1"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a:t>
            </a:r>
            <a:r>
              <a:rPr lang="nb-NO" altLang="ja-JP" dirty="0" err="1">
                <a:latin typeface="Arial" panose="020B0604020202020204" pitchFamily="34" charset="0"/>
                <a:cs typeface="Arial" panose="020B0604020202020204" pitchFamily="34" charset="0"/>
              </a:rPr>
              <a:t>write</a:t>
            </a:r>
            <a:r>
              <a:rPr lang="nb-NO" altLang="nb-NO" dirty="0">
                <a:latin typeface="Arial" panose="020B0604020202020204" pitchFamily="34" charset="0"/>
                <a:cs typeface="Arial" panose="020B0604020202020204" pitchFamily="34" charset="0"/>
              </a:rPr>
              <a:t>’</a:t>
            </a:r>
            <a:r>
              <a:rPr lang="nb-NO" altLang="ja-JP" dirty="0">
                <a:latin typeface="Arial" panose="020B0604020202020204" pitchFamily="34" charset="0"/>
                <a:cs typeface="Arial" panose="020B0604020202020204" pitchFamily="34" charset="0"/>
              </a:rPr>
              <a:t>		</a:t>
            </a:r>
            <a:r>
              <a:rPr lang="nb-NO" altLang="ja-JP" b="1" dirty="0">
                <a:latin typeface="Arial" panose="020B0604020202020204" pitchFamily="34" charset="0"/>
                <a:cs typeface="Arial" panose="020B0604020202020204" pitchFamily="34" charset="0"/>
              </a:rPr>
              <a:t>Natural</a:t>
            </a:r>
            <a:r>
              <a:rPr lang="nb-NO" altLang="ja-JP" dirty="0">
                <a:latin typeface="Arial" panose="020B0604020202020204" pitchFamily="34" charset="0"/>
                <a:cs typeface="Arial" panose="020B0604020202020204" pitchFamily="34" charset="0"/>
              </a:rPr>
              <a:t> </a:t>
            </a:r>
            <a:r>
              <a:rPr lang="nb-NO" altLang="ja-JP" dirty="0" err="1">
                <a:latin typeface="Arial" panose="020B0604020202020204" pitchFamily="34" charset="0"/>
                <a:cs typeface="Arial" panose="020B0604020202020204" pitchFamily="34" charset="0"/>
              </a:rPr>
              <a:t>Perfective</a:t>
            </a:r>
            <a:endParaRPr lang="nb-NO" altLang="ja-JP" dirty="0">
              <a:latin typeface="Arial" panose="020B0604020202020204" pitchFamily="34" charset="0"/>
              <a:cs typeface="Arial" panose="020B0604020202020204" pitchFamily="34" charset="0"/>
            </a:endParaRPr>
          </a:p>
          <a:p>
            <a:pPr>
              <a:spcBef>
                <a:spcPct val="0"/>
              </a:spcBef>
              <a:buNone/>
            </a:pPr>
            <a:r>
              <a:rPr lang="nb-NO" altLang="nb-NO" dirty="0">
                <a:latin typeface="Arial" panose="020B0604020202020204" pitchFamily="34" charset="0"/>
                <a:cs typeface="Arial" panose="020B0604020202020204" pitchFamily="34" charset="0"/>
              </a:rPr>
              <a:t>		&gt;&gt; 	</a:t>
            </a:r>
            <a:r>
              <a:rPr lang="nb-NO" altLang="nb-NO" i="1" dirty="0">
                <a:latin typeface="Arial" panose="020B0604020202020204" pitchFamily="34" charset="0"/>
                <a:cs typeface="Arial" panose="020B0604020202020204" pitchFamily="34" charset="0"/>
              </a:rPr>
              <a:t>v-</a:t>
            </a:r>
            <a:r>
              <a:rPr lang="nb-NO" altLang="nb-NO" i="1" dirty="0" err="1">
                <a:latin typeface="Arial" panose="020B0604020202020204" pitchFamily="34" charset="0"/>
                <a:cs typeface="Arial" panose="020B0604020202020204" pitchFamily="34" charset="0"/>
              </a:rPr>
              <a:t>pisat</a:t>
            </a:r>
            <a:r>
              <a:rPr lang="nb-NO" altLang="nb-NO" i="1"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a:t>
            </a:r>
            <a:r>
              <a:rPr lang="nb-NO" altLang="ja-JP" dirty="0" err="1">
                <a:latin typeface="Arial" panose="020B0604020202020204" pitchFamily="34" charset="0"/>
                <a:cs typeface="Arial" panose="020B0604020202020204" pitchFamily="34" charset="0"/>
              </a:rPr>
              <a:t>write</a:t>
            </a:r>
            <a:r>
              <a:rPr lang="nb-NO" altLang="ja-JP" dirty="0">
                <a:latin typeface="Arial" panose="020B0604020202020204" pitchFamily="34" charset="0"/>
                <a:cs typeface="Arial" panose="020B0604020202020204" pitchFamily="34" charset="0"/>
              </a:rPr>
              <a:t> in, </a:t>
            </a:r>
            <a:r>
              <a:rPr lang="nb-NO" altLang="ja-JP" dirty="0" err="1">
                <a:latin typeface="Arial" panose="020B0604020202020204" pitchFamily="34" charset="0"/>
                <a:cs typeface="Arial" panose="020B0604020202020204" pitchFamily="34" charset="0"/>
              </a:rPr>
              <a:t>insert</a:t>
            </a:r>
            <a:r>
              <a:rPr lang="nb-NO" altLang="nb-NO" dirty="0">
                <a:latin typeface="Arial" panose="020B0604020202020204" pitchFamily="34" charset="0"/>
                <a:cs typeface="Arial" panose="020B0604020202020204" pitchFamily="34" charset="0"/>
              </a:rPr>
              <a:t>’</a:t>
            </a:r>
            <a:r>
              <a:rPr lang="nb-NO" altLang="ja-JP" dirty="0">
                <a:latin typeface="Arial" panose="020B0604020202020204" pitchFamily="34" charset="0"/>
                <a:cs typeface="Arial" panose="020B0604020202020204" pitchFamily="34" charset="0"/>
              </a:rPr>
              <a:t>	</a:t>
            </a:r>
            <a:r>
              <a:rPr lang="nb-NO" altLang="ja-JP" b="1" dirty="0" err="1">
                <a:latin typeface="Arial" panose="020B0604020202020204" pitchFamily="34" charset="0"/>
                <a:cs typeface="Arial" panose="020B0604020202020204" pitchFamily="34" charset="0"/>
              </a:rPr>
              <a:t>Specialized</a:t>
            </a:r>
            <a:r>
              <a:rPr lang="nb-NO" altLang="ja-JP" dirty="0">
                <a:latin typeface="Arial" panose="020B0604020202020204" pitchFamily="34" charset="0"/>
                <a:cs typeface="Arial" panose="020B0604020202020204" pitchFamily="34" charset="0"/>
              </a:rPr>
              <a:t> </a:t>
            </a:r>
            <a:r>
              <a:rPr lang="nb-NO" altLang="ja-JP" dirty="0" err="1">
                <a:latin typeface="Arial" panose="020B0604020202020204" pitchFamily="34" charset="0"/>
                <a:cs typeface="Arial" panose="020B0604020202020204" pitchFamily="34" charset="0"/>
              </a:rPr>
              <a:t>Perfective</a:t>
            </a:r>
            <a:endParaRPr lang="nb-NO" altLang="ja-JP" dirty="0">
              <a:latin typeface="Arial" panose="020B0604020202020204" pitchFamily="34" charset="0"/>
              <a:cs typeface="Arial" panose="020B0604020202020204" pitchFamily="34" charset="0"/>
            </a:endParaRPr>
          </a:p>
          <a:p>
            <a:pPr>
              <a:spcBef>
                <a:spcPct val="0"/>
              </a:spcBef>
              <a:buNone/>
            </a:pPr>
            <a:r>
              <a:rPr lang="nb-NO" altLang="nb-NO" dirty="0">
                <a:latin typeface="Arial" panose="020B0604020202020204" pitchFamily="34" charset="0"/>
                <a:cs typeface="Arial" panose="020B0604020202020204" pitchFamily="34" charset="0"/>
              </a:rPr>
              <a:t>		&gt;&gt;  	</a:t>
            </a:r>
            <a:r>
              <a:rPr lang="nb-NO" altLang="nb-NO" i="1" dirty="0" err="1">
                <a:latin typeface="Arial" panose="020B0604020202020204" pitchFamily="34" charset="0"/>
                <a:cs typeface="Arial" panose="020B0604020202020204" pitchFamily="34" charset="0"/>
              </a:rPr>
              <a:t>za-pisat</a:t>
            </a:r>
            <a:r>
              <a:rPr lang="nb-NO" altLang="nb-NO" i="1"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a:t>
            </a:r>
            <a:r>
              <a:rPr lang="nb-NO" altLang="ja-JP" dirty="0" err="1">
                <a:latin typeface="Arial" panose="020B0604020202020204" pitchFamily="34" charset="0"/>
                <a:cs typeface="Arial" panose="020B0604020202020204" pitchFamily="34" charset="0"/>
              </a:rPr>
              <a:t>record</a:t>
            </a:r>
            <a:r>
              <a:rPr lang="nb-NO" altLang="ja-JP" dirty="0">
                <a:latin typeface="Arial" panose="020B0604020202020204" pitchFamily="34" charset="0"/>
                <a:cs typeface="Arial" panose="020B0604020202020204" pitchFamily="34" charset="0"/>
              </a:rPr>
              <a:t>, register</a:t>
            </a:r>
            <a:r>
              <a:rPr lang="nb-NO" altLang="nb-NO" dirty="0">
                <a:latin typeface="Arial" panose="020B0604020202020204" pitchFamily="34" charset="0"/>
                <a:cs typeface="Arial" panose="020B0604020202020204" pitchFamily="34" charset="0"/>
              </a:rPr>
              <a:t>’</a:t>
            </a:r>
            <a:r>
              <a:rPr lang="nb-NO" altLang="ja-JP" dirty="0">
                <a:latin typeface="Arial" panose="020B0604020202020204" pitchFamily="34" charset="0"/>
                <a:cs typeface="Arial" panose="020B0604020202020204" pitchFamily="34" charset="0"/>
              </a:rPr>
              <a:t> 	</a:t>
            </a:r>
            <a:r>
              <a:rPr lang="nb-NO" altLang="ja-JP" b="1" dirty="0" err="1">
                <a:latin typeface="Arial" panose="020B0604020202020204" pitchFamily="34" charset="0"/>
                <a:cs typeface="Arial" panose="020B0604020202020204" pitchFamily="34" charset="0"/>
              </a:rPr>
              <a:t>Specialized</a:t>
            </a:r>
            <a:r>
              <a:rPr lang="nb-NO" altLang="ja-JP" dirty="0">
                <a:latin typeface="Arial" panose="020B0604020202020204" pitchFamily="34" charset="0"/>
                <a:cs typeface="Arial" panose="020B0604020202020204" pitchFamily="34" charset="0"/>
              </a:rPr>
              <a:t> </a:t>
            </a:r>
            <a:r>
              <a:rPr lang="nb-NO" altLang="ja-JP" dirty="0" err="1">
                <a:latin typeface="Arial" panose="020B0604020202020204" pitchFamily="34" charset="0"/>
                <a:cs typeface="Arial" panose="020B0604020202020204" pitchFamily="34" charset="0"/>
              </a:rPr>
              <a:t>Perfective</a:t>
            </a:r>
            <a:endParaRPr lang="nb-NO" altLang="nb-NO" dirty="0">
              <a:latin typeface="Arial" panose="020B0604020202020204" pitchFamily="34" charset="0"/>
              <a:cs typeface="Arial" panose="020B0604020202020204" pitchFamily="34" charset="0"/>
            </a:endParaRPr>
          </a:p>
        </p:txBody>
      </p:sp>
      <p:sp>
        <p:nvSpPr>
          <p:cNvPr id="30724" name="TextBox 6">
            <a:extLst>
              <a:ext uri="{FF2B5EF4-FFF2-40B4-BE49-F238E27FC236}">
                <a16:creationId xmlns:a16="http://schemas.microsoft.com/office/drawing/2014/main" id="{79C3BE4B-7493-324E-A5A7-066CE66A4E49}"/>
              </a:ext>
            </a:extLst>
          </p:cNvPr>
          <p:cNvSpPr txBox="1">
            <a:spLocks noChangeArrowheads="1"/>
          </p:cNvSpPr>
          <p:nvPr/>
        </p:nvSpPr>
        <p:spPr bwMode="auto">
          <a:xfrm>
            <a:off x="6223857" y="3899871"/>
            <a:ext cx="374075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err="1">
                <a:latin typeface="Arial" panose="020B0604020202020204" pitchFamily="34" charset="0"/>
                <a:cs typeface="Arial" panose="020B0604020202020204" pitchFamily="34" charset="0"/>
              </a:rPr>
              <a:t>Bulgarian</a:t>
            </a:r>
            <a:r>
              <a:rPr lang="nb-NO" altLang="nb-NO" dirty="0">
                <a:latin typeface="Arial" panose="020B0604020202020204" pitchFamily="34" charset="0"/>
                <a:cs typeface="Arial" panose="020B0604020202020204" pitchFamily="34" charset="0"/>
              </a:rPr>
              <a:t>:</a:t>
            </a:r>
          </a:p>
          <a:p>
            <a:pPr eaLnBrk="1" hangingPunct="1">
              <a:spcBef>
                <a:spcPct val="0"/>
              </a:spcBef>
              <a:buFontTx/>
              <a:buNone/>
            </a:pPr>
            <a:r>
              <a:rPr lang="nb-NO" altLang="nb-NO" dirty="0">
                <a:latin typeface="Arial" panose="020B0604020202020204" pitchFamily="34" charset="0"/>
                <a:cs typeface="Arial" panose="020B0604020202020204" pitchFamily="34" charset="0"/>
              </a:rPr>
              <a:t>	</a:t>
            </a:r>
            <a:r>
              <a:rPr lang="en-US" altLang="nb-NO" i="1" dirty="0" err="1">
                <a:latin typeface="Arial" panose="020B0604020202020204" pitchFamily="34" charset="0"/>
                <a:cs typeface="Arial" panose="020B0604020202020204" pitchFamily="34" charset="0"/>
              </a:rPr>
              <a:t>piša</a:t>
            </a:r>
            <a:r>
              <a:rPr lang="en-US" altLang="nb-NO" dirty="0">
                <a:latin typeface="Arial" panose="020B0604020202020204" pitchFamily="34" charset="0"/>
                <a:cs typeface="Arial" panose="020B0604020202020204" pitchFamily="34" charset="0"/>
              </a:rPr>
              <a:t> </a:t>
            </a:r>
            <a:endParaRPr lang="ru-RU" altLang="nb-NO" i="1"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cs-CZ" altLang="nb-NO" dirty="0">
                <a:latin typeface="Arial" panose="020B0604020202020204" pitchFamily="34" charset="0"/>
                <a:cs typeface="Arial" panose="020B0604020202020204" pitchFamily="34" charset="0"/>
              </a:rPr>
              <a:t>&gt; 	</a:t>
            </a:r>
            <a:r>
              <a:rPr lang="en-US" altLang="nb-NO" i="1" dirty="0" err="1">
                <a:latin typeface="Arial" panose="020B0604020202020204" pitchFamily="34" charset="0"/>
                <a:cs typeface="Arial" panose="020B0604020202020204" pitchFamily="34" charset="0"/>
              </a:rPr>
              <a:t>na-piša</a:t>
            </a:r>
            <a:r>
              <a:rPr lang="en-US" altLang="nb-NO" dirty="0">
                <a:latin typeface="Arial" panose="020B0604020202020204" pitchFamily="34" charset="0"/>
                <a:cs typeface="Arial" panose="020B0604020202020204" pitchFamily="34" charset="0"/>
              </a:rPr>
              <a:t> </a:t>
            </a:r>
            <a:endParaRPr lang="cs-CZ" altLang="nb-NO" i="1" dirty="0">
              <a:latin typeface="Arial" panose="020B0604020202020204" pitchFamily="34" charset="0"/>
              <a:cs typeface="Arial" panose="020B0604020202020204" pitchFamily="34" charset="0"/>
            </a:endParaRPr>
          </a:p>
          <a:p>
            <a:pPr eaLnBrk="1" hangingPunct="1">
              <a:spcBef>
                <a:spcPct val="0"/>
              </a:spcBef>
              <a:buFontTx/>
              <a:buNone/>
            </a:pPr>
            <a:r>
              <a:rPr lang="cs-CZ" altLang="nb-NO" dirty="0">
                <a:latin typeface="Arial" panose="020B0604020202020204" pitchFamily="34" charset="0"/>
                <a:cs typeface="Arial" panose="020B0604020202020204" pitchFamily="34" charset="0"/>
              </a:rPr>
              <a:t>		&gt;&gt;	</a:t>
            </a:r>
            <a:r>
              <a:rPr lang="en-US" altLang="nb-NO" i="1" dirty="0">
                <a:latin typeface="Arial" panose="020B0604020202020204" pitchFamily="34" charset="0"/>
                <a:cs typeface="Arial" panose="020B0604020202020204" pitchFamily="34" charset="0"/>
              </a:rPr>
              <a:t>v-</a:t>
            </a:r>
            <a:r>
              <a:rPr lang="en-US" altLang="nb-NO" i="1" dirty="0" err="1">
                <a:latin typeface="Arial" panose="020B0604020202020204" pitchFamily="34" charset="0"/>
                <a:cs typeface="Arial" panose="020B0604020202020204" pitchFamily="34" charset="0"/>
              </a:rPr>
              <a:t>piša</a:t>
            </a:r>
            <a:r>
              <a:rPr lang="en-US" altLang="nb-NO" dirty="0">
                <a:latin typeface="Arial" panose="020B0604020202020204" pitchFamily="34" charset="0"/>
                <a:cs typeface="Arial" panose="020B0604020202020204" pitchFamily="34" charset="0"/>
              </a:rPr>
              <a:t> </a:t>
            </a:r>
            <a:endParaRPr lang="cs-CZ" altLang="nb-NO" i="1" dirty="0">
              <a:latin typeface="Arial" panose="020B0604020202020204" pitchFamily="34" charset="0"/>
              <a:cs typeface="Arial" panose="020B0604020202020204" pitchFamily="34" charset="0"/>
            </a:endParaRPr>
          </a:p>
          <a:p>
            <a:pPr eaLnBrk="1" hangingPunct="1">
              <a:spcBef>
                <a:spcPct val="0"/>
              </a:spcBef>
              <a:buFontTx/>
              <a:buNone/>
            </a:pPr>
            <a:r>
              <a:rPr lang="cs-CZ" altLang="nb-NO" dirty="0">
                <a:latin typeface="Arial" panose="020B0604020202020204" pitchFamily="34" charset="0"/>
                <a:cs typeface="Arial" panose="020B0604020202020204" pitchFamily="34" charset="0"/>
              </a:rPr>
              <a:t>		&gt;&gt;	</a:t>
            </a:r>
            <a:r>
              <a:rPr lang="en-US" altLang="nb-NO" i="1" dirty="0">
                <a:latin typeface="Arial" panose="020B0604020202020204" pitchFamily="34" charset="0"/>
                <a:cs typeface="Arial" panose="020B0604020202020204" pitchFamily="34" charset="0"/>
              </a:rPr>
              <a:t>za-</a:t>
            </a:r>
            <a:r>
              <a:rPr lang="en-US" altLang="nb-NO" i="1" dirty="0" err="1">
                <a:latin typeface="Arial" panose="020B0604020202020204" pitchFamily="34" charset="0"/>
                <a:cs typeface="Arial" panose="020B0604020202020204" pitchFamily="34" charset="0"/>
              </a:rPr>
              <a:t>piša</a:t>
            </a:r>
            <a:r>
              <a:rPr lang="en-US" altLang="nb-NO" dirty="0">
                <a:latin typeface="Arial" panose="020B0604020202020204" pitchFamily="34" charset="0"/>
                <a:cs typeface="Arial" panose="020B0604020202020204" pitchFamily="34" charset="0"/>
              </a:rPr>
              <a:t> </a:t>
            </a:r>
            <a:endParaRPr lang="cs-CZ" altLang="nb-NO" i="1" dirty="0">
              <a:latin typeface="Arial" panose="020B0604020202020204" pitchFamily="34" charset="0"/>
              <a:cs typeface="Arial" panose="020B0604020202020204" pitchFamily="34" charset="0"/>
            </a:endParaRPr>
          </a:p>
        </p:txBody>
      </p:sp>
      <p:sp>
        <p:nvSpPr>
          <p:cNvPr id="30725" name="TextBox 7">
            <a:extLst>
              <a:ext uri="{FF2B5EF4-FFF2-40B4-BE49-F238E27FC236}">
                <a16:creationId xmlns:a16="http://schemas.microsoft.com/office/drawing/2014/main" id="{AAAE48A1-3440-5B40-85A5-97322E9CF76C}"/>
              </a:ext>
            </a:extLst>
          </p:cNvPr>
          <p:cNvSpPr txBox="1">
            <a:spLocks noChangeArrowheads="1"/>
          </p:cNvSpPr>
          <p:nvPr/>
        </p:nvSpPr>
        <p:spPr bwMode="auto">
          <a:xfrm>
            <a:off x="881186" y="3855945"/>
            <a:ext cx="39838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latin typeface="Arial" panose="020B0604020202020204" pitchFamily="34" charset="0"/>
                <a:cs typeface="Arial" panose="020B0604020202020204" pitchFamily="34" charset="0"/>
              </a:rPr>
              <a:t>BCS:</a:t>
            </a:r>
          </a:p>
          <a:p>
            <a:pPr eaLnBrk="1" hangingPunct="1">
              <a:spcBef>
                <a:spcPct val="0"/>
              </a:spcBef>
              <a:buFontTx/>
              <a:buNone/>
            </a:pPr>
            <a:r>
              <a:rPr lang="nb-NO" altLang="nb-NO"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pisati</a:t>
            </a:r>
            <a:endParaRPr lang="ru-RU" altLang="nb-NO" i="1"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cs-CZ" altLang="nb-NO" dirty="0">
                <a:latin typeface="Arial" panose="020B0604020202020204" pitchFamily="34" charset="0"/>
                <a:cs typeface="Arial" panose="020B0604020202020204" pitchFamily="34" charset="0"/>
              </a:rPr>
              <a:t>&gt; 	</a:t>
            </a:r>
            <a:r>
              <a:rPr lang="cs-CZ" altLang="nb-NO" i="1" dirty="0">
                <a:latin typeface="Arial" panose="020B0604020202020204" pitchFamily="34" charset="0"/>
                <a:cs typeface="Arial" panose="020B0604020202020204" pitchFamily="34" charset="0"/>
              </a:rPr>
              <a:t>na-</a:t>
            </a:r>
            <a:r>
              <a:rPr lang="cs-CZ" altLang="nb-NO" i="1" dirty="0" err="1">
                <a:latin typeface="Arial" panose="020B0604020202020204" pitchFamily="34" charset="0"/>
                <a:cs typeface="Arial" panose="020B0604020202020204" pitchFamily="34" charset="0"/>
              </a:rPr>
              <a:t>pisati</a:t>
            </a:r>
            <a:endParaRPr lang="cs-CZ" altLang="nb-NO" i="1" dirty="0">
              <a:latin typeface="Arial" panose="020B0604020202020204" pitchFamily="34" charset="0"/>
              <a:cs typeface="Arial" panose="020B0604020202020204" pitchFamily="34" charset="0"/>
            </a:endParaRPr>
          </a:p>
          <a:p>
            <a:pPr eaLnBrk="1" hangingPunct="1">
              <a:spcBef>
                <a:spcPct val="0"/>
              </a:spcBef>
              <a:buFontTx/>
              <a:buNone/>
            </a:pPr>
            <a:r>
              <a:rPr lang="cs-CZ" altLang="nb-NO" dirty="0">
                <a:latin typeface="Arial" panose="020B0604020202020204" pitchFamily="34" charset="0"/>
                <a:cs typeface="Arial" panose="020B0604020202020204" pitchFamily="34" charset="0"/>
              </a:rPr>
              <a:t>		&gt;&gt;	</a:t>
            </a:r>
            <a:r>
              <a:rPr lang="cs-CZ" altLang="nb-NO" i="1" dirty="0">
                <a:latin typeface="Arial" panose="020B0604020202020204" pitchFamily="34" charset="0"/>
                <a:cs typeface="Arial" panose="020B0604020202020204" pitchFamily="34" charset="0"/>
              </a:rPr>
              <a:t>u-</a:t>
            </a:r>
            <a:r>
              <a:rPr lang="cs-CZ" altLang="nb-NO" i="1" dirty="0" err="1">
                <a:latin typeface="Arial" panose="020B0604020202020204" pitchFamily="34" charset="0"/>
                <a:cs typeface="Arial" panose="020B0604020202020204" pitchFamily="34" charset="0"/>
              </a:rPr>
              <a:t>pisati</a:t>
            </a:r>
            <a:endParaRPr lang="cs-CZ" altLang="nb-NO" i="1" dirty="0">
              <a:latin typeface="Arial" panose="020B0604020202020204" pitchFamily="34" charset="0"/>
              <a:cs typeface="Arial" panose="020B0604020202020204" pitchFamily="34" charset="0"/>
            </a:endParaRPr>
          </a:p>
          <a:p>
            <a:pPr eaLnBrk="1" hangingPunct="1">
              <a:spcBef>
                <a:spcPct val="0"/>
              </a:spcBef>
              <a:buFontTx/>
              <a:buNone/>
            </a:pPr>
            <a:r>
              <a:rPr lang="cs-CZ" altLang="nb-NO" dirty="0">
                <a:latin typeface="Arial" panose="020B0604020202020204" pitchFamily="34" charset="0"/>
                <a:cs typeface="Arial" panose="020B0604020202020204" pitchFamily="34" charset="0"/>
              </a:rPr>
              <a:t>		&gt;&gt;	</a:t>
            </a:r>
            <a:r>
              <a:rPr lang="cs-CZ" altLang="nb-NO" i="1" dirty="0">
                <a:latin typeface="Arial" panose="020B0604020202020204" pitchFamily="34" charset="0"/>
                <a:cs typeface="Arial" panose="020B0604020202020204" pitchFamily="34" charset="0"/>
              </a:rPr>
              <a:t>za-</a:t>
            </a:r>
            <a:r>
              <a:rPr lang="cs-CZ" altLang="nb-NO" i="1" dirty="0" err="1">
                <a:latin typeface="Arial" panose="020B0604020202020204" pitchFamily="34" charset="0"/>
                <a:cs typeface="Arial" panose="020B0604020202020204" pitchFamily="34" charset="0"/>
              </a:rPr>
              <a:t>pisati</a:t>
            </a:r>
            <a:endParaRPr lang="cs-CZ" altLang="nb-NO" i="1" dirty="0">
              <a:latin typeface="Arial" panose="020B0604020202020204" pitchFamily="34" charset="0"/>
              <a:cs typeface="Arial" panose="020B0604020202020204" pitchFamily="34" charset="0"/>
            </a:endParaRPr>
          </a:p>
        </p:txBody>
      </p:sp>
      <p:sp>
        <p:nvSpPr>
          <p:cNvPr id="30726" name="TextBox 8">
            <a:extLst>
              <a:ext uri="{FF2B5EF4-FFF2-40B4-BE49-F238E27FC236}">
                <a16:creationId xmlns:a16="http://schemas.microsoft.com/office/drawing/2014/main" id="{F42C737E-C28C-394A-9F75-5EC3E1EF1313}"/>
              </a:ext>
            </a:extLst>
          </p:cNvPr>
          <p:cNvSpPr txBox="1">
            <a:spLocks noChangeArrowheads="1"/>
          </p:cNvSpPr>
          <p:nvPr/>
        </p:nvSpPr>
        <p:spPr bwMode="auto">
          <a:xfrm>
            <a:off x="6223857" y="2490506"/>
            <a:ext cx="39676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latin typeface="Arial" panose="020B0604020202020204" pitchFamily="34" charset="0"/>
                <a:cs typeface="Arial" panose="020B0604020202020204" pitchFamily="34" charset="0"/>
              </a:rPr>
              <a:t>Polish:</a:t>
            </a:r>
          </a:p>
          <a:p>
            <a:pPr eaLnBrk="1" hangingPunct="1">
              <a:spcBef>
                <a:spcPct val="0"/>
              </a:spcBef>
              <a:buFontTx/>
              <a:buNone/>
            </a:pPr>
            <a:r>
              <a:rPr lang="nb-NO" altLang="nb-NO" dirty="0">
                <a:latin typeface="Arial" panose="020B0604020202020204" pitchFamily="34" charset="0"/>
                <a:cs typeface="Arial" panose="020B0604020202020204" pitchFamily="34" charset="0"/>
              </a:rPr>
              <a:t>	</a:t>
            </a:r>
            <a:r>
              <a:rPr lang="en-US" altLang="nb-NO" i="1" dirty="0" err="1">
                <a:latin typeface="Arial" panose="020B0604020202020204" pitchFamily="34" charset="0"/>
                <a:cs typeface="Arial" panose="020B0604020202020204" pitchFamily="34" charset="0"/>
              </a:rPr>
              <a:t>pisać</a:t>
            </a:r>
            <a:r>
              <a:rPr lang="en-US" altLang="nb-NO" dirty="0">
                <a:latin typeface="Arial" panose="020B0604020202020204" pitchFamily="34" charset="0"/>
                <a:cs typeface="Arial" panose="020B0604020202020204" pitchFamily="34" charset="0"/>
              </a:rPr>
              <a:t> </a:t>
            </a:r>
            <a:endParaRPr lang="ru-RU" altLang="nb-NO" i="1"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cs-CZ" altLang="nb-NO" dirty="0">
                <a:latin typeface="Arial" panose="020B0604020202020204" pitchFamily="34" charset="0"/>
                <a:cs typeface="Arial" panose="020B0604020202020204" pitchFamily="34" charset="0"/>
              </a:rPr>
              <a:t>&gt; 	</a:t>
            </a:r>
            <a:r>
              <a:rPr lang="en-US" altLang="nb-NO" i="1" dirty="0" err="1">
                <a:latin typeface="Arial" panose="020B0604020202020204" pitchFamily="34" charset="0"/>
                <a:cs typeface="Arial" panose="020B0604020202020204" pitchFamily="34" charset="0"/>
              </a:rPr>
              <a:t>na-pisać</a:t>
            </a:r>
            <a:r>
              <a:rPr lang="en-US" altLang="nb-NO" dirty="0">
                <a:latin typeface="Arial" panose="020B0604020202020204" pitchFamily="34" charset="0"/>
                <a:cs typeface="Arial" panose="020B0604020202020204" pitchFamily="34" charset="0"/>
              </a:rPr>
              <a:t> </a:t>
            </a:r>
            <a:endParaRPr lang="cs-CZ" altLang="nb-NO" i="1" dirty="0">
              <a:latin typeface="Arial" panose="020B0604020202020204" pitchFamily="34" charset="0"/>
              <a:cs typeface="Arial" panose="020B0604020202020204" pitchFamily="34" charset="0"/>
            </a:endParaRPr>
          </a:p>
          <a:p>
            <a:pPr eaLnBrk="1" hangingPunct="1">
              <a:spcBef>
                <a:spcPct val="0"/>
              </a:spcBef>
              <a:buFontTx/>
              <a:buNone/>
            </a:pPr>
            <a:r>
              <a:rPr lang="cs-CZ" altLang="nb-NO" dirty="0">
                <a:latin typeface="Arial" panose="020B0604020202020204" pitchFamily="34" charset="0"/>
                <a:cs typeface="Arial" panose="020B0604020202020204" pitchFamily="34" charset="0"/>
              </a:rPr>
              <a:t>		&gt;&gt;	</a:t>
            </a:r>
            <a:r>
              <a:rPr lang="en-US" altLang="nb-NO" i="1" dirty="0">
                <a:latin typeface="Arial" panose="020B0604020202020204" pitchFamily="34" charset="0"/>
                <a:cs typeface="Arial" panose="020B0604020202020204" pitchFamily="34" charset="0"/>
              </a:rPr>
              <a:t>w-</a:t>
            </a:r>
            <a:r>
              <a:rPr lang="en-US" altLang="nb-NO" i="1" dirty="0" err="1">
                <a:latin typeface="Arial" panose="020B0604020202020204" pitchFamily="34" charset="0"/>
                <a:cs typeface="Arial" panose="020B0604020202020204" pitchFamily="34" charset="0"/>
              </a:rPr>
              <a:t>pisać</a:t>
            </a:r>
            <a:r>
              <a:rPr lang="en-US" altLang="nb-NO" dirty="0">
                <a:latin typeface="Arial" panose="020B0604020202020204" pitchFamily="34" charset="0"/>
                <a:cs typeface="Arial" panose="020B0604020202020204" pitchFamily="34" charset="0"/>
              </a:rPr>
              <a:t> </a:t>
            </a:r>
            <a:endParaRPr lang="cs-CZ" altLang="nb-NO" i="1" dirty="0">
              <a:latin typeface="Arial" panose="020B0604020202020204" pitchFamily="34" charset="0"/>
              <a:cs typeface="Arial" panose="020B0604020202020204" pitchFamily="34" charset="0"/>
            </a:endParaRPr>
          </a:p>
          <a:p>
            <a:pPr eaLnBrk="1" hangingPunct="1">
              <a:spcBef>
                <a:spcPct val="0"/>
              </a:spcBef>
              <a:buFontTx/>
              <a:buNone/>
            </a:pPr>
            <a:r>
              <a:rPr lang="cs-CZ" altLang="nb-NO" dirty="0">
                <a:latin typeface="Arial" panose="020B0604020202020204" pitchFamily="34" charset="0"/>
                <a:cs typeface="Arial" panose="020B0604020202020204" pitchFamily="34" charset="0"/>
              </a:rPr>
              <a:t>		&gt;&gt;	</a:t>
            </a:r>
            <a:r>
              <a:rPr lang="en-US" altLang="nb-NO" i="1" dirty="0">
                <a:latin typeface="Arial" panose="020B0604020202020204" pitchFamily="34" charset="0"/>
                <a:cs typeface="Arial" panose="020B0604020202020204" pitchFamily="34" charset="0"/>
              </a:rPr>
              <a:t>za-</a:t>
            </a:r>
            <a:r>
              <a:rPr lang="en-US" altLang="nb-NO" i="1" dirty="0" err="1">
                <a:latin typeface="Arial" panose="020B0604020202020204" pitchFamily="34" charset="0"/>
                <a:cs typeface="Arial" panose="020B0604020202020204" pitchFamily="34" charset="0"/>
              </a:rPr>
              <a:t>pisać</a:t>
            </a:r>
            <a:r>
              <a:rPr lang="en-US" altLang="nb-NO" dirty="0">
                <a:latin typeface="Arial" panose="020B0604020202020204" pitchFamily="34" charset="0"/>
                <a:cs typeface="Arial" panose="020B0604020202020204" pitchFamily="34" charset="0"/>
              </a:rPr>
              <a:t> </a:t>
            </a:r>
            <a:endParaRPr lang="cs-CZ" altLang="nb-NO" i="1" dirty="0">
              <a:latin typeface="Arial" panose="020B0604020202020204" pitchFamily="34" charset="0"/>
              <a:cs typeface="Arial" panose="020B0604020202020204" pitchFamily="34" charset="0"/>
            </a:endParaRPr>
          </a:p>
        </p:txBody>
      </p:sp>
      <p:pic>
        <p:nvPicPr>
          <p:cNvPr id="30727" name="Picture 1">
            <a:extLst>
              <a:ext uri="{FF2B5EF4-FFF2-40B4-BE49-F238E27FC236}">
                <a16:creationId xmlns:a16="http://schemas.microsoft.com/office/drawing/2014/main" id="{8632E146-9AC9-6849-B40C-8EBB694C80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1505" y="2873264"/>
            <a:ext cx="16605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7B6E627D-F135-A049-AAF0-25583AD61B28}"/>
              </a:ext>
            </a:extLst>
          </p:cNvPr>
          <p:cNvSpPr txBox="1">
            <a:spLocks noChangeArrowheads="1"/>
          </p:cNvSpPr>
          <p:nvPr/>
        </p:nvSpPr>
        <p:spPr bwMode="auto">
          <a:xfrm>
            <a:off x="3315253" y="5315005"/>
            <a:ext cx="66493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latin typeface="Arial" panose="020B0604020202020204" pitchFamily="34" charset="0"/>
                <a:cs typeface="Arial" panose="020B0604020202020204" pitchFamily="34" charset="0"/>
              </a:rPr>
              <a:t>Late </a:t>
            </a:r>
            <a:r>
              <a:rPr lang="nb-NO" altLang="nb-NO" dirty="0" err="1">
                <a:latin typeface="Arial" panose="020B0604020202020204" pitchFamily="34" charset="0"/>
                <a:cs typeface="Arial" panose="020B0604020202020204" pitchFamily="34" charset="0"/>
              </a:rPr>
              <a:t>Common</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Slavic</a:t>
            </a:r>
            <a:r>
              <a:rPr lang="nb-NO" altLang="nb-NO" dirty="0">
                <a:latin typeface="Arial" panose="020B0604020202020204" pitchFamily="34" charset="0"/>
                <a:cs typeface="Arial" panose="020B0604020202020204" pitchFamily="34" charset="0"/>
              </a:rPr>
              <a:t>:</a:t>
            </a:r>
          </a:p>
          <a:p>
            <a:pPr eaLnBrk="1" hangingPunct="1">
              <a:spcBef>
                <a:spcPct val="0"/>
              </a:spcBef>
              <a:buFontTx/>
              <a:buNone/>
            </a:pPr>
            <a:r>
              <a:rPr lang="nb-NO" altLang="nb-NO" dirty="0">
                <a:latin typeface="Arial" panose="020B0604020202020204" pitchFamily="34" charset="0"/>
                <a:cs typeface="Arial" panose="020B0604020202020204" pitchFamily="34" charset="0"/>
              </a:rPr>
              <a:t>	</a:t>
            </a:r>
            <a:r>
              <a:rPr lang="nb-NO" altLang="nb-NO" i="1" dirty="0">
                <a:latin typeface="Arial" panose="020B0604020202020204" pitchFamily="34" charset="0"/>
                <a:cs typeface="Arial" panose="020B0604020202020204" pitchFamily="34" charset="0"/>
              </a:rPr>
              <a:t>p</a:t>
            </a:r>
            <a:r>
              <a:rPr lang="ru-RU" altLang="nb-NO" i="1" dirty="0">
                <a:latin typeface="Arial" panose="020B0604020202020204" pitchFamily="34" charset="0"/>
                <a:cs typeface="Arial" panose="020B0604020202020204" pitchFamily="34" charset="0"/>
              </a:rPr>
              <a:t>ь</a:t>
            </a:r>
            <a:r>
              <a:rPr lang="nb-NO" altLang="nb-NO" i="1" dirty="0" err="1">
                <a:latin typeface="Arial" panose="020B0604020202020204" pitchFamily="34" charset="0"/>
                <a:cs typeface="Arial" panose="020B0604020202020204" pitchFamily="34" charset="0"/>
              </a:rPr>
              <a:t>sati</a:t>
            </a:r>
            <a:r>
              <a:rPr lang="nb-NO" altLang="ja-JP" dirty="0">
                <a:latin typeface="Arial" panose="020B0604020202020204" pitchFamily="34" charset="0"/>
                <a:cs typeface="Arial" panose="020B0604020202020204" pitchFamily="34" charset="0"/>
              </a:rPr>
              <a:t> </a:t>
            </a:r>
          </a:p>
          <a:p>
            <a:pPr eaLnBrk="1" hangingPunct="1">
              <a:spcBef>
                <a:spcPct val="0"/>
              </a:spcBef>
              <a:buFontTx/>
              <a:buNone/>
            </a:pPr>
            <a:r>
              <a:rPr lang="nb-NO" altLang="nb-NO" dirty="0">
                <a:latin typeface="Arial" panose="020B0604020202020204" pitchFamily="34" charset="0"/>
                <a:cs typeface="Arial" panose="020B0604020202020204" pitchFamily="34" charset="0"/>
              </a:rPr>
              <a:t>		&gt; 	</a:t>
            </a:r>
            <a:r>
              <a:rPr lang="nb-NO" altLang="nb-NO" i="1" dirty="0" err="1">
                <a:latin typeface="Arial" panose="020B0604020202020204" pitchFamily="34" charset="0"/>
                <a:cs typeface="Arial" panose="020B0604020202020204" pitchFamily="34" charset="0"/>
              </a:rPr>
              <a:t>na</a:t>
            </a:r>
            <a:r>
              <a:rPr lang="nb-NO" altLang="nb-NO" i="1" dirty="0">
                <a:latin typeface="Arial" panose="020B0604020202020204" pitchFamily="34" charset="0"/>
                <a:cs typeface="Arial" panose="020B0604020202020204" pitchFamily="34" charset="0"/>
              </a:rPr>
              <a:t>-p</a:t>
            </a:r>
            <a:r>
              <a:rPr lang="ru-RU" altLang="nb-NO" i="1" dirty="0">
                <a:latin typeface="Arial" panose="020B0604020202020204" pitchFamily="34" charset="0"/>
                <a:cs typeface="Arial" panose="020B0604020202020204" pitchFamily="34" charset="0"/>
              </a:rPr>
              <a:t>ь</a:t>
            </a:r>
            <a:r>
              <a:rPr lang="nb-NO" altLang="nb-NO" i="1" dirty="0" err="1">
                <a:latin typeface="Arial" panose="020B0604020202020204" pitchFamily="34" charset="0"/>
                <a:cs typeface="Arial" panose="020B0604020202020204" pitchFamily="34" charset="0"/>
              </a:rPr>
              <a:t>sati</a:t>
            </a:r>
            <a:r>
              <a:rPr lang="nb-NO" altLang="nb-NO" i="1" dirty="0">
                <a:latin typeface="Arial" panose="020B0604020202020204" pitchFamily="34" charset="0"/>
                <a:cs typeface="Arial" panose="020B0604020202020204" pitchFamily="34" charset="0"/>
              </a:rPr>
              <a:t> </a:t>
            </a:r>
            <a:r>
              <a:rPr lang="nb-NO" altLang="ja-JP" dirty="0">
                <a:latin typeface="Arial" panose="020B0604020202020204" pitchFamily="34" charset="0"/>
                <a:cs typeface="Arial" panose="020B0604020202020204" pitchFamily="34" charset="0"/>
              </a:rPr>
              <a:t>		</a:t>
            </a:r>
          </a:p>
          <a:p>
            <a:pPr eaLnBrk="1" hangingPunct="1">
              <a:spcBef>
                <a:spcPct val="0"/>
              </a:spcBef>
              <a:buFontTx/>
              <a:buNone/>
            </a:pPr>
            <a:r>
              <a:rPr lang="nb-NO" altLang="nb-NO" dirty="0">
                <a:latin typeface="Arial" panose="020B0604020202020204" pitchFamily="34" charset="0"/>
                <a:cs typeface="Arial" panose="020B0604020202020204" pitchFamily="34" charset="0"/>
              </a:rPr>
              <a:t>		&gt;&gt; 	</a:t>
            </a:r>
            <a:r>
              <a:rPr lang="nb-NO" altLang="nb-NO" i="1" dirty="0">
                <a:latin typeface="Arial" panose="020B0604020202020204" pitchFamily="34" charset="0"/>
                <a:cs typeface="Arial" panose="020B0604020202020204" pitchFamily="34" charset="0"/>
              </a:rPr>
              <a:t>v</a:t>
            </a:r>
            <a:r>
              <a:rPr lang="ru-RU" altLang="nb-NO" i="1" dirty="0">
                <a:latin typeface="Arial" panose="020B0604020202020204" pitchFamily="34" charset="0"/>
                <a:cs typeface="Arial" panose="020B0604020202020204" pitchFamily="34" charset="0"/>
              </a:rPr>
              <a:t>ъ</a:t>
            </a:r>
            <a:r>
              <a:rPr lang="nb-NO" altLang="nb-NO" i="1" dirty="0">
                <a:latin typeface="Arial" panose="020B0604020202020204" pitchFamily="34" charset="0"/>
                <a:cs typeface="Arial" panose="020B0604020202020204" pitchFamily="34" charset="0"/>
              </a:rPr>
              <a:t>-p</a:t>
            </a:r>
            <a:r>
              <a:rPr lang="ru-RU" altLang="nb-NO" i="1" dirty="0">
                <a:latin typeface="Arial" panose="020B0604020202020204" pitchFamily="34" charset="0"/>
                <a:cs typeface="Arial" panose="020B0604020202020204" pitchFamily="34" charset="0"/>
              </a:rPr>
              <a:t>ь</a:t>
            </a:r>
            <a:r>
              <a:rPr lang="nb-NO" altLang="nb-NO" i="1" dirty="0" err="1">
                <a:latin typeface="Arial" panose="020B0604020202020204" pitchFamily="34" charset="0"/>
                <a:cs typeface="Arial" panose="020B0604020202020204" pitchFamily="34" charset="0"/>
              </a:rPr>
              <a:t>sati</a:t>
            </a:r>
            <a:r>
              <a:rPr lang="nb-NO" altLang="nb-NO" i="1" dirty="0">
                <a:latin typeface="Arial" panose="020B0604020202020204" pitchFamily="34" charset="0"/>
                <a:cs typeface="Arial" panose="020B0604020202020204" pitchFamily="34" charset="0"/>
              </a:rPr>
              <a:t> </a:t>
            </a:r>
            <a:r>
              <a:rPr lang="nb-NO" altLang="ja-JP" dirty="0">
                <a:latin typeface="Arial" panose="020B0604020202020204" pitchFamily="34" charset="0"/>
                <a:cs typeface="Arial" panose="020B0604020202020204" pitchFamily="34" charset="0"/>
              </a:rPr>
              <a:t>	</a:t>
            </a:r>
          </a:p>
          <a:p>
            <a:pPr eaLnBrk="1" hangingPunct="1">
              <a:spcBef>
                <a:spcPct val="0"/>
              </a:spcBef>
              <a:buFontTx/>
              <a:buNone/>
            </a:pPr>
            <a:r>
              <a:rPr lang="nb-NO" altLang="nb-NO" dirty="0">
                <a:latin typeface="Arial" panose="020B0604020202020204" pitchFamily="34" charset="0"/>
                <a:cs typeface="Arial" panose="020B0604020202020204" pitchFamily="34" charset="0"/>
              </a:rPr>
              <a:t>		&gt;&gt;  	</a:t>
            </a:r>
            <a:r>
              <a:rPr lang="nb-NO" altLang="nb-NO" i="1" dirty="0" err="1">
                <a:latin typeface="Arial" panose="020B0604020202020204" pitchFamily="34" charset="0"/>
                <a:cs typeface="Arial" panose="020B0604020202020204" pitchFamily="34" charset="0"/>
              </a:rPr>
              <a:t>za</a:t>
            </a:r>
            <a:r>
              <a:rPr lang="nb-NO" altLang="nb-NO" i="1" dirty="0">
                <a:latin typeface="Arial" panose="020B0604020202020204" pitchFamily="34" charset="0"/>
                <a:cs typeface="Arial" panose="020B0604020202020204" pitchFamily="34" charset="0"/>
              </a:rPr>
              <a:t>-p</a:t>
            </a:r>
            <a:r>
              <a:rPr lang="ru-RU" altLang="nb-NO" i="1" dirty="0">
                <a:latin typeface="Arial" panose="020B0604020202020204" pitchFamily="34" charset="0"/>
                <a:cs typeface="Arial" panose="020B0604020202020204" pitchFamily="34" charset="0"/>
              </a:rPr>
              <a:t>ь</a:t>
            </a:r>
            <a:r>
              <a:rPr lang="nb-NO" altLang="nb-NO" i="1" dirty="0" err="1">
                <a:latin typeface="Arial" panose="020B0604020202020204" pitchFamily="34" charset="0"/>
                <a:cs typeface="Arial" panose="020B0604020202020204" pitchFamily="34" charset="0"/>
              </a:rPr>
              <a:t>sati</a:t>
            </a:r>
            <a:r>
              <a:rPr lang="nb-NO" altLang="nb-NO" i="1" dirty="0">
                <a:latin typeface="Arial" panose="020B0604020202020204" pitchFamily="34" charset="0"/>
                <a:cs typeface="Arial" panose="020B0604020202020204" pitchFamily="34" charset="0"/>
              </a:rPr>
              <a:t> </a:t>
            </a:r>
            <a:endParaRPr lang="nb-NO" alt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185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432233AE-28D7-814D-B803-014B600A8DA3}"/>
              </a:ext>
            </a:extLst>
          </p:cNvPr>
          <p:cNvSpPr>
            <a:spLocks noGrp="1"/>
          </p:cNvSpPr>
          <p:nvPr>
            <p:ph type="title"/>
          </p:nvPr>
        </p:nvSpPr>
        <p:spPr>
          <a:xfrm>
            <a:off x="4965430" y="629268"/>
            <a:ext cx="6586491" cy="1286160"/>
          </a:xfrm>
        </p:spPr>
        <p:txBody>
          <a:bodyPr anchor="b">
            <a:normAutofit fontScale="90000"/>
          </a:bodyPr>
          <a:lstStyle/>
          <a:p>
            <a:r>
              <a:rPr lang="nb-NO" altLang="en-NO" dirty="0">
                <a:latin typeface="Arial" panose="020B0604020202020204" pitchFamily="34" charset="0"/>
                <a:ea typeface="ＭＳ Ｐゴシック" panose="020B0600070205080204" pitchFamily="34" charset="-128"/>
                <a:cs typeface="Arial" panose="020B0604020202020204" pitchFamily="34" charset="0"/>
              </a:rPr>
              <a:t>Russian </a:t>
            </a:r>
            <a:r>
              <a:rPr lang="nb-NO" altLang="en-NO" i="1" dirty="0" err="1">
                <a:latin typeface="Arial" panose="020B0604020202020204" pitchFamily="34" charset="0"/>
                <a:ea typeface="ＭＳ Ｐゴシック" panose="020B0600070205080204" pitchFamily="34" charset="-128"/>
                <a:cs typeface="Arial" panose="020B0604020202020204" pitchFamily="34" charset="0"/>
              </a:rPr>
              <a:t>gruzit</a:t>
            </a:r>
            <a:r>
              <a:rPr lang="nb-NO" altLang="en-NO" i="1"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load</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br>
              <a:rPr lang="nb-NO" altLang="en-US" dirty="0">
                <a:latin typeface="Arial" panose="020B0604020202020204" pitchFamily="34" charset="0"/>
                <a:ea typeface="ＭＳ Ｐゴシック" panose="020B0600070205080204" pitchFamily="34" charset="-128"/>
                <a:cs typeface="Arial" panose="020B0604020202020204" pitchFamily="34" charset="0"/>
              </a:rPr>
            </a:br>
            <a:r>
              <a:rPr lang="nb-NO" altLang="ja-JP" dirty="0">
                <a:latin typeface="Arial" panose="020B0604020202020204" pitchFamily="34" charset="0"/>
                <a:ea typeface="ＭＳ Ｐゴシック" panose="020B0600070205080204" pitchFamily="34" charset="-128"/>
                <a:cs typeface="Arial" panose="020B0604020202020204" pitchFamily="34" charset="0"/>
              </a:rPr>
              <a:t>3 Natural </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en-NO" sz="4100" dirty="0">
                <a:latin typeface="Open Sans" charset="0"/>
                <a:ea typeface="ＭＳ Ｐゴシック" panose="020B0600070205080204" pitchFamily="34" charset="-128"/>
              </a:rPr>
              <a:t>	</a:t>
            </a:r>
          </a:p>
        </p:txBody>
      </p:sp>
      <p:sp>
        <p:nvSpPr>
          <p:cNvPr id="3" name="Content Placeholder 2">
            <a:extLst>
              <a:ext uri="{FF2B5EF4-FFF2-40B4-BE49-F238E27FC236}">
                <a16:creationId xmlns:a16="http://schemas.microsoft.com/office/drawing/2014/main" id="{8E8CDBBE-3A42-5C48-ABDD-003BA19A19FD}"/>
              </a:ext>
            </a:extLst>
          </p:cNvPr>
          <p:cNvSpPr>
            <a:spLocks noGrp="1"/>
          </p:cNvSpPr>
          <p:nvPr>
            <p:ph idx="1"/>
          </p:nvPr>
        </p:nvSpPr>
        <p:spPr>
          <a:xfrm>
            <a:off x="4965430" y="2291362"/>
            <a:ext cx="7003831" cy="3785419"/>
          </a:xfrm>
        </p:spPr>
        <p:txBody>
          <a:bodyPr>
            <a:noAutofit/>
          </a:bodyPr>
          <a:lstStyle/>
          <a:p>
            <a:r>
              <a:rPr lang="nb-NO" altLang="en-NO" sz="2200" b="1" i="1" dirty="0" err="1">
                <a:latin typeface="Arial" panose="020B0604020202020204" pitchFamily="34" charset="0"/>
                <a:ea typeface="ＭＳ Ｐゴシック" panose="020B0600070205080204" pitchFamily="34" charset="-128"/>
                <a:cs typeface="Arial" panose="020B0604020202020204" pitchFamily="34" charset="0"/>
              </a:rPr>
              <a:t>na-gruzit</a:t>
            </a:r>
            <a:r>
              <a:rPr lang="nb-NO" altLang="en-NO" sz="2200" b="1" i="1" dirty="0">
                <a:latin typeface="Arial" panose="020B0604020202020204" pitchFamily="34" charset="0"/>
                <a:ea typeface="ＭＳ Ｐゴシック" panose="020B0600070205080204" pitchFamily="34" charset="-128"/>
                <a:cs typeface="Arial" panose="020B0604020202020204" pitchFamily="34" charset="0"/>
              </a:rPr>
              <a:t>’</a:t>
            </a:r>
            <a:r>
              <a:rPr lang="ru-RU"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en-NO" sz="2200" dirty="0">
                <a:latin typeface="Arial" panose="020B0604020202020204" pitchFamily="34" charset="0"/>
                <a:ea typeface="ＭＳ Ｐゴシック" panose="020B0600070205080204" pitchFamily="34" charset="-128"/>
                <a:cs typeface="Arial" panose="020B0604020202020204" pitchFamily="34" charset="0"/>
              </a:rPr>
              <a:t>SURFACE-load</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en-NO" sz="2200" dirty="0">
                <a:latin typeface="Arial" panose="020B0604020202020204" pitchFamily="34" charset="0"/>
                <a:ea typeface="ＭＳ Ｐゴシック" panose="020B0600070205080204" pitchFamily="34" charset="-128"/>
                <a:cs typeface="Arial" panose="020B0604020202020204" pitchFamily="34" charset="0"/>
              </a:rPr>
              <a:t> focuses on accumulation of loaded object</a:t>
            </a:r>
            <a:r>
              <a:rPr lang="nb-NO" altLang="en-NO" sz="2200" dirty="0">
                <a:latin typeface="Arial" panose="020B0604020202020204" pitchFamily="34" charset="0"/>
                <a:ea typeface="ＭＳ Ｐゴシック" panose="020B0600070205080204" pitchFamily="34" charset="-128"/>
                <a:cs typeface="Arial" panose="020B0604020202020204" pitchFamily="34" charset="0"/>
              </a:rPr>
              <a:t>s</a:t>
            </a:r>
            <a:r>
              <a:rPr lang="en-US" altLang="en-NO" sz="2200" dirty="0">
                <a:latin typeface="Arial" panose="020B0604020202020204" pitchFamily="34" charset="0"/>
                <a:ea typeface="ＭＳ Ｐゴシック" panose="020B0600070205080204" pitchFamily="34" charset="-128"/>
                <a:cs typeface="Arial" panose="020B0604020202020204" pitchFamily="34" charset="0"/>
              </a:rPr>
              <a:t>, e.g.,</a:t>
            </a:r>
            <a:r>
              <a:rPr lang="ru-RU" altLang="en-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200" i="1" dirty="0" err="1">
                <a:latin typeface="Arial" panose="020B0604020202020204" pitchFamily="34" charset="0"/>
                <a:ea typeface="ＭＳ Ｐゴシック" panose="020B0600070205080204" pitchFamily="34" charset="-128"/>
                <a:cs typeface="Arial" panose="020B0604020202020204" pitchFamily="34" charset="0"/>
              </a:rPr>
              <a:t>na-gruzit</a:t>
            </a:r>
            <a:r>
              <a:rPr lang="nb-NO" altLang="en-NO" sz="2200" i="1" dirty="0">
                <a:latin typeface="Arial" panose="020B0604020202020204" pitchFamily="34" charset="0"/>
                <a:ea typeface="ＭＳ Ｐゴシック" panose="020B0600070205080204" pitchFamily="34" charset="-128"/>
                <a:cs typeface="Arial" panose="020B0604020202020204" pitchFamily="34" charset="0"/>
              </a:rPr>
              <a:t>’</a:t>
            </a:r>
            <a:r>
              <a:rPr lang="ru-RU"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200" i="1" dirty="0" err="1">
                <a:latin typeface="Arial" panose="020B0604020202020204" pitchFamily="34" charset="0"/>
                <a:ea typeface="ＭＳ Ｐゴシック" panose="020B0600070205080204" pitchFamily="34" charset="-128"/>
                <a:cs typeface="Arial" panose="020B0604020202020204" pitchFamily="34" charset="0"/>
              </a:rPr>
              <a:t>sumku</a:t>
            </a:r>
            <a:r>
              <a:rPr lang="ru-RU"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200" i="1" dirty="0" err="1">
                <a:latin typeface="Arial" panose="020B0604020202020204" pitchFamily="34" charset="0"/>
                <a:ea typeface="ＭＳ Ｐゴシック" panose="020B0600070205080204" pitchFamily="34" charset="-128"/>
                <a:cs typeface="Arial" panose="020B0604020202020204" pitchFamily="34" charset="0"/>
              </a:rPr>
              <a:t>arbatskim</a:t>
            </a:r>
            <a:r>
              <a:rPr lang="ru-RU"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200" i="1" dirty="0" err="1">
                <a:latin typeface="Arial" panose="020B0604020202020204" pitchFamily="34" charset="0"/>
                <a:ea typeface="ＭＳ Ｐゴシック" panose="020B0600070205080204" pitchFamily="34" charset="-128"/>
                <a:cs typeface="Arial" panose="020B0604020202020204" pitchFamily="34" charset="0"/>
              </a:rPr>
              <a:t>porodistym</a:t>
            </a:r>
            <a:r>
              <a:rPr lang="nb-NO"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200" i="1" dirty="0" err="1">
                <a:latin typeface="Arial" panose="020B0604020202020204" pitchFamily="34" charset="0"/>
                <a:ea typeface="ＭＳ Ｐゴシック" panose="020B0600070205080204" pitchFamily="34" charset="-128"/>
                <a:cs typeface="Arial" panose="020B0604020202020204" pitchFamily="34" charset="0"/>
              </a:rPr>
              <a:t>tovarom</a:t>
            </a:r>
            <a:r>
              <a:rPr lang="nb-NO"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34" charset="-128"/>
                <a:cs typeface="Arial" panose="020B0604020202020204" pitchFamily="34" charset="0"/>
              </a:rPr>
              <a:t>load a bag with fine goods from the </a:t>
            </a:r>
            <a:r>
              <a:rPr lang="en-US" altLang="ja-JP" sz="2200" dirty="0" err="1">
                <a:latin typeface="Arial" panose="020B0604020202020204" pitchFamily="34" charset="0"/>
                <a:ea typeface="ＭＳ Ｐゴシック" panose="020B0600070205080204" pitchFamily="34" charset="-128"/>
                <a:cs typeface="Arial" panose="020B0604020202020204" pitchFamily="34" charset="0"/>
              </a:rPr>
              <a:t>Arbat</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endParaRPr lang="en-US" altLang="en-NO" sz="2200" dirty="0">
              <a:latin typeface="Arial" panose="020B0604020202020204" pitchFamily="34" charset="0"/>
              <a:ea typeface="ＭＳ Ｐゴシック" panose="020B0600070205080204" pitchFamily="34" charset="-128"/>
              <a:cs typeface="Arial" panose="020B0604020202020204" pitchFamily="34" charset="0"/>
            </a:endParaRPr>
          </a:p>
          <a:p>
            <a:r>
              <a:rPr lang="nb-NO" altLang="en-NO" sz="2200" b="1" i="1" dirty="0">
                <a:latin typeface="Arial" panose="020B0604020202020204" pitchFamily="34" charset="0"/>
                <a:ea typeface="ＭＳ Ｐゴシック" panose="020B0600070205080204" pitchFamily="34" charset="-128"/>
                <a:cs typeface="Arial" panose="020B0604020202020204" pitchFamily="34" charset="0"/>
              </a:rPr>
              <a:t>po-</a:t>
            </a:r>
            <a:r>
              <a:rPr lang="nb-NO" altLang="en-NO" sz="2200" b="1" i="1" dirty="0" err="1">
                <a:latin typeface="Arial" panose="020B0604020202020204" pitchFamily="34" charset="0"/>
                <a:ea typeface="ＭＳ Ｐゴシック" panose="020B0600070205080204" pitchFamily="34" charset="-128"/>
                <a:cs typeface="Arial" panose="020B0604020202020204" pitchFamily="34" charset="0"/>
              </a:rPr>
              <a:t>gruzit</a:t>
            </a:r>
            <a:r>
              <a:rPr lang="nb-NO" altLang="en-NO" sz="2200" b="1" i="1" dirty="0">
                <a:latin typeface="Arial" panose="020B0604020202020204" pitchFamily="34" charset="0"/>
                <a:ea typeface="ＭＳ Ｐゴシック" panose="020B0600070205080204" pitchFamily="34" charset="-128"/>
                <a:cs typeface="Arial" panose="020B0604020202020204" pitchFamily="34" charset="0"/>
              </a:rPr>
              <a:t>’</a:t>
            </a:r>
            <a:r>
              <a:rPr lang="en-US" altLang="en-NO" sz="22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34" charset="-128"/>
                <a:cs typeface="Arial" panose="020B0604020202020204" pitchFamily="34" charset="0"/>
              </a:rPr>
              <a:t>RESULT-load</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34" charset="-128"/>
                <a:cs typeface="Arial" panose="020B0604020202020204" pitchFamily="34" charset="0"/>
              </a:rPr>
              <a:t> most neutral, can be used for things that don</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34" charset="-128"/>
                <a:cs typeface="Arial" panose="020B0604020202020204" pitchFamily="34" charset="0"/>
              </a:rPr>
              <a:t>t ordinarily get loaded, e.g., </a:t>
            </a:r>
            <a:r>
              <a:rPr lang="nb-NO" altLang="ja-JP" sz="2200" i="1" dirty="0">
                <a:latin typeface="Arial" panose="020B0604020202020204" pitchFamily="34" charset="0"/>
                <a:ea typeface="ＭＳ Ｐゴシック" panose="020B0600070205080204" pitchFamily="34" charset="-128"/>
                <a:cs typeface="Arial" panose="020B0604020202020204" pitchFamily="34" charset="0"/>
              </a:rPr>
              <a:t>po-</a:t>
            </a:r>
            <a:r>
              <a:rPr lang="nb-NO" altLang="ja-JP" sz="2200" i="1" dirty="0" err="1">
                <a:latin typeface="Arial" panose="020B0604020202020204" pitchFamily="34" charset="0"/>
                <a:ea typeface="ＭＳ Ｐゴシック" panose="020B0600070205080204" pitchFamily="34" charset="-128"/>
                <a:cs typeface="Arial" panose="020B0604020202020204" pitchFamily="34" charset="0"/>
              </a:rPr>
              <a:t>gruzit</a:t>
            </a:r>
            <a:r>
              <a:rPr lang="nb-NO" altLang="ja-JP" sz="2200" i="1" dirty="0">
                <a:latin typeface="Arial" panose="020B0604020202020204" pitchFamily="34" charset="0"/>
                <a:ea typeface="ＭＳ Ｐゴシック" panose="020B0600070205080204" pitchFamily="34" charset="-128"/>
                <a:cs typeface="Arial" panose="020B0604020202020204" pitchFamily="34" charset="0"/>
              </a:rPr>
              <a:t>’</a:t>
            </a:r>
            <a:r>
              <a:rPr lang="ru-RU" altLang="ja-JP" sz="2200" i="1" dirty="0">
                <a:latin typeface="Arial" panose="020B0604020202020204" pitchFamily="34" charset="0"/>
                <a:ea typeface="ＭＳ Ｐゴシック" panose="020B0600070205080204" pitchFamily="34" charset="-128"/>
                <a:cs typeface="Arial" panose="020B0604020202020204" pitchFamily="34" charset="0"/>
              </a:rPr>
              <a:t> </a:t>
            </a:r>
            <a:r>
              <a:rPr lang="nb-NO" altLang="ja-JP" sz="2200" i="1" dirty="0" err="1">
                <a:latin typeface="Arial" panose="020B0604020202020204" pitchFamily="34" charset="0"/>
                <a:ea typeface="ＭＳ Ｐゴシック" panose="020B0600070205080204" pitchFamily="34" charset="-128"/>
                <a:cs typeface="Arial" panose="020B0604020202020204" pitchFamily="34" charset="0"/>
              </a:rPr>
              <a:t>ranennyx</a:t>
            </a:r>
            <a:r>
              <a:rPr lang="nb-NO" altLang="ja-JP" sz="2200" i="1" dirty="0">
                <a:latin typeface="Arial" panose="020B0604020202020204" pitchFamily="34" charset="0"/>
                <a:ea typeface="ＭＳ Ｐゴシック" panose="020B0600070205080204" pitchFamily="34" charset="-128"/>
                <a:cs typeface="Arial" panose="020B0604020202020204" pitchFamily="34" charset="0"/>
              </a:rPr>
              <a:t> v </a:t>
            </a:r>
            <a:r>
              <a:rPr lang="nb-NO" altLang="ja-JP" sz="2200" i="1" dirty="0" err="1">
                <a:latin typeface="Arial" panose="020B0604020202020204" pitchFamily="34" charset="0"/>
                <a:ea typeface="ＭＳ Ｐゴシック" panose="020B0600070205080204" pitchFamily="34" charset="-128"/>
                <a:cs typeface="Arial" panose="020B0604020202020204" pitchFamily="34" charset="0"/>
              </a:rPr>
              <a:t>furgon</a:t>
            </a:r>
            <a:r>
              <a:rPr lang="nb-NO" altLang="ja-JP" sz="2200" i="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34" charset="-128"/>
                <a:cs typeface="Arial" panose="020B0604020202020204" pitchFamily="34" charset="0"/>
              </a:rPr>
              <a:t>load the wounded into a van</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34" charset="-128"/>
                <a:cs typeface="Arial" panose="020B0604020202020204" pitchFamily="34" charset="0"/>
              </a:rPr>
              <a:t>.</a:t>
            </a:r>
            <a:endParaRPr lang="en-US" altLang="en-NO" sz="2200" dirty="0">
              <a:latin typeface="Arial" panose="020B0604020202020204" pitchFamily="34" charset="0"/>
              <a:ea typeface="ＭＳ Ｐゴシック" panose="020B0600070205080204" pitchFamily="34" charset="-128"/>
              <a:cs typeface="Arial" panose="020B0604020202020204" pitchFamily="34" charset="0"/>
            </a:endParaRPr>
          </a:p>
          <a:p>
            <a:r>
              <a:rPr lang="nb-NO" altLang="en-NO" sz="2200" b="1" i="1" dirty="0" err="1">
                <a:latin typeface="Arial" panose="020B0604020202020204" pitchFamily="34" charset="0"/>
                <a:ea typeface="ＭＳ Ｐゴシック" panose="020B0600070205080204" pitchFamily="34" charset="-128"/>
                <a:cs typeface="Arial" panose="020B0604020202020204" pitchFamily="34" charset="0"/>
              </a:rPr>
              <a:t>za-gruzit</a:t>
            </a:r>
            <a:r>
              <a:rPr lang="nb-NO" altLang="en-NO" sz="2200" b="1" i="1" dirty="0">
                <a:latin typeface="Arial" panose="020B0604020202020204" pitchFamily="34" charset="0"/>
                <a:ea typeface="ＭＳ Ｐゴシック" panose="020B0600070205080204" pitchFamily="34" charset="-128"/>
                <a:cs typeface="Arial" panose="020B0604020202020204" pitchFamily="34" charset="0"/>
              </a:rPr>
              <a:t>’</a:t>
            </a:r>
            <a:r>
              <a:rPr lang="ru-RU"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en-NO" sz="2200" dirty="0">
                <a:latin typeface="Arial" panose="020B0604020202020204" pitchFamily="34" charset="0"/>
                <a:ea typeface="ＭＳ Ｐゴシック" panose="020B0600070205080204" pitchFamily="34" charset="-128"/>
                <a:cs typeface="Arial" panose="020B0604020202020204" pitchFamily="34" charset="0"/>
              </a:rPr>
              <a:t>FILL-load</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en-NO" sz="2200" dirty="0">
                <a:latin typeface="Arial" panose="020B0604020202020204" pitchFamily="34" charset="0"/>
                <a:ea typeface="ＭＳ Ｐゴシック" panose="020B0600070205080204" pitchFamily="34" charset="-128"/>
                <a:cs typeface="Arial" panose="020B0604020202020204" pitchFamily="34" charset="0"/>
              </a:rPr>
              <a:t> focuses on states resulting from loading, e.g. </a:t>
            </a:r>
            <a:r>
              <a:rPr lang="nb-NO" altLang="en-NO" sz="2200" i="1" dirty="0" err="1">
                <a:latin typeface="Arial" panose="020B0604020202020204" pitchFamily="34" charset="0"/>
                <a:ea typeface="ＭＳ Ｐゴシック" panose="020B0600070205080204" pitchFamily="34" charset="-128"/>
                <a:cs typeface="Arial" panose="020B0604020202020204" pitchFamily="34" charset="0"/>
              </a:rPr>
              <a:t>za-gruzit</a:t>
            </a:r>
            <a:r>
              <a:rPr lang="nb-NO"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200" i="1" dirty="0" err="1">
                <a:latin typeface="Arial" panose="020B0604020202020204" pitchFamily="34" charset="0"/>
                <a:ea typeface="ＭＳ Ｐゴシック" panose="020B0600070205080204" pitchFamily="34" charset="-128"/>
                <a:cs typeface="Arial" panose="020B0604020202020204" pitchFamily="34" charset="0"/>
              </a:rPr>
              <a:t>paroxod</a:t>
            </a:r>
            <a:r>
              <a:rPr lang="nb-NO"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200" i="1" dirty="0" err="1">
                <a:latin typeface="Arial" panose="020B0604020202020204" pitchFamily="34" charset="0"/>
                <a:ea typeface="ＭＳ Ｐゴシック" panose="020B0600070205080204" pitchFamily="34" charset="-128"/>
                <a:cs typeface="Arial" panose="020B0604020202020204" pitchFamily="34" charset="0"/>
              </a:rPr>
              <a:t>proviziej</a:t>
            </a:r>
            <a:r>
              <a:rPr lang="nb-NO" altLang="en-NO" sz="2200" i="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34" charset="-128"/>
                <a:cs typeface="Arial" panose="020B0604020202020204" pitchFamily="34" charset="0"/>
              </a:rPr>
              <a:t>load a steamship with provisions</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34" charset="-128"/>
                <a:cs typeface="Arial" panose="020B0604020202020204" pitchFamily="34" charset="0"/>
              </a:rPr>
              <a:t>; default in professional contexts. </a:t>
            </a:r>
            <a:endParaRPr lang="nb-NO" altLang="en-NO" sz="22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9939" name="Picture 3">
            <a:extLst>
              <a:ext uri="{FF2B5EF4-FFF2-40B4-BE49-F238E27FC236}">
                <a16:creationId xmlns:a16="http://schemas.microsoft.com/office/drawing/2014/main" id="{212284C8-E67C-4C47-8330-9BB8D7277451}"/>
              </a:ext>
            </a:extLst>
          </p:cNvPr>
          <p:cNvPicPr>
            <a:picLocks noChangeAspect="1"/>
          </p:cNvPicPr>
          <p:nvPr/>
        </p:nvPicPr>
        <p:blipFill rotWithShape="1">
          <a:blip r:embed="rId2">
            <a:extLst>
              <a:ext uri="{28A0092B-C50C-407E-A947-70E740481C1C}">
                <a14:useLocalDpi xmlns:a14="http://schemas.microsoft.com/office/drawing/2010/main" val="0"/>
              </a:ext>
            </a:extLst>
          </a:blip>
          <a:srcRect l="5843" r="3197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F50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20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CE28A5D-C135-EA45-8CF7-5F2AC3A09E6A}"/>
              </a:ext>
            </a:extLst>
          </p:cNvPr>
          <p:cNvSpPr>
            <a:spLocks noGrp="1"/>
          </p:cNvSpPr>
          <p:nvPr>
            <p:ph type="title"/>
          </p:nvPr>
        </p:nvSpPr>
        <p:spPr>
          <a:xfrm>
            <a:off x="838200" y="365125"/>
            <a:ext cx="10515600" cy="708301"/>
          </a:xfrm>
        </p:spPr>
        <p:txBody>
          <a:bodyPr>
            <a:normAutofit/>
          </a:bodyPr>
          <a:lstStyle/>
          <a:p>
            <a:r>
              <a:rPr lang="nb-NO" altLang="en-NO" sz="4000" dirty="0">
                <a:latin typeface="Arial" panose="020B0604020202020204" pitchFamily="34" charset="0"/>
                <a:ea typeface="ＭＳ Ｐゴシック" panose="020B0600070205080204" pitchFamily="34" charset="-128"/>
                <a:cs typeface="Arial" panose="020B0604020202020204" pitchFamily="34" charset="0"/>
              </a:rPr>
              <a:t>One </a:t>
            </a:r>
            <a:r>
              <a:rPr lang="nb-NO" altLang="en-NO" sz="4000" dirty="0" err="1">
                <a:latin typeface="Arial" panose="020B0604020202020204" pitchFamily="34" charset="0"/>
                <a:ea typeface="ＭＳ Ｐゴシック" panose="020B0600070205080204" pitchFamily="34" charset="-128"/>
                <a:cs typeface="Arial" panose="020B0604020202020204" pitchFamily="34" charset="0"/>
              </a:rPr>
              <a:t>prefix</a:t>
            </a:r>
            <a:r>
              <a:rPr lang="nb-NO" altLang="en-NO" sz="40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4000" dirty="0" err="1">
                <a:latin typeface="Arial" panose="020B0604020202020204" pitchFamily="34" charset="0"/>
                <a:ea typeface="ＭＳ Ｐゴシック" panose="020B0600070205080204" pitchFamily="34" charset="-128"/>
                <a:cs typeface="Arial" panose="020B0604020202020204" pitchFamily="34" charset="0"/>
              </a:rPr>
              <a:t>may</a:t>
            </a:r>
            <a:r>
              <a:rPr lang="nb-NO" altLang="en-NO" sz="4000" dirty="0">
                <a:latin typeface="Arial" panose="020B0604020202020204" pitchFamily="34" charset="0"/>
                <a:ea typeface="ＭＳ Ｐゴシック" panose="020B0600070205080204" pitchFamily="34" charset="-128"/>
                <a:cs typeface="Arial" panose="020B0604020202020204" pitchFamily="34" charset="0"/>
              </a:rPr>
              <a:t> have </a:t>
            </a:r>
            <a:r>
              <a:rPr lang="nb-NO" altLang="en-NO" sz="4000" dirty="0" err="1">
                <a:latin typeface="Arial" panose="020B0604020202020204" pitchFamily="34" charset="0"/>
                <a:ea typeface="ＭＳ Ｐゴシック" panose="020B0600070205080204" pitchFamily="34" charset="-128"/>
                <a:cs typeface="Arial" panose="020B0604020202020204" pitchFamily="34" charset="0"/>
              </a:rPr>
              <a:t>various</a:t>
            </a:r>
            <a:r>
              <a:rPr lang="nb-NO" altLang="en-NO" sz="40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4000" dirty="0" err="1">
                <a:latin typeface="Arial" panose="020B0604020202020204" pitchFamily="34" charset="0"/>
                <a:ea typeface="ＭＳ Ｐゴシック" panose="020B0600070205080204" pitchFamily="34" charset="-128"/>
                <a:cs typeface="Arial" panose="020B0604020202020204" pitchFamily="34" charset="0"/>
              </a:rPr>
              <a:t>functions</a:t>
            </a:r>
            <a:endParaRPr lang="nb-NO" altLang="en-NO" sz="4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7890" name="Content Placeholder 3">
            <a:extLst>
              <a:ext uri="{FF2B5EF4-FFF2-40B4-BE49-F238E27FC236}">
                <a16:creationId xmlns:a16="http://schemas.microsoft.com/office/drawing/2014/main" id="{3093D18E-DAFB-694A-9353-76ED59DB0A3C}"/>
              </a:ext>
            </a:extLst>
          </p:cNvPr>
          <p:cNvSpPr>
            <a:spLocks noGrp="1"/>
          </p:cNvSpPr>
          <p:nvPr>
            <p:ph sz="half" idx="1"/>
          </p:nvPr>
        </p:nvSpPr>
        <p:spPr>
          <a:xfrm>
            <a:off x="1131277" y="1418492"/>
            <a:ext cx="5065713" cy="4660778"/>
          </a:xfrm>
        </p:spPr>
        <p:txBody>
          <a:bodyPr>
            <a:normAutofit fontScale="85000" lnSpcReduction="20000"/>
          </a:bodyPr>
          <a:lstStyle/>
          <a:p>
            <a:pPr marL="0" indent="0" algn="ctr">
              <a:buNone/>
            </a:pPr>
            <a:r>
              <a:rPr lang="nb-NO" altLang="en-NO" sz="2400" b="1" dirty="0">
                <a:latin typeface="Arial" panose="020B0604020202020204" pitchFamily="34" charset="0"/>
                <a:ea typeface="ＭＳ Ｐゴシック" panose="020B0600070205080204" pitchFamily="34" charset="-128"/>
                <a:cs typeface="Arial" panose="020B0604020202020204" pitchFamily="34" charset="0"/>
              </a:rPr>
              <a:t>Natural </a:t>
            </a:r>
            <a:r>
              <a:rPr lang="nb-NO" altLang="en-NO" sz="2400" b="1" dirty="0" err="1">
                <a:latin typeface="Arial" panose="020B0604020202020204" pitchFamily="34" charset="0"/>
                <a:ea typeface="ＭＳ Ｐゴシック" panose="020B0600070205080204" pitchFamily="34" charset="-128"/>
                <a:cs typeface="Arial" panose="020B0604020202020204" pitchFamily="34" charset="0"/>
              </a:rPr>
              <a:t>Perfectives</a:t>
            </a:r>
            <a:endParaRPr lang="nb-NO" altLang="en-NO" sz="2400" b="1"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i="1" dirty="0" err="1">
                <a:latin typeface="Arial" panose="020B0604020202020204" pitchFamily="34" charset="0"/>
                <a:ea typeface="ＭＳ Ｐゴシック" panose="020B0600070205080204" pitchFamily="34" charset="-128"/>
                <a:cs typeface="Arial" panose="020B0604020202020204" pitchFamily="34" charset="0"/>
              </a:rPr>
              <a:t>puxnut</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swell</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a:latin typeface="Arial" panose="020B0604020202020204" pitchFamily="34" charset="0"/>
                <a:ea typeface="ＭＳ Ｐゴシック" panose="020B0600070205080204" pitchFamily="34" charset="-128"/>
                <a:cs typeface="Arial" panose="020B0604020202020204" pitchFamily="34" charset="0"/>
              </a:rPr>
              <a:t> &gt;  </a:t>
            </a:r>
            <a:r>
              <a:rPr lang="nb-NO" altLang="ja-JP" b="1" i="1" dirty="0">
                <a:latin typeface="Arial" panose="020B0604020202020204" pitchFamily="34" charset="0"/>
                <a:ea typeface="ＭＳ Ｐゴシック" panose="020B0600070205080204" pitchFamily="34" charset="-128"/>
                <a:cs typeface="Arial" panose="020B0604020202020204" pitchFamily="34" charset="0"/>
              </a:rPr>
              <a:t>ras-</a:t>
            </a:r>
            <a:r>
              <a:rPr lang="nb-NO" altLang="ja-JP" i="1" dirty="0" err="1">
                <a:latin typeface="Arial" panose="020B0604020202020204" pitchFamily="34" charset="0"/>
                <a:ea typeface="ＭＳ Ｐゴシック" panose="020B0600070205080204" pitchFamily="34" charset="-128"/>
                <a:cs typeface="Arial" panose="020B0604020202020204" pitchFamily="34" charset="0"/>
              </a:rPr>
              <a:t>puxnut</a:t>
            </a:r>
            <a:r>
              <a:rPr lang="nb-NO" altLang="ja-JP" i="1" dirty="0">
                <a:latin typeface="Arial" panose="020B0604020202020204" pitchFamily="34" charset="0"/>
                <a:ea typeface="ＭＳ Ｐゴシック" panose="020B0600070205080204" pitchFamily="34" charset="-128"/>
                <a:cs typeface="Arial" panose="020B0604020202020204" pitchFamily="34" charset="0"/>
              </a:rPr>
              <a:t>’</a:t>
            </a:r>
            <a:r>
              <a:rPr lang="ru-RU"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swell</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endParaRPr lang="nb-NO" altLang="ja-JP"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i="1" dirty="0">
                <a:latin typeface="Arial" panose="020B0604020202020204" pitchFamily="34" charset="0"/>
                <a:ea typeface="ＭＳ Ｐゴシック" panose="020B0600070205080204" pitchFamily="34" charset="-128"/>
                <a:cs typeface="Arial" panose="020B0604020202020204" pitchFamily="34" charset="0"/>
              </a:rPr>
              <a:t>krast</a:t>
            </a:r>
            <a:r>
              <a:rPr lang="nb-NO" altLang="en-NO"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steal</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a:latin typeface="Arial" panose="020B0604020202020204" pitchFamily="34" charset="0"/>
                <a:ea typeface="ＭＳ Ｐゴシック" panose="020B0600070205080204" pitchFamily="34" charset="-128"/>
                <a:cs typeface="Arial" panose="020B0604020202020204" pitchFamily="34" charset="0"/>
              </a:rPr>
              <a:t> &gt; </a:t>
            </a:r>
            <a:r>
              <a:rPr lang="nb-NO" altLang="ja-JP" b="1" i="1" dirty="0">
                <a:latin typeface="Arial" panose="020B0604020202020204" pitchFamily="34" charset="0"/>
                <a:ea typeface="ＭＳ Ｐゴシック" panose="020B0600070205080204" pitchFamily="34" charset="-128"/>
                <a:cs typeface="Arial" panose="020B0604020202020204" pitchFamily="34" charset="0"/>
              </a:rPr>
              <a:t>u-</a:t>
            </a:r>
            <a:r>
              <a:rPr lang="nb-NO" altLang="ja-JP" i="1" dirty="0">
                <a:latin typeface="Arial" panose="020B0604020202020204" pitchFamily="34" charset="0"/>
                <a:ea typeface="ＭＳ Ｐゴシック" panose="020B0600070205080204" pitchFamily="34" charset="-128"/>
                <a:cs typeface="Arial" panose="020B0604020202020204" pitchFamily="34" charset="0"/>
              </a:rPr>
              <a:t>krast’</a:t>
            </a:r>
            <a:r>
              <a:rPr lang="ru-RU"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steal</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endParaRPr lang="nb-NO" altLang="ja-JP"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i="1" dirty="0" err="1">
                <a:latin typeface="Arial" panose="020B0604020202020204" pitchFamily="34" charset="0"/>
                <a:ea typeface="ＭＳ Ｐゴシック" panose="020B0600070205080204" pitchFamily="34" charset="-128"/>
                <a:cs typeface="Arial" panose="020B0604020202020204" pitchFamily="34" charset="0"/>
              </a:rPr>
              <a:t>lipnut</a:t>
            </a:r>
            <a:r>
              <a:rPr lang="nb-NO" altLang="en-NO" i="1"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stick</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a:latin typeface="Arial" panose="020B0604020202020204" pitchFamily="34" charset="0"/>
                <a:ea typeface="ＭＳ Ｐゴシック" panose="020B0600070205080204" pitchFamily="34" charset="-128"/>
                <a:cs typeface="Arial" panose="020B0604020202020204" pitchFamily="34" charset="0"/>
              </a:rPr>
              <a:t> &gt; </a:t>
            </a:r>
            <a:r>
              <a:rPr lang="nb-NO" altLang="ja-JP" b="1" i="1" dirty="0" err="1">
                <a:latin typeface="Arial" panose="020B0604020202020204" pitchFamily="34" charset="0"/>
                <a:ea typeface="ＭＳ Ｐゴシック" panose="020B0600070205080204" pitchFamily="34" charset="-128"/>
                <a:cs typeface="Arial" panose="020B0604020202020204" pitchFamily="34" charset="0"/>
              </a:rPr>
              <a:t>pri-</a:t>
            </a:r>
            <a:r>
              <a:rPr lang="nb-NO" altLang="ja-JP" i="1" dirty="0" err="1">
                <a:latin typeface="Arial" panose="020B0604020202020204" pitchFamily="34" charset="0"/>
                <a:ea typeface="ＭＳ Ｐゴシック" panose="020B0600070205080204" pitchFamily="34" charset="-128"/>
                <a:cs typeface="Arial" panose="020B0604020202020204" pitchFamily="34" charset="0"/>
              </a:rPr>
              <a:t>lipnut</a:t>
            </a:r>
            <a:r>
              <a:rPr lang="nb-NO" altLang="ja-JP" i="1" dirty="0">
                <a:latin typeface="Arial" panose="020B0604020202020204" pitchFamily="34" charset="0"/>
                <a:ea typeface="ＭＳ Ｐゴシック" panose="020B0600070205080204" pitchFamily="34" charset="-128"/>
                <a:cs typeface="Arial" panose="020B0604020202020204" pitchFamily="34" charset="0"/>
              </a:rPr>
              <a:t>’</a:t>
            </a:r>
            <a:r>
              <a:rPr lang="ru-RU"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stick</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endParaRPr lang="nb-NO" altLang="ja-JP"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i="1" dirty="0" err="1">
                <a:latin typeface="Arial" panose="020B0604020202020204" pitchFamily="34" charset="0"/>
                <a:ea typeface="ＭＳ Ｐゴシック" panose="020B0600070205080204" pitchFamily="34" charset="-128"/>
                <a:cs typeface="Arial" panose="020B0604020202020204" pitchFamily="34" charset="0"/>
              </a:rPr>
              <a:t>nočevat</a:t>
            </a:r>
            <a:r>
              <a:rPr lang="nb-NO" altLang="en-NO" i="1"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spend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night</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 &gt; </a:t>
            </a:r>
            <a:r>
              <a:rPr lang="nb-NO" altLang="en-NO" b="1" i="1" dirty="0">
                <a:latin typeface="Arial" panose="020B0604020202020204" pitchFamily="34" charset="0"/>
                <a:ea typeface="ＭＳ Ｐゴシック" panose="020B0600070205080204" pitchFamily="34" charset="-128"/>
                <a:cs typeface="Arial" panose="020B0604020202020204" pitchFamily="34" charset="0"/>
              </a:rPr>
              <a:t>pere</a:t>
            </a:r>
            <a:r>
              <a:rPr lang="nb-NO" altLang="en-NO" i="1" dirty="0">
                <a:latin typeface="Arial" panose="020B0604020202020204" pitchFamily="34" charset="0"/>
                <a:ea typeface="ＭＳ Ｐゴシック" panose="020B0600070205080204" pitchFamily="34" charset="-128"/>
                <a:cs typeface="Arial" panose="020B0604020202020204" pitchFamily="34" charset="0"/>
              </a:rPr>
              <a:t>- </a:t>
            </a:r>
            <a:r>
              <a:rPr lang="nb-NO" altLang="en-NO" i="1" dirty="0" err="1">
                <a:latin typeface="Arial" panose="020B0604020202020204" pitchFamily="34" charset="0"/>
                <a:ea typeface="ＭＳ Ｐゴシック" panose="020B0600070205080204" pitchFamily="34" charset="-128"/>
                <a:cs typeface="Arial" panose="020B0604020202020204" pitchFamily="34" charset="0"/>
              </a:rPr>
              <a:t>nočevat</a:t>
            </a:r>
            <a:r>
              <a:rPr lang="nb-NO" altLang="en-NO" i="1"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spend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night</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b="1" dirty="0">
                <a:latin typeface="Arial" panose="020B0604020202020204" pitchFamily="34" charset="0"/>
                <a:ea typeface="ＭＳ Ｐゴシック" panose="020B0600070205080204" pitchFamily="34" charset="-128"/>
                <a:cs typeface="Arial" panose="020B0604020202020204" pitchFamily="34" charset="0"/>
              </a:rPr>
              <a:t>HIGH DEGREE OF OVERLAP:</a:t>
            </a:r>
          </a:p>
          <a:p>
            <a:pPr marL="0" indent="0">
              <a:buNone/>
            </a:pPr>
            <a:r>
              <a:rPr lang="nb-NO" altLang="en-NO" b="1" dirty="0">
                <a:latin typeface="Arial" panose="020B0604020202020204" pitchFamily="34" charset="0"/>
                <a:ea typeface="ＭＳ Ｐゴシック" panose="020B0600070205080204" pitchFamily="34" charset="-128"/>
                <a:cs typeface="Arial" panose="020B0604020202020204" pitchFamily="34" charset="0"/>
              </a:rPr>
              <a:t>Natural </a:t>
            </a:r>
            <a:r>
              <a:rPr lang="nb-NO" altLang="en-NO" b="1"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en-NO" b="1"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only</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change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aspect</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7891" name="Content Placeholder 4">
            <a:extLst>
              <a:ext uri="{FF2B5EF4-FFF2-40B4-BE49-F238E27FC236}">
                <a16:creationId xmlns:a16="http://schemas.microsoft.com/office/drawing/2014/main" id="{36B9F3E4-115F-5C49-A831-6DCF30804D19}"/>
              </a:ext>
            </a:extLst>
          </p:cNvPr>
          <p:cNvSpPr>
            <a:spLocks noGrp="1"/>
          </p:cNvSpPr>
          <p:nvPr>
            <p:ph sz="half" idx="2"/>
          </p:nvPr>
        </p:nvSpPr>
        <p:spPr>
          <a:xfrm>
            <a:off x="6328162" y="1418492"/>
            <a:ext cx="4894466" cy="4660778"/>
          </a:xfrm>
        </p:spPr>
        <p:txBody>
          <a:bodyPr>
            <a:normAutofit fontScale="85000" lnSpcReduction="20000"/>
          </a:bodyPr>
          <a:lstStyle/>
          <a:p>
            <a:pPr marL="0" indent="0" algn="ctr">
              <a:buNone/>
            </a:pPr>
            <a:r>
              <a:rPr lang="nb-NO" altLang="en-NO" sz="2400" b="1" dirty="0" err="1">
                <a:latin typeface="Arial" panose="020B0604020202020204" pitchFamily="34" charset="0"/>
                <a:ea typeface="ＭＳ Ｐゴシック" panose="020B0600070205080204" pitchFamily="34" charset="-128"/>
                <a:cs typeface="Arial" panose="020B0604020202020204" pitchFamily="34" charset="0"/>
              </a:rPr>
              <a:t>Specialized</a:t>
            </a:r>
            <a:r>
              <a:rPr lang="nb-NO" altLang="en-NO" sz="2400" b="1"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b="1" dirty="0" err="1">
                <a:latin typeface="Arial" panose="020B0604020202020204" pitchFamily="34" charset="0"/>
                <a:ea typeface="ＭＳ Ｐゴシック" panose="020B0600070205080204" pitchFamily="34" charset="-128"/>
                <a:cs typeface="Arial" panose="020B0604020202020204" pitchFamily="34" charset="0"/>
              </a:rPr>
              <a:t>Perfectives</a:t>
            </a:r>
            <a:endParaRPr lang="nb-NO" altLang="en-NO" sz="2400" b="1"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i="1" dirty="0" err="1">
                <a:latin typeface="Arial" panose="020B0604020202020204" pitchFamily="34" charset="0"/>
                <a:ea typeface="ＭＳ Ｐゴシック" panose="020B0600070205080204" pitchFamily="34" charset="-128"/>
                <a:cs typeface="Arial" panose="020B0604020202020204" pitchFamily="34" charset="0"/>
              </a:rPr>
              <a:t>dut</a:t>
            </a:r>
            <a:r>
              <a:rPr lang="nb-NO" altLang="en-NO"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blow</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a:latin typeface="Arial" panose="020B0604020202020204" pitchFamily="34" charset="0"/>
                <a:ea typeface="ＭＳ Ｐゴシック" panose="020B0600070205080204" pitchFamily="34" charset="-128"/>
                <a:cs typeface="Arial" panose="020B0604020202020204" pitchFamily="34" charset="0"/>
              </a:rPr>
              <a:t> &gt;&gt; </a:t>
            </a:r>
            <a:r>
              <a:rPr lang="nb-NO" altLang="ja-JP" b="1" i="1" dirty="0" err="1">
                <a:latin typeface="Arial" panose="020B0604020202020204" pitchFamily="34" charset="0"/>
                <a:ea typeface="ＭＳ Ｐゴシック" panose="020B0600070205080204" pitchFamily="34" charset="-128"/>
                <a:cs typeface="Arial" panose="020B0604020202020204" pitchFamily="34" charset="0"/>
              </a:rPr>
              <a:t>raz-</a:t>
            </a:r>
            <a:r>
              <a:rPr lang="nb-NO" altLang="ja-JP" i="1" dirty="0" err="1">
                <a:latin typeface="Arial" panose="020B0604020202020204" pitchFamily="34" charset="0"/>
                <a:ea typeface="ＭＳ Ｐゴシック" panose="020B0600070205080204" pitchFamily="34" charset="-128"/>
                <a:cs typeface="Arial" panose="020B0604020202020204" pitchFamily="34" charset="0"/>
              </a:rPr>
              <a:t>dut</a:t>
            </a:r>
            <a:r>
              <a:rPr lang="nb-NO" altLang="ja-JP" i="1" dirty="0">
                <a:latin typeface="Arial" panose="020B0604020202020204" pitchFamily="34" charset="0"/>
                <a:ea typeface="ＭＳ Ｐゴシック" panose="020B0600070205080204" pitchFamily="34" charset="-128"/>
                <a:cs typeface="Arial" panose="020B0604020202020204" pitchFamily="34" charset="0"/>
              </a:rPr>
              <a:t>’</a:t>
            </a:r>
            <a:r>
              <a:rPr lang="ru-RU"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inflate</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endParaRPr lang="nb-NO" altLang="ja-JP"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i="1" dirty="0" err="1">
                <a:latin typeface="Arial" panose="020B0604020202020204" pitchFamily="34" charset="0"/>
                <a:ea typeface="ＭＳ Ｐゴシック" panose="020B0600070205080204" pitchFamily="34" charset="-128"/>
                <a:cs typeface="Arial" panose="020B0604020202020204" pitchFamily="34" charset="0"/>
              </a:rPr>
              <a:t>bežat</a:t>
            </a:r>
            <a:r>
              <a:rPr lang="nb-NO" altLang="en-NO"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run</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 &gt;&gt; </a:t>
            </a:r>
            <a:r>
              <a:rPr lang="nb-NO" altLang="en-NO" b="1" i="1" dirty="0">
                <a:latin typeface="Arial" panose="020B0604020202020204" pitchFamily="34" charset="0"/>
                <a:ea typeface="ＭＳ Ｐゴシック" panose="020B0600070205080204" pitchFamily="34" charset="-128"/>
                <a:cs typeface="Arial" panose="020B0604020202020204" pitchFamily="34" charset="0"/>
              </a:rPr>
              <a:t>u-</a:t>
            </a:r>
            <a:r>
              <a:rPr lang="nb-NO" altLang="en-NO" i="1" dirty="0" err="1">
                <a:latin typeface="Arial" panose="020B0604020202020204" pitchFamily="34" charset="0"/>
                <a:ea typeface="ＭＳ Ｐゴシック" panose="020B0600070205080204" pitchFamily="34" charset="-128"/>
                <a:cs typeface="Arial" panose="020B0604020202020204" pitchFamily="34" charset="0"/>
              </a:rPr>
              <a:t>bežat</a:t>
            </a:r>
            <a:r>
              <a:rPr lang="nb-NO" altLang="en-NO" i="1"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run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away</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i="1" dirty="0" err="1">
                <a:latin typeface="Arial" panose="020B0604020202020204" pitchFamily="34" charset="0"/>
                <a:ea typeface="ＭＳ Ｐゴシック" panose="020B0600070205080204" pitchFamily="34" charset="-128"/>
                <a:cs typeface="Arial" panose="020B0604020202020204" pitchFamily="34" charset="0"/>
              </a:rPr>
              <a:t>vjazat</a:t>
            </a:r>
            <a:r>
              <a:rPr lang="nb-NO" altLang="en-NO"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tie</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 &gt;&gt; </a:t>
            </a:r>
            <a:r>
              <a:rPr lang="nb-NO" altLang="en-NO" b="1" i="1" dirty="0" err="1">
                <a:latin typeface="Arial" panose="020B0604020202020204" pitchFamily="34" charset="0"/>
                <a:ea typeface="ＭＳ Ｐゴシック" panose="020B0600070205080204" pitchFamily="34" charset="-128"/>
                <a:cs typeface="Arial" panose="020B0604020202020204" pitchFamily="34" charset="0"/>
              </a:rPr>
              <a:t>pri-</a:t>
            </a:r>
            <a:r>
              <a:rPr lang="nb-NO" altLang="en-NO" i="1" dirty="0" err="1">
                <a:latin typeface="Arial" panose="020B0604020202020204" pitchFamily="34" charset="0"/>
                <a:ea typeface="ＭＳ Ｐゴシック" panose="020B0600070205080204" pitchFamily="34" charset="-128"/>
                <a:cs typeface="Arial" panose="020B0604020202020204" pitchFamily="34" charset="0"/>
              </a:rPr>
              <a:t>vjazat</a:t>
            </a:r>
            <a:r>
              <a:rPr lang="nb-NO" altLang="en-NO" i="1"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en-NO" dirty="0">
                <a:latin typeface="Arial" panose="020B0604020202020204" pitchFamily="34" charset="0"/>
                <a:ea typeface="ＭＳ Ｐゴシック" panose="020B0600070205080204" pitchFamily="34" charset="-128"/>
                <a:cs typeface="Arial" panose="020B0604020202020204" pitchFamily="34" charset="0"/>
              </a:rPr>
              <a:t>tie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onto</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i="1" dirty="0" err="1">
                <a:latin typeface="Arial" panose="020B0604020202020204" pitchFamily="34" charset="0"/>
                <a:ea typeface="ＭＳ Ｐゴシック" panose="020B0600070205080204" pitchFamily="34" charset="-128"/>
                <a:cs typeface="Arial" panose="020B0604020202020204" pitchFamily="34" charset="0"/>
              </a:rPr>
              <a:t>ždat</a:t>
            </a:r>
            <a:r>
              <a:rPr lang="nb-NO" altLang="en-NO" i="1" dirty="0">
                <a:latin typeface="Arial" panose="020B0604020202020204" pitchFamily="34" charset="0"/>
                <a:ea typeface="ＭＳ Ｐゴシック" panose="020B0600070205080204" pitchFamily="34" charset="-128"/>
                <a:cs typeface="Arial" panose="020B0604020202020204" pitchFamily="34" charset="0"/>
              </a:rPr>
              <a:t>’</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wait</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a:latin typeface="Arial" panose="020B0604020202020204" pitchFamily="34" charset="0"/>
                <a:ea typeface="ＭＳ Ｐゴシック" panose="020B0600070205080204" pitchFamily="34" charset="-128"/>
                <a:cs typeface="Arial" panose="020B0604020202020204" pitchFamily="34" charset="0"/>
              </a:rPr>
              <a:t> &gt;&gt; </a:t>
            </a:r>
            <a:r>
              <a:rPr lang="nb-NO" altLang="ja-JP" b="1" i="1" dirty="0">
                <a:latin typeface="Arial" panose="020B0604020202020204" pitchFamily="34" charset="0"/>
                <a:ea typeface="ＭＳ Ｐゴシック" panose="020B0600070205080204" pitchFamily="34" charset="-128"/>
                <a:cs typeface="Arial" panose="020B0604020202020204" pitchFamily="34" charset="0"/>
              </a:rPr>
              <a:t>pere-</a:t>
            </a:r>
            <a:r>
              <a:rPr lang="nb-NO" altLang="en-NO" i="1" dirty="0" err="1">
                <a:latin typeface="Arial" panose="020B0604020202020204" pitchFamily="34" charset="0"/>
                <a:ea typeface="ＭＳ Ｐゴシック" panose="020B0600070205080204" pitchFamily="34" charset="-128"/>
                <a:cs typeface="Arial" panose="020B0604020202020204" pitchFamily="34" charset="0"/>
              </a:rPr>
              <a:t>ždat</a:t>
            </a:r>
            <a:r>
              <a:rPr lang="nb-NO" altLang="en-NO" i="1" dirty="0">
                <a:latin typeface="Arial" panose="020B0604020202020204" pitchFamily="34" charset="0"/>
                <a:ea typeface="ＭＳ Ｐゴシック" panose="020B0600070205080204" pitchFamily="34" charset="-128"/>
                <a:cs typeface="Arial" panose="020B0604020202020204" pitchFamily="34" charset="0"/>
              </a:rPr>
              <a:t>’</a:t>
            </a:r>
            <a:r>
              <a:rPr lang="ru-RU"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wait</a:t>
            </a:r>
            <a:r>
              <a:rPr lang="nb-NO"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through</a:t>
            </a:r>
            <a:r>
              <a:rPr lang="nb-NO"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something</a:t>
            </a:r>
            <a:r>
              <a:rPr lang="nb-NO" altLang="en-US" dirty="0">
                <a:latin typeface="Arial" panose="020B0604020202020204" pitchFamily="34" charset="0"/>
                <a:ea typeface="ＭＳ Ｐゴシック" panose="020B0600070205080204" pitchFamily="34" charset="-128"/>
                <a:cs typeface="Arial" panose="020B0604020202020204" pitchFamily="34" charset="0"/>
              </a:rPr>
              <a:t>’</a:t>
            </a:r>
            <a:endParaRPr lang="nb-NO" altLang="ja-JP"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en-NO" b="1" dirty="0">
                <a:latin typeface="Arial" panose="020B0604020202020204" pitchFamily="34" charset="0"/>
                <a:ea typeface="ＭＳ Ｐゴシック" panose="020B0600070205080204" pitchFamily="34" charset="-128"/>
                <a:cs typeface="Arial" panose="020B0604020202020204" pitchFamily="34" charset="0"/>
              </a:rPr>
              <a:t>LOW DEGREE OF OVERLAP:</a:t>
            </a:r>
          </a:p>
          <a:p>
            <a:pPr marL="0" indent="0">
              <a:buNone/>
            </a:pPr>
            <a:r>
              <a:rPr lang="nb-NO" altLang="en-NO" b="1" dirty="0" err="1">
                <a:latin typeface="Arial" panose="020B0604020202020204" pitchFamily="34" charset="0"/>
                <a:ea typeface="ＭＳ Ｐゴシック" panose="020B0600070205080204" pitchFamily="34" charset="-128"/>
                <a:cs typeface="Arial" panose="020B0604020202020204" pitchFamily="34" charset="0"/>
              </a:rPr>
              <a:t>Specialized</a:t>
            </a:r>
            <a:r>
              <a:rPr lang="nb-NO" altLang="en-NO" b="1" dirty="0">
                <a:latin typeface="Arial" panose="020B0604020202020204" pitchFamily="34" charset="0"/>
                <a:ea typeface="ＭＳ Ｐゴシック" panose="020B0600070205080204" pitchFamily="34" charset="-128"/>
                <a:cs typeface="Arial" panose="020B0604020202020204" pitchFamily="34" charset="0"/>
              </a:rPr>
              <a:t> </a:t>
            </a:r>
            <a:r>
              <a:rPr lang="nb-NO" altLang="en-NO" b="1"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en-NO" b="1"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change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aspect</a:t>
            </a:r>
            <a:r>
              <a:rPr lang="nb-NO" altLang="en-NO" dirty="0">
                <a:latin typeface="Arial" panose="020B0604020202020204" pitchFamily="34" charset="0"/>
                <a:ea typeface="ＭＳ Ｐゴシック" panose="020B0600070205080204" pitchFamily="34" charset="-128"/>
                <a:cs typeface="Arial" panose="020B0604020202020204" pitchFamily="34" charset="0"/>
              </a:rPr>
              <a:t> and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meaning</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51880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a:extLst>
              <a:ext uri="{FF2B5EF4-FFF2-40B4-BE49-F238E27FC236}">
                <a16:creationId xmlns:a16="http://schemas.microsoft.com/office/drawing/2014/main" id="{C916BC97-E6FB-FC4F-8171-0F1F2858755A}"/>
              </a:ext>
            </a:extLst>
          </p:cNvPr>
          <p:cNvSpPr>
            <a:spLocks noGrp="1"/>
          </p:cNvSpPr>
          <p:nvPr>
            <p:ph type="title"/>
          </p:nvPr>
        </p:nvSpPr>
        <p:spPr>
          <a:xfrm>
            <a:off x="838200" y="365126"/>
            <a:ext cx="10515600" cy="818906"/>
          </a:xfrm>
        </p:spPr>
        <p:txBody>
          <a:bodyPr>
            <a:normAutofit/>
          </a:bodyPr>
          <a:lstStyle/>
          <a:p>
            <a:r>
              <a:rPr lang="nb-NO" altLang="nb-NO" sz="3600" dirty="0">
                <a:latin typeface="Arial" panose="020B0604020202020204" pitchFamily="34" charset="0"/>
                <a:ea typeface="ＭＳ Ｐゴシック" panose="020B0600070205080204" pitchFamily="34" charset="-128"/>
                <a:cs typeface="Arial" panose="020B0604020202020204" pitchFamily="34" charset="0"/>
              </a:rPr>
              <a:t>Natural vs. </a:t>
            </a:r>
            <a:r>
              <a:rPr lang="nb-NO" altLang="nb-NO" sz="3600" dirty="0" err="1">
                <a:latin typeface="Arial" panose="020B0604020202020204" pitchFamily="34" charset="0"/>
                <a:ea typeface="ＭＳ Ｐゴシック" panose="020B0600070205080204" pitchFamily="34" charset="-128"/>
                <a:cs typeface="Arial" panose="020B0604020202020204" pitchFamily="34" charset="0"/>
              </a:rPr>
              <a:t>Specialized</a:t>
            </a:r>
            <a:r>
              <a:rPr lang="nb-NO" altLang="nb-NO" sz="36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3600" dirty="0" err="1">
                <a:latin typeface="Arial" panose="020B0604020202020204" pitchFamily="34" charset="0"/>
                <a:ea typeface="ＭＳ Ｐゴシック" panose="020B0600070205080204" pitchFamily="34" charset="-128"/>
                <a:cs typeface="Arial" panose="020B0604020202020204" pitchFamily="34" charset="0"/>
              </a:rPr>
              <a:t>Perfectives</a:t>
            </a:r>
            <a:endParaRPr lang="nb-NO" altLang="nb-NO" sz="36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9698" name="Content Placeholder 5">
            <a:extLst>
              <a:ext uri="{FF2B5EF4-FFF2-40B4-BE49-F238E27FC236}">
                <a16:creationId xmlns:a16="http://schemas.microsoft.com/office/drawing/2014/main" id="{6301B0F3-DC5D-394B-9ED2-B6082595D564}"/>
              </a:ext>
            </a:extLst>
          </p:cNvPr>
          <p:cNvSpPr>
            <a:spLocks noGrp="1"/>
          </p:cNvSpPr>
          <p:nvPr>
            <p:ph idx="1"/>
          </p:nvPr>
        </p:nvSpPr>
        <p:spPr>
          <a:xfrm>
            <a:off x="838200" y="1128469"/>
            <a:ext cx="10615246" cy="1882775"/>
          </a:xfrm>
        </p:spPr>
        <p:txBody>
          <a:bodyPr>
            <a:normAutofit fontScale="77500" lnSpcReduction="20000"/>
          </a:bodyPr>
          <a:lstStyle/>
          <a:p>
            <a:r>
              <a:rPr lang="nb-NO" altLang="nb-NO" dirty="0" err="1">
                <a:latin typeface="Arial" panose="020B0604020202020204" pitchFamily="34" charset="0"/>
                <a:ea typeface="ＭＳ Ｐゴシック" panose="020B0600070205080204" pitchFamily="34" charset="-128"/>
                <a:cs typeface="Arial" panose="020B0604020202020204" pitchFamily="34" charset="0"/>
              </a:rPr>
              <a:t>There</a:t>
            </a:r>
            <a:r>
              <a:rPr lang="nb-NO" altLang="nb-NO" dirty="0">
                <a:latin typeface="Arial" panose="020B0604020202020204" pitchFamily="34" charset="0"/>
                <a:ea typeface="ＭＳ Ｐゴシック" panose="020B0600070205080204" pitchFamily="34" charset="-128"/>
                <a:cs typeface="Arial" panose="020B0604020202020204" pitchFamily="34" charset="0"/>
              </a:rPr>
              <a:t> is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no</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crisp</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division</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between</a:t>
            </a:r>
            <a:r>
              <a:rPr lang="nb-NO" altLang="nb-NO" dirty="0">
                <a:latin typeface="Arial" panose="020B0604020202020204" pitchFamily="34" charset="0"/>
                <a:ea typeface="ＭＳ Ｐゴシック" panose="020B0600070205080204" pitchFamily="34" charset="-128"/>
                <a:cs typeface="Arial" panose="020B0604020202020204" pitchFamily="34" charset="0"/>
              </a:rPr>
              <a:t> Natural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nb-NO" dirty="0">
                <a:latin typeface="Arial" panose="020B0604020202020204" pitchFamily="34" charset="0"/>
                <a:ea typeface="ＭＳ Ｐゴシック" panose="020B0600070205080204" pitchFamily="34" charset="-128"/>
                <a:cs typeface="Arial" panose="020B0604020202020204" pitchFamily="34" charset="0"/>
              </a:rPr>
              <a:t> and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Specialized</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Perfectives</a:t>
            </a:r>
            <a:endParaRPr lang="nb-NO" altLang="nb-NO" dirty="0">
              <a:latin typeface="Arial" panose="020B0604020202020204" pitchFamily="34" charset="0"/>
              <a:ea typeface="ＭＳ Ｐゴシック" panose="020B0600070205080204" pitchFamily="34" charset="-128"/>
              <a:cs typeface="Arial" panose="020B0604020202020204" pitchFamily="34" charset="0"/>
            </a:endParaRPr>
          </a:p>
          <a:p>
            <a:r>
              <a:rPr lang="nb-NO" altLang="nb-NO" dirty="0">
                <a:latin typeface="Arial" panose="020B0604020202020204" pitchFamily="34" charset="0"/>
                <a:ea typeface="ＭＳ Ｐゴシック" panose="020B0600070205080204" pitchFamily="34" charset="-128"/>
                <a:cs typeface="Arial" panose="020B0604020202020204" pitchFamily="34" charset="0"/>
              </a:rPr>
              <a:t>Natural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are</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nb-NO" dirty="0">
                <a:latin typeface="Arial" panose="020B0604020202020204" pitchFamily="34" charset="0"/>
                <a:ea typeface="ＭＳ Ｐゴシック" panose="020B0600070205080204" pitchFamily="34" charset="-128"/>
                <a:cs typeface="Arial" panose="020B0604020202020204" pitchFamily="34" charset="0"/>
              </a:rPr>
              <a:t> for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which</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meaning</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nb-NO" dirty="0">
                <a:latin typeface="Arial" panose="020B0604020202020204" pitchFamily="34" charset="0"/>
                <a:ea typeface="ＭＳ Ｐゴシック" panose="020B0600070205080204" pitchFamily="34" charset="-128"/>
                <a:cs typeface="Arial" panose="020B0604020202020204" pitchFamily="34" charset="0"/>
              </a:rPr>
              <a:t> base verb and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meaning</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prefix</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overlap</a:t>
            </a:r>
            <a:r>
              <a:rPr lang="nb-NO" altLang="nb-NO" dirty="0">
                <a:latin typeface="Arial" panose="020B0604020202020204" pitchFamily="34" charset="0"/>
                <a:ea typeface="ＭＳ Ｐゴシック" panose="020B0600070205080204" pitchFamily="34" charset="-128"/>
                <a:cs typeface="Arial" panose="020B0604020202020204" pitchFamily="34" charset="0"/>
              </a:rPr>
              <a:t> most --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nb-NO" dirty="0">
                <a:latin typeface="Arial" panose="020B0604020202020204" pitchFamily="34" charset="0"/>
                <a:ea typeface="ＭＳ Ｐゴシック" panose="020B0600070205080204" pitchFamily="34" charset="-128"/>
                <a:cs typeface="Arial" panose="020B0604020202020204" pitchFamily="34" charset="0"/>
              </a:rPr>
              <a:t> combinations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that</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are</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nb-NO" dirty="0">
                <a:latin typeface="Arial" panose="020B0604020202020204" pitchFamily="34" charset="0"/>
                <a:ea typeface="ＭＳ Ｐゴシック" panose="020B0600070205080204" pitchFamily="34" charset="-128"/>
                <a:cs typeface="Arial" panose="020B0604020202020204" pitchFamily="34" charset="0"/>
              </a:rPr>
              <a:t> “best match”</a:t>
            </a:r>
          </a:p>
          <a:p>
            <a:r>
              <a:rPr lang="nb-NO" altLang="nb-NO" dirty="0">
                <a:latin typeface="Arial" panose="020B0604020202020204" pitchFamily="34" charset="0"/>
                <a:ea typeface="ＭＳ Ｐゴシック" panose="020B0600070205080204" pitchFamily="34" charset="-128"/>
                <a:cs typeface="Arial" panose="020B0604020202020204" pitchFamily="34" charset="0"/>
              </a:rPr>
              <a:t>Natural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are</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also</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nb-NO" dirty="0">
                <a:latin typeface="Arial" panose="020B0604020202020204" pitchFamily="34" charset="0"/>
                <a:ea typeface="ＭＳ Ｐゴシック" panose="020B0600070205080204" pitchFamily="34" charset="-128"/>
                <a:cs typeface="Arial" panose="020B0604020202020204" pitchFamily="34" charset="0"/>
              </a:rPr>
              <a:t> most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frequent</a:t>
            </a:r>
            <a:r>
              <a:rPr lang="nb-NO" altLang="nb-NO" dirty="0">
                <a:latin typeface="Arial" panose="020B0604020202020204" pitchFamily="34" charset="0"/>
                <a:ea typeface="ＭＳ Ｐゴシック" panose="020B0600070205080204" pitchFamily="34" charset="-128"/>
                <a:cs typeface="Arial" panose="020B0604020202020204" pitchFamily="34" charset="0"/>
              </a:rPr>
              <a:t> --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on</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average</a:t>
            </a:r>
            <a:r>
              <a:rPr lang="nb-NO" altLang="nb-NO" dirty="0">
                <a:latin typeface="Arial" panose="020B0604020202020204" pitchFamily="34" charset="0"/>
                <a:ea typeface="ＭＳ Ｐゴシック" panose="020B0600070205080204" pitchFamily="34" charset="-128"/>
                <a:cs typeface="Arial" panose="020B0604020202020204" pitchFamily="34" charset="0"/>
              </a:rPr>
              <a:t> 10x more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frequent</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than</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Specialized</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Perfectives</a:t>
            </a:r>
            <a:endParaRPr lang="nb-NO" altLang="nb-NO"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9699" name="TextBox 6">
            <a:extLst>
              <a:ext uri="{FF2B5EF4-FFF2-40B4-BE49-F238E27FC236}">
                <a16:creationId xmlns:a16="http://schemas.microsoft.com/office/drawing/2014/main" id="{3D109620-7ED7-8945-A8BD-7A2897C18D49}"/>
              </a:ext>
            </a:extLst>
          </p:cNvPr>
          <p:cNvSpPr txBox="1">
            <a:spLocks noChangeArrowheads="1"/>
          </p:cNvSpPr>
          <p:nvPr/>
        </p:nvSpPr>
        <p:spPr bwMode="auto">
          <a:xfrm>
            <a:off x="2790226" y="3326012"/>
            <a:ext cx="930980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i="1" dirty="0" err="1">
                <a:latin typeface="Arial" panose="020B0604020202020204" pitchFamily="34" charset="0"/>
                <a:cs typeface="Arial" panose="020B0604020202020204" pitchFamily="34" charset="0"/>
              </a:rPr>
              <a:t>raz-gryzt</a:t>
            </a:r>
            <a:r>
              <a:rPr lang="nb-NO" altLang="nb-NO" i="1" dirty="0">
                <a:latin typeface="Arial" panose="020B0604020202020204" pitchFamily="34" charset="0"/>
                <a:cs typeface="Arial" panose="020B0604020202020204" pitchFamily="34" charset="0"/>
              </a:rPr>
              <a:t>’</a:t>
            </a:r>
            <a:r>
              <a:rPr lang="ru-RU" altLang="nb-NO"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a:t>
            </a:r>
            <a:r>
              <a:rPr lang="nb-NO" altLang="ja-JP" dirty="0" err="1">
                <a:latin typeface="Arial" panose="020B0604020202020204" pitchFamily="34" charset="0"/>
                <a:cs typeface="Arial" panose="020B0604020202020204" pitchFamily="34" charset="0"/>
              </a:rPr>
              <a:t>gnaw</a:t>
            </a:r>
            <a:r>
              <a:rPr lang="nb-NO" altLang="nb-NO" dirty="0">
                <a:latin typeface="Arial" panose="020B0604020202020204" pitchFamily="34" charset="0"/>
                <a:cs typeface="Arial" panose="020B0604020202020204" pitchFamily="34" charset="0"/>
              </a:rPr>
              <a:t>’</a:t>
            </a:r>
            <a:endParaRPr lang="ru-RU" altLang="ja-JP" dirty="0">
              <a:latin typeface="Arial" panose="020B0604020202020204" pitchFamily="34" charset="0"/>
              <a:cs typeface="Arial" panose="020B0604020202020204" pitchFamily="34" charset="0"/>
            </a:endParaRPr>
          </a:p>
          <a:p>
            <a:pPr eaLnBrk="1" hangingPunct="1">
              <a:spcBef>
                <a:spcPct val="0"/>
              </a:spcBef>
              <a:buFontTx/>
              <a:buNone/>
            </a:pPr>
            <a:r>
              <a:rPr lang="nb-NO" altLang="nb-NO" i="1"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raz</a:t>
            </a:r>
            <a:r>
              <a:rPr lang="nb-NO" altLang="nb-NO" i="1" dirty="0">
                <a:latin typeface="Arial" panose="020B0604020202020204" pitchFamily="34" charset="0"/>
                <a:cs typeface="Arial" panose="020B0604020202020204" pitchFamily="34" charset="0"/>
              </a:rPr>
              <a:t>-bit’</a:t>
            </a:r>
            <a:r>
              <a:rPr lang="ru-RU" altLang="nb-NO"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‘break’</a:t>
            </a:r>
            <a:endParaRPr lang="ru-RU" altLang="ja-JP"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raz-rezat</a:t>
            </a:r>
            <a:r>
              <a:rPr lang="nb-NO" altLang="nb-NO" i="1" dirty="0">
                <a:latin typeface="Arial" panose="020B0604020202020204" pitchFamily="34" charset="0"/>
                <a:cs typeface="Arial" panose="020B0604020202020204" pitchFamily="34" charset="0"/>
              </a:rPr>
              <a:t>’</a:t>
            </a:r>
            <a:r>
              <a:rPr lang="ru-RU" altLang="nb-NO"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a:t>
            </a:r>
            <a:r>
              <a:rPr lang="nb-NO" altLang="ja-JP" dirty="0" err="1">
                <a:latin typeface="Arial" panose="020B0604020202020204" pitchFamily="34" charset="0"/>
                <a:cs typeface="Arial" panose="020B0604020202020204" pitchFamily="34" charset="0"/>
              </a:rPr>
              <a:t>slice</a:t>
            </a:r>
            <a:r>
              <a:rPr lang="nb-NO" altLang="nb-NO" dirty="0">
                <a:latin typeface="Arial" panose="020B0604020202020204" pitchFamily="34" charset="0"/>
                <a:cs typeface="Arial" panose="020B0604020202020204" pitchFamily="34" charset="0"/>
              </a:rPr>
              <a:t>’</a:t>
            </a:r>
            <a:endParaRPr lang="ru-RU" altLang="ja-JP"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nb-NO" altLang="nb-NO" i="1" dirty="0">
                <a:latin typeface="Arial" panose="020B0604020202020204" pitchFamily="34" charset="0"/>
                <a:cs typeface="Arial" panose="020B0604020202020204" pitchFamily="34" charset="0"/>
              </a:rPr>
              <a:t>ras-</a:t>
            </a:r>
            <a:r>
              <a:rPr lang="nb-NO" altLang="nb-NO" i="1" dirty="0" err="1">
                <a:latin typeface="Arial" panose="020B0604020202020204" pitchFamily="34" charset="0"/>
                <a:cs typeface="Arial" panose="020B0604020202020204" pitchFamily="34" charset="0"/>
              </a:rPr>
              <a:t>seč</a:t>
            </a:r>
            <a:r>
              <a:rPr lang="nb-NO" altLang="nb-NO" i="1" dirty="0">
                <a:latin typeface="Arial" panose="020B0604020202020204" pitchFamily="34" charset="0"/>
                <a:cs typeface="Arial" panose="020B0604020202020204" pitchFamily="34" charset="0"/>
              </a:rPr>
              <a:t>’</a:t>
            </a:r>
            <a:r>
              <a:rPr lang="ru-RU" altLang="nb-NO"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a:t>
            </a:r>
            <a:r>
              <a:rPr lang="nb-NO" altLang="ja-JP" dirty="0" err="1">
                <a:latin typeface="Arial" panose="020B0604020202020204" pitchFamily="34" charset="0"/>
                <a:cs typeface="Arial" panose="020B0604020202020204" pitchFamily="34" charset="0"/>
              </a:rPr>
              <a:t>cut</a:t>
            </a:r>
            <a:r>
              <a:rPr lang="nb-NO" altLang="ja-JP" dirty="0">
                <a:latin typeface="Arial" panose="020B0604020202020204" pitchFamily="34" charset="0"/>
                <a:cs typeface="Arial" panose="020B0604020202020204" pitchFamily="34" charset="0"/>
              </a:rPr>
              <a:t> in </a:t>
            </a:r>
            <a:r>
              <a:rPr lang="nb-NO" altLang="ja-JP" dirty="0" err="1">
                <a:latin typeface="Arial" panose="020B0604020202020204" pitchFamily="34" charset="0"/>
                <a:cs typeface="Arial" panose="020B0604020202020204" pitchFamily="34" charset="0"/>
              </a:rPr>
              <a:t>two</a:t>
            </a:r>
            <a:r>
              <a:rPr lang="nb-NO" altLang="nb-NO" dirty="0">
                <a:latin typeface="Arial" panose="020B0604020202020204" pitchFamily="34" charset="0"/>
                <a:cs typeface="Arial" panose="020B0604020202020204" pitchFamily="34" charset="0"/>
              </a:rPr>
              <a:t>’</a:t>
            </a:r>
            <a:endParaRPr lang="ru-RU" altLang="ja-JP"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nb-NO" altLang="nb-NO" i="1" dirty="0">
                <a:latin typeface="Arial" panose="020B0604020202020204" pitchFamily="34" charset="0"/>
                <a:cs typeface="Arial" panose="020B0604020202020204" pitchFamily="34" charset="0"/>
              </a:rPr>
              <a:t>ras-</a:t>
            </a:r>
            <a:r>
              <a:rPr lang="nb-NO" altLang="nb-NO" i="1" dirty="0" err="1">
                <a:latin typeface="Arial" panose="020B0604020202020204" pitchFamily="34" charset="0"/>
                <a:cs typeface="Arial" panose="020B0604020202020204" pitchFamily="34" charset="0"/>
              </a:rPr>
              <a:t>pilit</a:t>
            </a:r>
            <a:r>
              <a:rPr lang="nb-NO" altLang="nb-NO" i="1" dirty="0">
                <a:latin typeface="Arial" panose="020B0604020202020204" pitchFamily="34" charset="0"/>
                <a:cs typeface="Arial" panose="020B0604020202020204" pitchFamily="34" charset="0"/>
              </a:rPr>
              <a:t>’</a:t>
            </a:r>
            <a:r>
              <a:rPr lang="ru-RU" altLang="nb-NO"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a:t>
            </a:r>
            <a:r>
              <a:rPr lang="nb-NO" altLang="ja-JP" dirty="0" err="1">
                <a:latin typeface="Arial" panose="020B0604020202020204" pitchFamily="34" charset="0"/>
                <a:cs typeface="Arial" panose="020B0604020202020204" pitchFamily="34" charset="0"/>
              </a:rPr>
              <a:t>saw</a:t>
            </a:r>
            <a:r>
              <a:rPr lang="nb-NO" altLang="ja-JP" dirty="0">
                <a:latin typeface="Arial" panose="020B0604020202020204" pitchFamily="34" charset="0"/>
                <a:cs typeface="Arial" panose="020B0604020202020204" pitchFamily="34" charset="0"/>
              </a:rPr>
              <a:t> in </a:t>
            </a:r>
            <a:r>
              <a:rPr lang="nb-NO" altLang="ja-JP" dirty="0" err="1">
                <a:latin typeface="Arial" panose="020B0604020202020204" pitchFamily="34" charset="0"/>
                <a:cs typeface="Arial" panose="020B0604020202020204" pitchFamily="34" charset="0"/>
              </a:rPr>
              <a:t>two</a:t>
            </a:r>
            <a:r>
              <a:rPr lang="nb-NO" altLang="nb-NO" dirty="0">
                <a:latin typeface="Arial" panose="020B0604020202020204" pitchFamily="34" charset="0"/>
                <a:cs typeface="Arial" panose="020B0604020202020204" pitchFamily="34" charset="0"/>
              </a:rPr>
              <a:t>’</a:t>
            </a:r>
            <a:endParaRPr lang="ru-RU" altLang="ja-JP"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nb-NO" altLang="nb-NO" i="1" dirty="0">
                <a:latin typeface="Arial" panose="020B0604020202020204" pitchFamily="34" charset="0"/>
                <a:cs typeface="Arial" panose="020B0604020202020204" pitchFamily="34" charset="0"/>
              </a:rPr>
              <a:t>ras-</a:t>
            </a:r>
            <a:r>
              <a:rPr lang="nb-NO" altLang="nb-NO" i="1" dirty="0" err="1">
                <a:latin typeface="Arial" panose="020B0604020202020204" pitchFamily="34" charset="0"/>
                <a:cs typeface="Arial" panose="020B0604020202020204" pitchFamily="34" charset="0"/>
              </a:rPr>
              <a:t>kusit</a:t>
            </a:r>
            <a:r>
              <a:rPr lang="nb-NO" altLang="nb-NO" i="1" dirty="0">
                <a:latin typeface="Arial" panose="020B0604020202020204" pitchFamily="34" charset="0"/>
                <a:cs typeface="Arial" panose="020B0604020202020204" pitchFamily="34" charset="0"/>
              </a:rPr>
              <a:t>’</a:t>
            </a:r>
            <a:r>
              <a:rPr lang="ru-RU" altLang="nb-NO"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‘bite in </a:t>
            </a:r>
            <a:r>
              <a:rPr lang="nb-NO" altLang="nb-NO" dirty="0" err="1">
                <a:latin typeface="Arial" panose="020B0604020202020204" pitchFamily="34" charset="0"/>
                <a:cs typeface="Arial" panose="020B0604020202020204" pitchFamily="34" charset="0"/>
              </a:rPr>
              <a:t>two</a:t>
            </a:r>
            <a:r>
              <a:rPr lang="nb-NO" altLang="nb-NO" dirty="0">
                <a:latin typeface="Arial" panose="020B0604020202020204" pitchFamily="34" charset="0"/>
                <a:cs typeface="Arial" panose="020B0604020202020204" pitchFamily="34" charset="0"/>
              </a:rPr>
              <a:t>’</a:t>
            </a:r>
            <a:endParaRPr lang="ru-RU" altLang="ja-JP"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nb-NO" altLang="nb-NO" i="1" dirty="0">
                <a:latin typeface="Arial" panose="020B0604020202020204" pitchFamily="34" charset="0"/>
                <a:cs typeface="Arial" panose="020B0604020202020204" pitchFamily="34" charset="0"/>
              </a:rPr>
              <a:t>ras-</a:t>
            </a:r>
            <a:r>
              <a:rPr lang="nb-NO" altLang="nb-NO" i="1" dirty="0" err="1">
                <a:latin typeface="Arial" panose="020B0604020202020204" pitchFamily="34" charset="0"/>
                <a:cs typeface="Arial" panose="020B0604020202020204" pitchFamily="34" charset="0"/>
              </a:rPr>
              <a:t>tolkat</a:t>
            </a:r>
            <a:r>
              <a:rPr lang="nb-NO" altLang="nb-NO" i="1" dirty="0">
                <a:latin typeface="Arial" panose="020B0604020202020204" pitchFamily="34" charset="0"/>
                <a:cs typeface="Arial" panose="020B0604020202020204" pitchFamily="34" charset="0"/>
              </a:rPr>
              <a:t>’</a:t>
            </a:r>
            <a:r>
              <a:rPr lang="ru-RU" altLang="nb-NO" dirty="0">
                <a:latin typeface="Arial" panose="020B0604020202020204" pitchFamily="34" charset="0"/>
                <a:cs typeface="Arial" panose="020B0604020202020204" pitchFamily="34" charset="0"/>
              </a:rPr>
              <a:t> </a:t>
            </a:r>
            <a:r>
              <a:rPr lang="nb-NO" altLang="nb-NO" dirty="0">
                <a:latin typeface="Arial" panose="020B0604020202020204" pitchFamily="34" charset="0"/>
                <a:cs typeface="Arial" panose="020B0604020202020204" pitchFamily="34" charset="0"/>
              </a:rPr>
              <a:t>‘push </a:t>
            </a:r>
            <a:r>
              <a:rPr lang="nb-NO" altLang="nb-NO" dirty="0" err="1">
                <a:latin typeface="Arial" panose="020B0604020202020204" pitchFamily="34" charset="0"/>
                <a:cs typeface="Arial" panose="020B0604020202020204" pitchFamily="34" charset="0"/>
              </a:rPr>
              <a:t>apart</a:t>
            </a:r>
            <a:r>
              <a:rPr lang="nb-NO" altLang="nb-NO" dirty="0">
                <a:latin typeface="Arial" panose="020B0604020202020204" pitchFamily="34" charset="0"/>
                <a:cs typeface="Arial" panose="020B0604020202020204" pitchFamily="34" charset="0"/>
              </a:rPr>
              <a:t>’</a:t>
            </a:r>
            <a:endParaRPr lang="ru-RU" altLang="ja-JP" dirty="0">
              <a:latin typeface="Arial" panose="020B0604020202020204" pitchFamily="34" charset="0"/>
              <a:cs typeface="Arial" panose="020B0604020202020204" pitchFamily="34" charset="0"/>
            </a:endParaRPr>
          </a:p>
          <a:p>
            <a:pPr eaLnBrk="1" hangingPunct="1">
              <a:spcBef>
                <a:spcPct val="0"/>
              </a:spcBef>
              <a:buFontTx/>
              <a:buNone/>
            </a:pPr>
            <a:r>
              <a:rPr lang="ru-RU" altLang="nb-NO"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raz-metat</a:t>
            </a:r>
            <a:r>
              <a:rPr lang="nb-NO" altLang="nb-NO" i="1" dirty="0">
                <a:latin typeface="Arial" panose="020B0604020202020204" pitchFamily="34" charset="0"/>
                <a:cs typeface="Arial" panose="020B0604020202020204" pitchFamily="34" charset="0"/>
              </a:rPr>
              <a:t>’</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sweep</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apart</a:t>
            </a:r>
            <a:r>
              <a:rPr lang="nb-NO" altLang="nb-NO" dirty="0">
                <a:latin typeface="Arial" panose="020B0604020202020204" pitchFamily="34" charset="0"/>
                <a:cs typeface="Arial" panose="020B0604020202020204" pitchFamily="34" charset="0"/>
              </a:rPr>
              <a:t>, 									</a:t>
            </a:r>
            <a:r>
              <a:rPr lang="nb-NO" altLang="ja-JP" dirty="0" err="1">
                <a:latin typeface="Arial" panose="020B0604020202020204" pitchFamily="34" charset="0"/>
                <a:cs typeface="Arial" panose="020B0604020202020204" pitchFamily="34" charset="0"/>
              </a:rPr>
              <a:t>scatter</a:t>
            </a:r>
            <a:r>
              <a:rPr lang="nb-NO" altLang="nb-NO" dirty="0">
                <a:latin typeface="Arial" panose="020B0604020202020204" pitchFamily="34" charset="0"/>
                <a:cs typeface="Arial" panose="020B0604020202020204" pitchFamily="34" charset="0"/>
              </a:rPr>
              <a:t>’</a:t>
            </a:r>
          </a:p>
        </p:txBody>
      </p:sp>
      <p:sp>
        <p:nvSpPr>
          <p:cNvPr id="8" name="Rounded Rectangle 7">
            <a:extLst>
              <a:ext uri="{FF2B5EF4-FFF2-40B4-BE49-F238E27FC236}">
                <a16:creationId xmlns:a16="http://schemas.microsoft.com/office/drawing/2014/main" id="{A3570AB0-4349-5143-B702-BB3C2CDE2757}"/>
              </a:ext>
            </a:extLst>
          </p:cNvPr>
          <p:cNvSpPr>
            <a:spLocks noChangeArrowheads="1"/>
          </p:cNvSpPr>
          <p:nvPr/>
        </p:nvSpPr>
        <p:spPr bwMode="auto">
          <a:xfrm>
            <a:off x="316901" y="3312629"/>
            <a:ext cx="2473325" cy="703262"/>
          </a:xfrm>
          <a:prstGeom prst="roundRect">
            <a:avLst>
              <a:gd name="adj" fmla="val 16667"/>
            </a:avLst>
          </a:prstGeom>
          <a:solidFill>
            <a:schemeClr val="accent1">
              <a:alpha val="23921"/>
            </a:schemeClr>
          </a:solidFill>
          <a:ln w="9525">
            <a:solidFill>
              <a:srgbClr val="00607F"/>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nb-NO" b="1" dirty="0">
                <a:solidFill>
                  <a:srgbClr val="000000"/>
                </a:solidFill>
                <a:latin typeface="Arial" panose="020B0604020202020204" pitchFamily="34" charset="0"/>
                <a:cs typeface="Arial" panose="020B0604020202020204" pitchFamily="34" charset="0"/>
              </a:rPr>
              <a:t>Natural </a:t>
            </a:r>
            <a:r>
              <a:rPr lang="nb-NO" b="1" dirty="0" err="1">
                <a:solidFill>
                  <a:srgbClr val="000000"/>
                </a:solidFill>
                <a:latin typeface="Arial" panose="020B0604020202020204" pitchFamily="34" charset="0"/>
                <a:cs typeface="Arial" panose="020B0604020202020204" pitchFamily="34" charset="0"/>
              </a:rPr>
              <a:t>Perfectives</a:t>
            </a:r>
            <a:endParaRPr lang="nb-NO" b="1" dirty="0">
              <a:solidFill>
                <a:srgbClr val="000000"/>
              </a:solidFill>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E0F1EF44-8822-374B-9E76-7C6D444ACDDF}"/>
              </a:ext>
            </a:extLst>
          </p:cNvPr>
          <p:cNvSpPr>
            <a:spLocks noChangeArrowheads="1"/>
          </p:cNvSpPr>
          <p:nvPr/>
        </p:nvSpPr>
        <p:spPr bwMode="auto">
          <a:xfrm>
            <a:off x="2860420" y="5245841"/>
            <a:ext cx="3113088" cy="703263"/>
          </a:xfrm>
          <a:prstGeom prst="roundRect">
            <a:avLst>
              <a:gd name="adj" fmla="val 16667"/>
            </a:avLst>
          </a:prstGeom>
          <a:solidFill>
            <a:schemeClr val="accent1">
              <a:alpha val="23921"/>
            </a:schemeClr>
          </a:solidFill>
          <a:ln w="9525">
            <a:solidFill>
              <a:srgbClr val="00607F"/>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nb-NO" b="1" dirty="0" err="1">
                <a:solidFill>
                  <a:srgbClr val="000000"/>
                </a:solidFill>
                <a:latin typeface="Arial" panose="020B0604020202020204" pitchFamily="34" charset="0"/>
                <a:cs typeface="Arial" panose="020B0604020202020204" pitchFamily="34" charset="0"/>
              </a:rPr>
              <a:t>Specialized</a:t>
            </a:r>
            <a:r>
              <a:rPr lang="nb-NO" b="1" dirty="0">
                <a:solidFill>
                  <a:srgbClr val="000000"/>
                </a:solidFill>
                <a:latin typeface="Arial" panose="020B0604020202020204" pitchFamily="34" charset="0"/>
                <a:cs typeface="Arial" panose="020B0604020202020204" pitchFamily="34" charset="0"/>
              </a:rPr>
              <a:t> </a:t>
            </a:r>
            <a:r>
              <a:rPr lang="nb-NO" b="1" dirty="0" err="1">
                <a:solidFill>
                  <a:srgbClr val="000000"/>
                </a:solidFill>
                <a:latin typeface="Arial" panose="020B0604020202020204" pitchFamily="34" charset="0"/>
                <a:cs typeface="Arial" panose="020B0604020202020204" pitchFamily="34" charset="0"/>
              </a:rPr>
              <a:t>Perfectives</a:t>
            </a:r>
            <a:endParaRPr lang="nb-NO" b="1" dirty="0">
              <a:solidFill>
                <a:srgbClr val="000000"/>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57AB0497-C7AA-6746-89F9-E007E31DB419}"/>
              </a:ext>
            </a:extLst>
          </p:cNvPr>
          <p:cNvCxnSpPr>
            <a:cxnSpLocks noChangeShapeType="1"/>
            <a:stCxn id="8" idx="2"/>
            <a:endCxn id="9" idx="0"/>
          </p:cNvCxnSpPr>
          <p:nvPr/>
        </p:nvCxnSpPr>
        <p:spPr bwMode="auto">
          <a:xfrm>
            <a:off x="1553564" y="4015891"/>
            <a:ext cx="2863400" cy="1229950"/>
          </a:xfrm>
          <a:prstGeom prst="straightConnector1">
            <a:avLst/>
          </a:prstGeom>
          <a:noFill/>
          <a:ln w="38100">
            <a:solidFill>
              <a:schemeClr val="accent1"/>
            </a:solidFill>
            <a:prstDash val="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A4F9E2C1-C2B2-D341-9FDD-5C61C51AE43C}"/>
              </a:ext>
            </a:extLst>
          </p:cNvPr>
          <p:cNvCxnSpPr>
            <a:cxnSpLocks noChangeShapeType="1"/>
          </p:cNvCxnSpPr>
          <p:nvPr/>
        </p:nvCxnSpPr>
        <p:spPr bwMode="auto">
          <a:xfrm flipV="1">
            <a:off x="5127993" y="4210173"/>
            <a:ext cx="2630487" cy="9525"/>
          </a:xfrm>
          <a:prstGeom prst="line">
            <a:avLst/>
          </a:prstGeom>
          <a:noFill/>
          <a:ln w="28575">
            <a:solidFill>
              <a:schemeClr val="accent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C4A1627B-BA81-4840-AE02-B129FDBF97C5}"/>
              </a:ext>
            </a:extLst>
          </p:cNvPr>
          <p:cNvSpPr txBox="1">
            <a:spLocks noChangeArrowheads="1"/>
          </p:cNvSpPr>
          <p:nvPr/>
        </p:nvSpPr>
        <p:spPr bwMode="auto">
          <a:xfrm>
            <a:off x="7938834" y="3774587"/>
            <a:ext cx="2274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err="1">
                <a:latin typeface="Arial" panose="020B0604020202020204" pitchFamily="34" charset="0"/>
                <a:cs typeface="Arial" panose="020B0604020202020204" pitchFamily="34" charset="0"/>
              </a:rPr>
              <a:t>Dictionaries</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tend</a:t>
            </a:r>
            <a:endParaRPr lang="nb-NO" altLang="nb-NO" dirty="0">
              <a:latin typeface="Arial" panose="020B0604020202020204" pitchFamily="34" charset="0"/>
              <a:cs typeface="Arial" panose="020B0604020202020204" pitchFamily="34" charset="0"/>
            </a:endParaRPr>
          </a:p>
          <a:p>
            <a:pPr eaLnBrk="1" hangingPunct="1">
              <a:spcBef>
                <a:spcPct val="0"/>
              </a:spcBef>
              <a:buFontTx/>
              <a:buNone/>
            </a:pPr>
            <a:r>
              <a:rPr lang="nb-NO" altLang="nb-NO" dirty="0">
                <a:latin typeface="Arial" panose="020B0604020202020204" pitchFamily="34" charset="0"/>
                <a:cs typeface="Arial" panose="020B0604020202020204" pitchFamily="34" charset="0"/>
              </a:rPr>
              <a:t>to </a:t>
            </a:r>
            <a:r>
              <a:rPr lang="nb-NO" altLang="nb-NO" dirty="0" err="1">
                <a:latin typeface="Arial" panose="020B0604020202020204" pitchFamily="34" charset="0"/>
                <a:cs typeface="Arial" panose="020B0604020202020204" pitchFamily="34" charset="0"/>
              </a:rPr>
              <a:t>draw</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the</a:t>
            </a:r>
            <a:r>
              <a:rPr lang="nb-NO" altLang="nb-NO" dirty="0">
                <a:latin typeface="Arial" panose="020B0604020202020204" pitchFamily="34" charset="0"/>
                <a:cs typeface="Arial" panose="020B0604020202020204" pitchFamily="34" charset="0"/>
              </a:rPr>
              <a:t> line </a:t>
            </a:r>
            <a:r>
              <a:rPr lang="nb-NO" altLang="nb-NO" dirty="0" err="1">
                <a:latin typeface="Arial" panose="020B0604020202020204" pitchFamily="34" charset="0"/>
                <a:cs typeface="Arial" panose="020B0604020202020204" pitchFamily="34" charset="0"/>
              </a:rPr>
              <a:t>here</a:t>
            </a:r>
            <a:endParaRPr lang="nb-NO" alt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071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855BC14C-4BE8-034E-BB18-DAA4D5626C2C}"/>
              </a:ext>
            </a:extLst>
          </p:cNvPr>
          <p:cNvSpPr>
            <a:spLocks noGrp="1"/>
          </p:cNvSpPr>
          <p:nvPr>
            <p:ph type="title"/>
          </p:nvPr>
        </p:nvSpPr>
        <p:spPr>
          <a:xfrm>
            <a:off x="890519" y="907744"/>
            <a:ext cx="7880350" cy="638175"/>
          </a:xfrm>
        </p:spPr>
        <p:txBody>
          <a:bodyPr>
            <a:normAutofit/>
          </a:bodyPr>
          <a:lstStyle/>
          <a:p>
            <a:r>
              <a:rPr lang="nb-NO" altLang="en-NO" sz="3600" dirty="0" err="1">
                <a:latin typeface="Arial" panose="020B0604020202020204" pitchFamily="34" charset="0"/>
                <a:ea typeface="ＭＳ Ｐゴシック" panose="020B0600070205080204" pitchFamily="34" charset="-128"/>
                <a:cs typeface="Arial" panose="020B0604020202020204" pitchFamily="34" charset="0"/>
              </a:rPr>
              <a:t>Sortal</a:t>
            </a:r>
            <a:r>
              <a:rPr lang="nb-NO" altLang="en-NO" sz="3600" dirty="0">
                <a:latin typeface="Arial" panose="020B0604020202020204" pitchFamily="34" charset="0"/>
                <a:ea typeface="ＭＳ Ｐゴシック" panose="020B0600070205080204" pitchFamily="34" charset="-128"/>
                <a:cs typeface="Arial" panose="020B0604020202020204" pitchFamily="34" charset="0"/>
              </a:rPr>
              <a:t> vs. </a:t>
            </a:r>
            <a:r>
              <a:rPr lang="nb-NO" altLang="en-NO" sz="3600" dirty="0" err="1">
                <a:latin typeface="Arial" panose="020B0604020202020204" pitchFamily="34" charset="0"/>
                <a:ea typeface="ＭＳ Ｐゴシック" panose="020B0600070205080204" pitchFamily="34" charset="-128"/>
                <a:cs typeface="Arial" panose="020B0604020202020204" pitchFamily="34" charset="0"/>
              </a:rPr>
              <a:t>Mensural</a:t>
            </a:r>
            <a:r>
              <a:rPr lang="nb-NO" altLang="en-NO" sz="36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600"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en-NO" sz="3600" dirty="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8FA9A520-33E2-254E-92E3-942D4E76C01A}"/>
              </a:ext>
            </a:extLst>
          </p:cNvPr>
          <p:cNvGraphicFramePr>
            <a:graphicFrameLocks noGrp="1"/>
          </p:cNvGraphicFramePr>
          <p:nvPr>
            <p:ph idx="1"/>
            <p:extLst>
              <p:ext uri="{D42A27DB-BD31-4B8C-83A1-F6EECF244321}">
                <p14:modId xmlns:p14="http://schemas.microsoft.com/office/powerpoint/2010/main" val="1007239879"/>
              </p:ext>
            </p:extLst>
          </p:nvPr>
        </p:nvGraphicFramePr>
        <p:xfrm>
          <a:off x="890519" y="2327276"/>
          <a:ext cx="8229600" cy="1590675"/>
        </p:xfrm>
        <a:graphic>
          <a:graphicData uri="http://schemas.openxmlformats.org/drawingml/2006/table">
            <a:tbl>
              <a:tblPr/>
              <a:tblGrid>
                <a:gridCol w="2057400">
                  <a:extLst>
                    <a:ext uri="{9D8B030D-6E8A-4147-A177-3AD203B41FA5}">
                      <a16:colId xmlns:a16="http://schemas.microsoft.com/office/drawing/2014/main" val="3364161808"/>
                    </a:ext>
                  </a:extLst>
                </a:gridCol>
                <a:gridCol w="2057400">
                  <a:extLst>
                    <a:ext uri="{9D8B030D-6E8A-4147-A177-3AD203B41FA5}">
                      <a16:colId xmlns:a16="http://schemas.microsoft.com/office/drawing/2014/main" val="2265832726"/>
                    </a:ext>
                  </a:extLst>
                </a:gridCol>
                <a:gridCol w="2057400">
                  <a:extLst>
                    <a:ext uri="{9D8B030D-6E8A-4147-A177-3AD203B41FA5}">
                      <a16:colId xmlns:a16="http://schemas.microsoft.com/office/drawing/2014/main" val="1567327679"/>
                    </a:ext>
                  </a:extLst>
                </a:gridCol>
                <a:gridCol w="2057400">
                  <a:extLst>
                    <a:ext uri="{9D8B030D-6E8A-4147-A177-3AD203B41FA5}">
                      <a16:colId xmlns:a16="http://schemas.microsoft.com/office/drawing/2014/main" val="3927610981"/>
                    </a:ext>
                  </a:extLst>
                </a:gridCol>
              </a:tblGrid>
              <a:tr h="3714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Classifier Type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Numeral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Classifier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Noun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67088459"/>
                  </a:ext>
                </a:extLst>
              </a:tr>
              <a:tr h="3714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Sortal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yi</a:t>
                      </a:r>
                      <a:br>
                        <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b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one</a:t>
                      </a: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tiao</a:t>
                      </a:r>
                      <a:br>
                        <a:rPr kumimoji="0" lang="en-US" altLang="en-NO"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br>
                      <a:r>
                        <a:rPr kumimoji="0" lang="en-US" altLang="en-NO"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cl: long-thin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shengzi</a:t>
                      </a:r>
                      <a:br>
                        <a:rPr kumimoji="0" lang="en-US" altLang="en-NO"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br>
                      <a:r>
                        <a:rPr kumimoji="0" lang="en-US" altLang="en-NO"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rope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3475063616"/>
                  </a:ext>
                </a:extLst>
              </a:tr>
              <a:tr h="3714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Mensural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yi</a:t>
                      </a:r>
                      <a:br>
                        <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b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one</a:t>
                      </a: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bei</a:t>
                      </a:r>
                      <a:br>
                        <a:rPr kumimoji="0" lang="en-US" altLang="en-NO" sz="2000" b="0" i="1"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br>
                      <a:r>
                        <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cl: glass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pijiu</a:t>
                      </a:r>
                      <a:br>
                        <a:rPr kumimoji="0" lang="en-US" altLang="en-NO" sz="2000" b="0" i="1"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br>
                      <a:r>
                        <a:rPr kumimoji="0" lang="en-US" altLang="en-NO"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beer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997360307"/>
                  </a:ext>
                </a:extLst>
              </a:tr>
            </a:tbl>
          </a:graphicData>
        </a:graphic>
      </p:graphicFrame>
      <p:sp>
        <p:nvSpPr>
          <p:cNvPr id="43032" name="Rectangle 5">
            <a:extLst>
              <a:ext uri="{FF2B5EF4-FFF2-40B4-BE49-F238E27FC236}">
                <a16:creationId xmlns:a16="http://schemas.microsoft.com/office/drawing/2014/main" id="{23999EE5-4335-5D45-A500-5757EDFDF02C}"/>
              </a:ext>
            </a:extLst>
          </p:cNvPr>
          <p:cNvSpPr>
            <a:spLocks noChangeArrowheads="1"/>
          </p:cNvSpPr>
          <p:nvPr/>
        </p:nvSpPr>
        <p:spPr bwMode="auto">
          <a:xfrm>
            <a:off x="890519" y="186531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dirty="0">
                <a:latin typeface="Arial" panose="020B0604020202020204" pitchFamily="34" charset="0"/>
                <a:cs typeface="Arial" panose="020B0604020202020204" pitchFamily="34" charset="0"/>
              </a:rPr>
              <a:t>The Numeral Classifier Construction in Mandarin Chinese </a:t>
            </a:r>
            <a:endParaRPr lang="nb-NO" altLang="en-NO" dirty="0">
              <a:latin typeface="Arial" panose="020B0604020202020204" pitchFamily="34" charset="0"/>
              <a:cs typeface="Arial" panose="020B0604020202020204" pitchFamily="34" charset="0"/>
            </a:endParaRPr>
          </a:p>
        </p:txBody>
      </p:sp>
      <p:pic>
        <p:nvPicPr>
          <p:cNvPr id="43033" name="Picture 6">
            <a:extLst>
              <a:ext uri="{FF2B5EF4-FFF2-40B4-BE49-F238E27FC236}">
                <a16:creationId xmlns:a16="http://schemas.microsoft.com/office/drawing/2014/main" id="{6B9364D1-B1CD-2B4F-9CB5-2A516EEDE3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9353" y="2497137"/>
            <a:ext cx="11525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7">
            <a:extLst>
              <a:ext uri="{FF2B5EF4-FFF2-40B4-BE49-F238E27FC236}">
                <a16:creationId xmlns:a16="http://schemas.microsoft.com/office/drawing/2014/main" id="{44438596-0C16-B44F-92B5-CBEBE93FE5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0119" y="3086407"/>
            <a:ext cx="7651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5" name="TextBox 8">
            <a:extLst>
              <a:ext uri="{FF2B5EF4-FFF2-40B4-BE49-F238E27FC236}">
                <a16:creationId xmlns:a16="http://schemas.microsoft.com/office/drawing/2014/main" id="{15E565CB-9E76-0C4D-B44F-B05D5C483B91}"/>
              </a:ext>
            </a:extLst>
          </p:cNvPr>
          <p:cNvSpPr txBox="1">
            <a:spLocks noChangeArrowheads="1"/>
          </p:cNvSpPr>
          <p:nvPr/>
        </p:nvSpPr>
        <p:spPr bwMode="auto">
          <a:xfrm>
            <a:off x="1155633" y="4296881"/>
            <a:ext cx="7667740"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800100" indent="-3429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800"/>
              </a:spcBef>
              <a:buFont typeface="Arial" panose="020B0604020202020204" pitchFamily="34" charset="0"/>
              <a:buChar char="•"/>
            </a:pPr>
            <a:r>
              <a:rPr lang="nb-NO" altLang="en-NO" sz="2000" dirty="0" err="1">
                <a:latin typeface="Arial" panose="020B0604020202020204" pitchFamily="34" charset="0"/>
                <a:cs typeface="Arial" panose="020B0604020202020204" pitchFamily="34" charset="0"/>
              </a:rPr>
              <a:t>Morpho-syntactic</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behavior</a:t>
            </a:r>
            <a:r>
              <a:rPr lang="nb-NO" altLang="en-NO" sz="2000" dirty="0">
                <a:latin typeface="Arial" panose="020B0604020202020204" pitchFamily="34" charset="0"/>
                <a:cs typeface="Arial" panose="020B0604020202020204" pitchFamily="34" charset="0"/>
              </a:rPr>
              <a:t> is </a:t>
            </a:r>
            <a:r>
              <a:rPr lang="nb-NO" altLang="en-NO" sz="2000" dirty="0" err="1">
                <a:latin typeface="Arial" panose="020B0604020202020204" pitchFamily="34" charset="0"/>
                <a:cs typeface="Arial" panose="020B0604020202020204" pitchFamily="34" charset="0"/>
              </a:rPr>
              <a:t>identical</a:t>
            </a:r>
            <a:endParaRPr lang="nb-NO" altLang="en-NO" sz="2000" dirty="0">
              <a:latin typeface="Arial" panose="020B0604020202020204" pitchFamily="34" charset="0"/>
              <a:cs typeface="Arial" panose="020B0604020202020204" pitchFamily="34" charset="0"/>
            </a:endParaRPr>
          </a:p>
          <a:p>
            <a:pPr eaLnBrk="1" hangingPunct="1">
              <a:spcBef>
                <a:spcPts val="800"/>
              </a:spcBef>
              <a:buFont typeface="Arial" panose="020B0604020202020204" pitchFamily="34" charset="0"/>
              <a:buChar char="•"/>
            </a:pPr>
            <a:r>
              <a:rPr lang="nb-NO" altLang="en-NO" sz="2000" dirty="0" err="1">
                <a:latin typeface="Arial" panose="020B0604020202020204" pitchFamily="34" charset="0"/>
                <a:cs typeface="Arial" panose="020B0604020202020204" pitchFamily="34" charset="0"/>
              </a:rPr>
              <a:t>Both</a:t>
            </a:r>
            <a:r>
              <a:rPr lang="nb-NO" altLang="en-NO" sz="2000" dirty="0">
                <a:latin typeface="Arial" panose="020B0604020202020204" pitchFamily="34" charset="0"/>
                <a:cs typeface="Arial" panose="020B0604020202020204" pitchFamily="34" charset="0"/>
              </a:rPr>
              <a:t> types signal units</a:t>
            </a:r>
          </a:p>
          <a:p>
            <a:pPr lvl="1" eaLnBrk="1" hangingPunct="1">
              <a:spcBef>
                <a:spcPts val="800"/>
              </a:spcBef>
              <a:buFont typeface="Arial" panose="020B0604020202020204" pitchFamily="34" charset="0"/>
              <a:buChar char="•"/>
            </a:pPr>
            <a:r>
              <a:rPr lang="nb-NO" altLang="en-NO" sz="2000" b="1" dirty="0" err="1">
                <a:latin typeface="Arial" panose="020B0604020202020204" pitchFamily="34" charset="0"/>
                <a:cs typeface="Arial" panose="020B0604020202020204" pitchFamily="34" charset="0"/>
              </a:rPr>
              <a:t>Sortal</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refer</a:t>
            </a:r>
            <a:r>
              <a:rPr lang="nb-NO" altLang="en-NO" sz="2000" dirty="0">
                <a:latin typeface="Arial" panose="020B0604020202020204" pitchFamily="34" charset="0"/>
                <a:cs typeface="Arial" panose="020B0604020202020204" pitchFamily="34" charset="0"/>
              </a:rPr>
              <a:t> to inherent units</a:t>
            </a:r>
          </a:p>
          <a:p>
            <a:pPr lvl="1" eaLnBrk="1" hangingPunct="1">
              <a:spcBef>
                <a:spcPts val="800"/>
              </a:spcBef>
              <a:buFont typeface="Arial" panose="020B0604020202020204" pitchFamily="34" charset="0"/>
              <a:buChar char="•"/>
            </a:pPr>
            <a:r>
              <a:rPr lang="nb-NO" altLang="en-NO" sz="2000" b="1" dirty="0" err="1">
                <a:latin typeface="Arial" panose="020B0604020202020204" pitchFamily="34" charset="0"/>
                <a:cs typeface="Arial" panose="020B0604020202020204" pitchFamily="34" charset="0"/>
              </a:rPr>
              <a:t>Mensural</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create</a:t>
            </a:r>
            <a:r>
              <a:rPr lang="nb-NO" altLang="en-NO" sz="2000" dirty="0">
                <a:latin typeface="Arial" panose="020B0604020202020204" pitchFamily="34" charset="0"/>
                <a:cs typeface="Arial" panose="020B0604020202020204" pitchFamily="34" charset="0"/>
              </a:rPr>
              <a:t> units, </a:t>
            </a:r>
            <a:r>
              <a:rPr lang="nb-NO" altLang="en-NO" sz="2000" dirty="0" err="1">
                <a:latin typeface="Arial" panose="020B0604020202020204" pitchFamily="34" charset="0"/>
                <a:cs typeface="Arial" panose="020B0604020202020204" pitchFamily="34" charset="0"/>
              </a:rPr>
              <a:t>individuate</a:t>
            </a:r>
            <a:r>
              <a:rPr lang="nb-NO" altLang="en-NO" sz="2000" dirty="0">
                <a:latin typeface="Arial" panose="020B0604020202020204" pitchFamily="34" charset="0"/>
                <a:cs typeface="Arial" panose="020B0604020202020204" pitchFamily="34" charset="0"/>
              </a:rPr>
              <a:t> in terms </a:t>
            </a:r>
            <a:r>
              <a:rPr lang="nb-NO" altLang="en-NO" sz="2000" dirty="0" err="1">
                <a:latin typeface="Arial" panose="020B0604020202020204" pitchFamily="34" charset="0"/>
                <a:cs typeface="Arial" panose="020B0604020202020204" pitchFamily="34" charset="0"/>
              </a:rPr>
              <a:t>of</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quantity</a:t>
            </a:r>
            <a:endParaRPr lang="nb-NO" altLang="en-NO" sz="2000" dirty="0">
              <a:latin typeface="Arial" panose="020B0604020202020204" pitchFamily="34" charset="0"/>
              <a:cs typeface="Arial" panose="020B0604020202020204" pitchFamily="34" charset="0"/>
            </a:endParaRPr>
          </a:p>
          <a:p>
            <a:pPr eaLnBrk="1" hangingPunct="1">
              <a:spcBef>
                <a:spcPts val="800"/>
              </a:spcBef>
              <a:buFont typeface="Arial" panose="020B0604020202020204" pitchFamily="34" charset="0"/>
              <a:buChar char="•"/>
            </a:pPr>
            <a:r>
              <a:rPr lang="nb-NO" altLang="en-NO" sz="2000" dirty="0">
                <a:latin typeface="Arial" panose="020B0604020202020204" pitchFamily="34" charset="0"/>
                <a:cs typeface="Arial" panose="020B0604020202020204" pitchFamily="34" charset="0"/>
              </a:rPr>
              <a:t>A single </a:t>
            </a:r>
            <a:r>
              <a:rPr lang="nb-NO" altLang="en-NO" sz="2000" dirty="0" err="1">
                <a:latin typeface="Arial" panose="020B0604020202020204" pitchFamily="34" charset="0"/>
                <a:cs typeface="Arial" panose="020B0604020202020204" pitchFamily="34" charset="0"/>
              </a:rPr>
              <a:t>classifier</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can</a:t>
            </a:r>
            <a:r>
              <a:rPr lang="nb-NO" altLang="en-NO" sz="2000" dirty="0">
                <a:latin typeface="Arial" panose="020B0604020202020204" pitchFamily="34" charset="0"/>
                <a:cs typeface="Arial" panose="020B0604020202020204" pitchFamily="34" charset="0"/>
              </a:rPr>
              <a:t> serve </a:t>
            </a:r>
            <a:r>
              <a:rPr lang="nb-NO" altLang="en-NO" sz="2000" dirty="0" err="1">
                <a:latin typeface="Arial" panose="020B0604020202020204" pitchFamily="34" charset="0"/>
                <a:cs typeface="Arial" panose="020B0604020202020204" pitchFamily="34" charset="0"/>
              </a:rPr>
              <a:t>both</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sortal</a:t>
            </a:r>
            <a:r>
              <a:rPr lang="nb-NO" altLang="en-NO" sz="2000" dirty="0">
                <a:latin typeface="Arial" panose="020B0604020202020204" pitchFamily="34" charset="0"/>
                <a:cs typeface="Arial" panose="020B0604020202020204" pitchFamily="34" charset="0"/>
              </a:rPr>
              <a:t> and </a:t>
            </a:r>
            <a:r>
              <a:rPr lang="nb-NO" altLang="en-NO" sz="2000" dirty="0" err="1">
                <a:latin typeface="Arial" panose="020B0604020202020204" pitchFamily="34" charset="0"/>
                <a:cs typeface="Arial" panose="020B0604020202020204" pitchFamily="34" charset="0"/>
              </a:rPr>
              <a:t>mensural</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functions</a:t>
            </a:r>
            <a:endParaRPr lang="nb-NO" altLang="en-NO" sz="2000" dirty="0">
              <a:latin typeface="Arial" panose="020B0604020202020204" pitchFamily="34" charset="0"/>
              <a:cs typeface="Arial" panose="020B0604020202020204" pitchFamily="34" charset="0"/>
            </a:endParaRPr>
          </a:p>
          <a:p>
            <a:pPr eaLnBrk="1" hangingPunct="1">
              <a:spcBef>
                <a:spcPts val="800"/>
              </a:spcBef>
              <a:buFont typeface="Arial" panose="020B0604020202020204" pitchFamily="34" charset="0"/>
              <a:buChar char="•"/>
            </a:pPr>
            <a:r>
              <a:rPr lang="nb-NO" altLang="en-NO" sz="2000" dirty="0">
                <a:latin typeface="Arial" panose="020B0604020202020204" pitchFamily="34" charset="0"/>
                <a:cs typeface="Arial" panose="020B0604020202020204" pitchFamily="34" charset="0"/>
              </a:rPr>
              <a:t>General </a:t>
            </a:r>
            <a:r>
              <a:rPr lang="nb-NO" altLang="en-NO" sz="2000" dirty="0" err="1">
                <a:latin typeface="Arial" panose="020B0604020202020204" pitchFamily="34" charset="0"/>
                <a:cs typeface="Arial" panose="020B0604020202020204" pitchFamily="34" charset="0"/>
              </a:rPr>
              <a:t>classifiers</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often</a:t>
            </a:r>
            <a:r>
              <a:rPr lang="nb-NO" altLang="en-NO" sz="2000" dirty="0">
                <a:latin typeface="Arial" panose="020B0604020202020204" pitchFamily="34" charset="0"/>
                <a:cs typeface="Arial" panose="020B0604020202020204" pitchFamily="34" charset="0"/>
              </a:rPr>
              <a:t> serve </a:t>
            </a:r>
            <a:r>
              <a:rPr lang="nb-NO" altLang="en-NO" sz="2000" dirty="0" err="1">
                <a:latin typeface="Arial" panose="020B0604020202020204" pitchFamily="34" charset="0"/>
                <a:cs typeface="Arial" panose="020B0604020202020204" pitchFamily="34" charset="0"/>
              </a:rPr>
              <a:t>both</a:t>
            </a:r>
            <a:r>
              <a:rPr lang="nb-NO" altLang="en-NO" sz="2000" dirty="0">
                <a:latin typeface="Arial" panose="020B0604020202020204" pitchFamily="34" charset="0"/>
                <a:cs typeface="Arial" panose="020B0604020202020204" pitchFamily="34" charset="0"/>
              </a:rPr>
              <a:t> </a:t>
            </a:r>
            <a:r>
              <a:rPr lang="nb-NO" altLang="en-NO" sz="2000" dirty="0" err="1">
                <a:latin typeface="Arial" panose="020B0604020202020204" pitchFamily="34" charset="0"/>
                <a:cs typeface="Arial" panose="020B0604020202020204" pitchFamily="34" charset="0"/>
              </a:rPr>
              <a:t>functions</a:t>
            </a:r>
            <a:endParaRPr lang="nb-NO" altLang="en-NO" sz="2000" dirty="0">
              <a:latin typeface="Arial" panose="020B0604020202020204" pitchFamily="34" charset="0"/>
              <a:cs typeface="Arial" panose="020B0604020202020204" pitchFamily="34" charset="0"/>
            </a:endParaRPr>
          </a:p>
        </p:txBody>
      </p:sp>
      <p:sp>
        <p:nvSpPr>
          <p:cNvPr id="43036" name="TextBox 9">
            <a:extLst>
              <a:ext uri="{FF2B5EF4-FFF2-40B4-BE49-F238E27FC236}">
                <a16:creationId xmlns:a16="http://schemas.microsoft.com/office/drawing/2014/main" id="{39D16FA2-6EF3-BB4D-B43B-C0FEAB196C23}"/>
              </a:ext>
            </a:extLst>
          </p:cNvPr>
          <p:cNvSpPr txBox="1">
            <a:spLocks noChangeArrowheads="1"/>
          </p:cNvSpPr>
          <p:nvPr/>
        </p:nvSpPr>
        <p:spPr bwMode="auto">
          <a:xfrm>
            <a:off x="1155632" y="3897314"/>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nb-NO" altLang="en-NO" sz="1800" dirty="0">
                <a:latin typeface="Arial" panose="020B0604020202020204" pitchFamily="34" charset="0"/>
                <a:cs typeface="Arial" panose="020B0604020202020204" pitchFamily="34" charset="0"/>
              </a:rPr>
              <a:t>(Gao &amp; Malt 2009)</a:t>
            </a:r>
          </a:p>
        </p:txBody>
      </p:sp>
    </p:spTree>
    <p:extLst>
      <p:ext uri="{BB962C8B-B14F-4D97-AF65-F5344CB8AC3E}">
        <p14:creationId xmlns:p14="http://schemas.microsoft.com/office/powerpoint/2010/main" val="221545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9CA2BB15-F404-194A-88B8-D76CA1D45FC5}"/>
              </a:ext>
            </a:extLst>
          </p:cNvPr>
          <p:cNvSpPr>
            <a:spLocks noGrp="1"/>
          </p:cNvSpPr>
          <p:nvPr>
            <p:ph type="title"/>
          </p:nvPr>
        </p:nvSpPr>
        <p:spPr/>
        <p:txBody>
          <a:bodyPr>
            <a:normAutofit/>
          </a:bodyPr>
          <a:lstStyle/>
          <a:p>
            <a:r>
              <a:rPr lang="nb-NO" altLang="en-NO" sz="4000" dirty="0" err="1">
                <a:latin typeface="Arial" panose="020B0604020202020204" pitchFamily="34" charset="0"/>
                <a:ea typeface="ＭＳ Ｐゴシック" panose="020B0600070205080204" pitchFamily="34" charset="-128"/>
                <a:cs typeface="Arial" panose="020B0604020202020204" pitchFamily="34" charset="0"/>
              </a:rPr>
              <a:t>Sortal</a:t>
            </a:r>
            <a:r>
              <a:rPr lang="nb-NO" altLang="en-NO" sz="4000" dirty="0">
                <a:latin typeface="Arial" panose="020B0604020202020204" pitchFamily="34" charset="0"/>
                <a:ea typeface="ＭＳ Ｐゴシック" panose="020B0600070205080204" pitchFamily="34" charset="-128"/>
                <a:cs typeface="Arial" panose="020B0604020202020204" pitchFamily="34" charset="0"/>
              </a:rPr>
              <a:t> &amp; </a:t>
            </a:r>
            <a:r>
              <a:rPr lang="nb-NO" altLang="en-NO" sz="4000" dirty="0" err="1">
                <a:latin typeface="Arial" panose="020B0604020202020204" pitchFamily="34" charset="0"/>
                <a:ea typeface="ＭＳ Ｐゴシック" panose="020B0600070205080204" pitchFamily="34" charset="-128"/>
                <a:cs typeface="Arial" panose="020B0604020202020204" pitchFamily="34" charset="0"/>
              </a:rPr>
              <a:t>Mensural</a:t>
            </a:r>
            <a:r>
              <a:rPr lang="nb-NO" altLang="en-NO" sz="40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4000" dirty="0" err="1">
                <a:latin typeface="Arial" panose="020B0604020202020204" pitchFamily="34" charset="0"/>
                <a:ea typeface="ＭＳ Ｐゴシック" panose="020B0600070205080204" pitchFamily="34" charset="-128"/>
                <a:cs typeface="Arial" panose="020B0604020202020204" pitchFamily="34" charset="0"/>
              </a:rPr>
              <a:t>Classifiers</a:t>
            </a:r>
            <a:r>
              <a:rPr lang="nb-NO" altLang="en-NO" sz="4000" dirty="0">
                <a:latin typeface="Arial" panose="020B0604020202020204" pitchFamily="34" charset="0"/>
                <a:ea typeface="ＭＳ Ｐゴシック" panose="020B0600070205080204" pitchFamily="34" charset="-128"/>
                <a:cs typeface="Arial" panose="020B0604020202020204" pitchFamily="34" charset="0"/>
              </a:rPr>
              <a:t> for </a:t>
            </a:r>
            <a:br>
              <a:rPr lang="nb-NO" altLang="en-NO" sz="4000" dirty="0">
                <a:latin typeface="Arial" panose="020B0604020202020204" pitchFamily="34" charset="0"/>
                <a:ea typeface="ＭＳ Ｐゴシック" panose="020B0600070205080204" pitchFamily="34" charset="-128"/>
                <a:cs typeface="Arial" panose="020B0604020202020204" pitchFamily="34" charset="0"/>
              </a:rPr>
            </a:br>
            <a:r>
              <a:rPr lang="nb-NO" altLang="en-NO" sz="4000" dirty="0" err="1">
                <a:latin typeface="Arial" panose="020B0604020202020204" pitchFamily="34" charset="0"/>
                <a:ea typeface="ＭＳ Ｐゴシック" panose="020B0600070205080204" pitchFamily="34" charset="-128"/>
                <a:cs typeface="Arial" panose="020B0604020202020204" pitchFamily="34" charset="0"/>
              </a:rPr>
              <a:t>Nouns</a:t>
            </a:r>
            <a:r>
              <a:rPr lang="nb-NO" altLang="en-NO" sz="4000" dirty="0">
                <a:latin typeface="Arial" panose="020B0604020202020204" pitchFamily="34" charset="0"/>
                <a:ea typeface="ＭＳ Ｐゴシック" panose="020B0600070205080204" pitchFamily="34" charset="-128"/>
                <a:cs typeface="Arial" panose="020B0604020202020204" pitchFamily="34" charset="0"/>
              </a:rPr>
              <a:t> and Verbs</a:t>
            </a:r>
          </a:p>
        </p:txBody>
      </p:sp>
      <p:graphicFrame>
        <p:nvGraphicFramePr>
          <p:cNvPr id="4" name="Content Placeholder 3">
            <a:extLst>
              <a:ext uri="{FF2B5EF4-FFF2-40B4-BE49-F238E27FC236}">
                <a16:creationId xmlns:a16="http://schemas.microsoft.com/office/drawing/2014/main" id="{F1C60CC7-A574-1940-908C-A94D94BE07FE}"/>
              </a:ext>
            </a:extLst>
          </p:cNvPr>
          <p:cNvGraphicFramePr>
            <a:graphicFrameLocks noGrp="1"/>
          </p:cNvGraphicFramePr>
          <p:nvPr>
            <p:ph idx="1"/>
            <p:extLst>
              <p:ext uri="{D42A27DB-BD31-4B8C-83A1-F6EECF244321}">
                <p14:modId xmlns:p14="http://schemas.microsoft.com/office/powerpoint/2010/main" val="862547485"/>
              </p:ext>
            </p:extLst>
          </p:nvPr>
        </p:nvGraphicFramePr>
        <p:xfrm>
          <a:off x="918334" y="2057400"/>
          <a:ext cx="9318969" cy="4389120"/>
        </p:xfrm>
        <a:graphic>
          <a:graphicData uri="http://schemas.openxmlformats.org/drawingml/2006/table">
            <a:tbl>
              <a:tblPr firstRow="1" bandRow="1">
                <a:tableStyleId>{5C22544A-7EE6-4342-B048-85BDC9FD1C3A}</a:tableStyleId>
              </a:tblPr>
              <a:tblGrid>
                <a:gridCol w="2437739">
                  <a:extLst>
                    <a:ext uri="{9D8B030D-6E8A-4147-A177-3AD203B41FA5}">
                      <a16:colId xmlns:a16="http://schemas.microsoft.com/office/drawing/2014/main" val="20000"/>
                    </a:ext>
                  </a:extLst>
                </a:gridCol>
                <a:gridCol w="2732414">
                  <a:extLst>
                    <a:ext uri="{9D8B030D-6E8A-4147-A177-3AD203B41FA5}">
                      <a16:colId xmlns:a16="http://schemas.microsoft.com/office/drawing/2014/main" val="20001"/>
                    </a:ext>
                  </a:extLst>
                </a:gridCol>
                <a:gridCol w="4148816">
                  <a:extLst>
                    <a:ext uri="{9D8B030D-6E8A-4147-A177-3AD203B41FA5}">
                      <a16:colId xmlns:a16="http://schemas.microsoft.com/office/drawing/2014/main" val="20002"/>
                    </a:ext>
                  </a:extLst>
                </a:gridCol>
              </a:tblGrid>
              <a:tr h="370840">
                <a:tc>
                  <a:txBody>
                    <a:bodyPr/>
                    <a:lstStyle/>
                    <a:p>
                      <a:pPr marL="0" marR="0" indent="0" algn="l">
                        <a:spcBef>
                          <a:spcPts val="0"/>
                        </a:spcBef>
                        <a:spcAft>
                          <a:spcPts val="0"/>
                        </a:spcAft>
                      </a:pPr>
                      <a:endParaRPr lang="en-US" sz="2400" b="1" dirty="0">
                        <a:effectLst/>
                        <a:latin typeface="Arial" panose="020B0604020202020204" pitchFamily="34" charset="0"/>
                        <a:ea typeface="Cambria"/>
                        <a:cs typeface="Arial" panose="020B0604020202020204" pitchFamily="34" charset="0"/>
                      </a:endParaRPr>
                    </a:p>
                    <a:p>
                      <a:pPr marL="0" marR="0" indent="0" algn="l">
                        <a:spcBef>
                          <a:spcPts val="0"/>
                        </a:spcBef>
                        <a:spcAft>
                          <a:spcPts val="0"/>
                        </a:spcAft>
                      </a:pPr>
                      <a:r>
                        <a:rPr lang="en-US" sz="2400" b="1" dirty="0" err="1">
                          <a:effectLst/>
                          <a:latin typeface="Arial" panose="020B0604020202020204" pitchFamily="34" charset="0"/>
                          <a:ea typeface="Cambria"/>
                          <a:cs typeface="Arial" panose="020B0604020202020204" pitchFamily="34" charset="0"/>
                        </a:rPr>
                        <a:t>Unitizer</a:t>
                      </a:r>
                      <a:r>
                        <a:rPr lang="en-US" sz="2400" b="1" dirty="0">
                          <a:effectLst/>
                          <a:latin typeface="Arial" panose="020B0604020202020204" pitchFamily="34" charset="0"/>
                          <a:ea typeface="Cambria"/>
                          <a:cs typeface="Arial" panose="020B0604020202020204" pitchFamily="34" charset="0"/>
                        </a:rPr>
                        <a:t> Type:</a:t>
                      </a:r>
                      <a:endParaRPr lang="en-US" sz="2400" dirty="0">
                        <a:effectLst/>
                        <a:latin typeface="Arial" panose="020B0604020202020204" pitchFamily="34" charset="0"/>
                        <a:ea typeface="Cambria"/>
                        <a:cs typeface="Arial" panose="020B0604020202020204" pitchFamily="34" charset="0"/>
                      </a:endParaRPr>
                    </a:p>
                  </a:txBody>
                  <a:tcPr marL="68580" marR="68580" marT="0" marB="0"/>
                </a:tc>
                <a:tc>
                  <a:txBody>
                    <a:bodyPr/>
                    <a:lstStyle/>
                    <a:p>
                      <a:pPr marL="0" marR="0" indent="0" algn="l">
                        <a:spcBef>
                          <a:spcPts val="0"/>
                        </a:spcBef>
                        <a:spcAft>
                          <a:spcPts val="0"/>
                        </a:spcAft>
                      </a:pPr>
                      <a:r>
                        <a:rPr lang="en-US" sz="2400" dirty="0">
                          <a:effectLst/>
                          <a:latin typeface="Arial" panose="020B0604020202020204" pitchFamily="34" charset="0"/>
                          <a:ea typeface="Cambria"/>
                          <a:cs typeface="Arial" panose="020B0604020202020204" pitchFamily="34" charset="0"/>
                        </a:rPr>
                        <a:t>NOUNS</a:t>
                      </a:r>
                    </a:p>
                    <a:p>
                      <a:pPr marL="0" marR="0" indent="0" algn="l">
                        <a:spcBef>
                          <a:spcPts val="0"/>
                        </a:spcBef>
                        <a:spcAft>
                          <a:spcPts val="0"/>
                        </a:spcAft>
                      </a:pPr>
                      <a:r>
                        <a:rPr lang="en-US" sz="2400" dirty="0">
                          <a:effectLst/>
                          <a:latin typeface="Arial" panose="020B0604020202020204" pitchFamily="34" charset="0"/>
                          <a:ea typeface="Cambria"/>
                          <a:cs typeface="Arial" panose="020B0604020202020204" pitchFamily="34" charset="0"/>
                        </a:rPr>
                        <a:t>Numeral Classifier</a:t>
                      </a:r>
                    </a:p>
                  </a:txBody>
                  <a:tcPr marL="68580" marR="68580" marT="0" marB="0"/>
                </a:tc>
                <a:tc>
                  <a:txBody>
                    <a:bodyPr/>
                    <a:lstStyle/>
                    <a:p>
                      <a:pPr marL="0" marR="0" indent="-4445" algn="l">
                        <a:spcBef>
                          <a:spcPts val="0"/>
                        </a:spcBef>
                        <a:spcAft>
                          <a:spcPts val="0"/>
                        </a:spcAft>
                      </a:pPr>
                      <a:r>
                        <a:rPr lang="en-US" sz="2400" dirty="0">
                          <a:effectLst/>
                          <a:latin typeface="Arial" panose="020B0604020202020204" pitchFamily="34" charset="0"/>
                          <a:ea typeface="Cambria"/>
                          <a:cs typeface="Arial" panose="020B0604020202020204" pitchFamily="34" charset="0"/>
                        </a:rPr>
                        <a:t>VERBS</a:t>
                      </a:r>
                    </a:p>
                    <a:p>
                      <a:pPr marL="0" marR="0" indent="-4445" algn="l">
                        <a:spcBef>
                          <a:spcPts val="0"/>
                        </a:spcBef>
                        <a:spcAft>
                          <a:spcPts val="0"/>
                        </a:spcAft>
                      </a:pPr>
                      <a:r>
                        <a:rPr lang="en-US" sz="2400" dirty="0">
                          <a:effectLst/>
                          <a:latin typeface="Arial" panose="020B0604020202020204" pitchFamily="34" charset="0"/>
                          <a:ea typeface="Cambria"/>
                          <a:cs typeface="Arial" panose="020B0604020202020204" pitchFamily="34" charset="0"/>
                        </a:rPr>
                        <a:t>Aspectual Prefix</a:t>
                      </a:r>
                    </a:p>
                  </a:txBody>
                  <a:tcPr marL="68580" marR="68580" marT="0" marB="0"/>
                </a:tc>
                <a:extLst>
                  <a:ext uri="{0D108BD9-81ED-4DB2-BD59-A6C34878D82A}">
                    <a16:rowId xmlns:a16="http://schemas.microsoft.com/office/drawing/2014/main" val="10000"/>
                  </a:ext>
                </a:extLst>
              </a:tr>
              <a:tr h="370840">
                <a:tc>
                  <a:txBody>
                    <a:bodyPr/>
                    <a:lstStyle/>
                    <a:p>
                      <a:pPr marL="0" marR="0" indent="0" algn="l">
                        <a:spcBef>
                          <a:spcPts val="0"/>
                        </a:spcBef>
                        <a:spcAft>
                          <a:spcPts val="0"/>
                        </a:spcAft>
                      </a:pPr>
                      <a:r>
                        <a:rPr lang="en-US" sz="2400" b="0" dirty="0">
                          <a:effectLst/>
                          <a:latin typeface="Arial" panose="020B0604020202020204" pitchFamily="34" charset="0"/>
                          <a:ea typeface="Cambria"/>
                          <a:cs typeface="Arial" panose="020B0604020202020204" pitchFamily="34" charset="0"/>
                        </a:rPr>
                        <a:t>Reference to </a:t>
                      </a:r>
                      <a:r>
                        <a:rPr lang="en-US" sz="2400" b="1" dirty="0">
                          <a:effectLst/>
                          <a:latin typeface="Arial" panose="020B0604020202020204" pitchFamily="34" charset="0"/>
                          <a:ea typeface="Cambria"/>
                          <a:cs typeface="Arial" panose="020B0604020202020204" pitchFamily="34" charset="0"/>
                        </a:rPr>
                        <a:t>inherent </a:t>
                      </a:r>
                      <a:r>
                        <a:rPr lang="en-US" sz="2400" b="0" dirty="0">
                          <a:effectLst/>
                          <a:latin typeface="Arial" panose="020B0604020202020204" pitchFamily="34" charset="0"/>
                          <a:ea typeface="Cambria"/>
                          <a:cs typeface="Arial" panose="020B0604020202020204" pitchFamily="34" charset="0"/>
                        </a:rPr>
                        <a:t>boundaries:</a:t>
                      </a:r>
                    </a:p>
                  </a:txBody>
                  <a:tcPr marL="68580" marR="68580" marT="0" marB="0"/>
                </a:tc>
                <a:tc>
                  <a:txBody>
                    <a:bodyPr/>
                    <a:lstStyle/>
                    <a:p>
                      <a:pPr marL="0" marR="0" indent="0" algn="l">
                        <a:spcBef>
                          <a:spcPts val="0"/>
                        </a:spcBef>
                        <a:spcAft>
                          <a:spcPts val="0"/>
                        </a:spcAft>
                      </a:pPr>
                      <a:r>
                        <a:rPr lang="en-US" sz="2400">
                          <a:effectLst/>
                          <a:latin typeface="Arial" panose="020B0604020202020204" pitchFamily="34" charset="0"/>
                          <a:ea typeface="Cambria"/>
                          <a:cs typeface="Arial" panose="020B0604020202020204" pitchFamily="34" charset="0"/>
                        </a:rPr>
                        <a:t>Sortal Classifiers</a:t>
                      </a:r>
                    </a:p>
                  </a:txBody>
                  <a:tcPr marL="68580" marR="68580" marT="0" marB="0"/>
                </a:tc>
                <a:tc>
                  <a:txBody>
                    <a:bodyPr/>
                    <a:lstStyle/>
                    <a:p>
                      <a:pPr marL="0" marR="0" indent="-4445" algn="l">
                        <a:spcBef>
                          <a:spcPts val="0"/>
                        </a:spcBef>
                        <a:spcAft>
                          <a:spcPts val="0"/>
                        </a:spcAft>
                      </a:pPr>
                      <a:r>
                        <a:rPr lang="en-US" sz="2400">
                          <a:effectLst/>
                          <a:latin typeface="Arial" panose="020B0604020202020204" pitchFamily="34" charset="0"/>
                          <a:ea typeface="Cambria"/>
                          <a:cs typeface="Arial" panose="020B0604020202020204" pitchFamily="34" charset="0"/>
                        </a:rPr>
                        <a:t>Lexical + purely perfectivizing prefixes</a:t>
                      </a:r>
                    </a:p>
                    <a:p>
                      <a:pPr marL="0" marR="0" indent="-4445" algn="l">
                        <a:spcBef>
                          <a:spcPts val="0"/>
                        </a:spcBef>
                        <a:spcAft>
                          <a:spcPts val="0"/>
                        </a:spcAft>
                      </a:pPr>
                      <a:r>
                        <a:rPr lang="en-US" sz="2400">
                          <a:effectLst/>
                          <a:latin typeface="Arial" panose="020B0604020202020204" pitchFamily="34" charset="0"/>
                          <a:ea typeface="Cambria"/>
                          <a:cs typeface="Arial" panose="020B0604020202020204" pitchFamily="34" charset="0"/>
                        </a:rPr>
                        <a:t>(Natural Perfectives and Specialized Perfectives)</a:t>
                      </a:r>
                    </a:p>
                  </a:txBody>
                  <a:tcPr marL="68580" marR="68580" marT="0" marB="0"/>
                </a:tc>
                <a:extLst>
                  <a:ext uri="{0D108BD9-81ED-4DB2-BD59-A6C34878D82A}">
                    <a16:rowId xmlns:a16="http://schemas.microsoft.com/office/drawing/2014/main" val="10001"/>
                  </a:ext>
                </a:extLst>
              </a:tr>
              <a:tr h="370840">
                <a:tc>
                  <a:txBody>
                    <a:bodyPr/>
                    <a:lstStyle/>
                    <a:p>
                      <a:pPr marL="0" marR="0" indent="0" algn="l">
                        <a:spcBef>
                          <a:spcPts val="0"/>
                        </a:spcBef>
                        <a:spcAft>
                          <a:spcPts val="0"/>
                        </a:spcAft>
                      </a:pPr>
                      <a:r>
                        <a:rPr lang="en-US" sz="2400" b="0" dirty="0">
                          <a:effectLst/>
                          <a:latin typeface="Arial" panose="020B0604020202020204" pitchFamily="34" charset="0"/>
                          <a:ea typeface="Cambria"/>
                          <a:cs typeface="Arial" panose="020B0604020202020204" pitchFamily="34" charset="0"/>
                        </a:rPr>
                        <a:t>Imposition of </a:t>
                      </a:r>
                      <a:r>
                        <a:rPr lang="en-US" sz="2400" b="1" dirty="0">
                          <a:effectLst/>
                          <a:latin typeface="Arial" panose="020B0604020202020204" pitchFamily="34" charset="0"/>
                          <a:ea typeface="Cambria"/>
                          <a:cs typeface="Arial" panose="020B0604020202020204" pitchFamily="34" charset="0"/>
                        </a:rPr>
                        <a:t>external</a:t>
                      </a:r>
                      <a:r>
                        <a:rPr lang="en-US" sz="2400" b="0" dirty="0">
                          <a:effectLst/>
                          <a:latin typeface="Arial" panose="020B0604020202020204" pitchFamily="34" charset="0"/>
                          <a:ea typeface="Cambria"/>
                          <a:cs typeface="Arial" panose="020B0604020202020204" pitchFamily="34" charset="0"/>
                        </a:rPr>
                        <a:t> boundaries:</a:t>
                      </a:r>
                    </a:p>
                  </a:txBody>
                  <a:tcPr marL="68580" marR="68580" marT="0" marB="0"/>
                </a:tc>
                <a:tc>
                  <a:txBody>
                    <a:bodyPr/>
                    <a:lstStyle/>
                    <a:p>
                      <a:pPr marL="0" marR="0" indent="0" algn="l">
                        <a:spcBef>
                          <a:spcPts val="0"/>
                        </a:spcBef>
                        <a:spcAft>
                          <a:spcPts val="0"/>
                        </a:spcAft>
                      </a:pPr>
                      <a:r>
                        <a:rPr lang="en-US" sz="2400">
                          <a:effectLst/>
                          <a:latin typeface="Arial" panose="020B0604020202020204" pitchFamily="34" charset="0"/>
                          <a:ea typeface="Cambria"/>
                          <a:cs typeface="Arial" panose="020B0604020202020204" pitchFamily="34" charset="0"/>
                        </a:rPr>
                        <a:t>Mensural Classifiers</a:t>
                      </a:r>
                    </a:p>
                  </a:txBody>
                  <a:tcPr marL="68580" marR="68580" marT="0" marB="0"/>
                </a:tc>
                <a:tc>
                  <a:txBody>
                    <a:bodyPr/>
                    <a:lstStyle/>
                    <a:p>
                      <a:pPr marL="0" marR="0" indent="-4445" algn="l">
                        <a:spcBef>
                          <a:spcPts val="0"/>
                        </a:spcBef>
                        <a:spcAft>
                          <a:spcPts val="0"/>
                        </a:spcAft>
                      </a:pPr>
                      <a:r>
                        <a:rPr lang="en-US" sz="2400" dirty="0">
                          <a:effectLst/>
                          <a:latin typeface="Arial" panose="020B0604020202020204" pitchFamily="34" charset="0"/>
                          <a:ea typeface="Cambria"/>
                          <a:cs typeface="Arial" panose="020B0604020202020204" pitchFamily="34" charset="0"/>
                        </a:rPr>
                        <a:t>Procedural prefixes, a.k.a. </a:t>
                      </a:r>
                      <a:r>
                        <a:rPr lang="en-US" sz="2400" dirty="0" err="1">
                          <a:effectLst/>
                          <a:latin typeface="Arial" panose="020B0604020202020204" pitchFamily="34" charset="0"/>
                          <a:ea typeface="Cambria"/>
                          <a:cs typeface="Arial" panose="020B0604020202020204" pitchFamily="34" charset="0"/>
                        </a:rPr>
                        <a:t>Superlexical</a:t>
                      </a:r>
                      <a:r>
                        <a:rPr lang="en-US" sz="2400" dirty="0">
                          <a:effectLst/>
                          <a:latin typeface="Arial" panose="020B0604020202020204" pitchFamily="34" charset="0"/>
                          <a:ea typeface="Cambria"/>
                          <a:cs typeface="Arial" panose="020B0604020202020204" pitchFamily="34" charset="0"/>
                        </a:rPr>
                        <a:t>, </a:t>
                      </a:r>
                      <a:r>
                        <a:rPr lang="en-US" sz="2400" dirty="0" err="1">
                          <a:effectLst/>
                          <a:latin typeface="Arial" panose="020B0604020202020204" pitchFamily="34" charset="0"/>
                          <a:ea typeface="Cambria"/>
                          <a:cs typeface="Arial" panose="020B0604020202020204" pitchFamily="34" charset="0"/>
                        </a:rPr>
                        <a:t>Aktionsart</a:t>
                      </a:r>
                      <a:r>
                        <a:rPr lang="en-US" sz="2400" dirty="0">
                          <a:effectLst/>
                          <a:latin typeface="Arial" panose="020B0604020202020204" pitchFamily="34" charset="0"/>
                          <a:ea typeface="Cambria"/>
                          <a:cs typeface="Arial" panose="020B0604020202020204" pitchFamily="34" charset="0"/>
                        </a:rPr>
                        <a:t> prefixes</a:t>
                      </a:r>
                    </a:p>
                    <a:p>
                      <a:pPr marL="0" marR="0" indent="-4445" algn="l">
                        <a:spcBef>
                          <a:spcPts val="0"/>
                        </a:spcBef>
                        <a:spcAft>
                          <a:spcPts val="0"/>
                        </a:spcAft>
                      </a:pPr>
                      <a:r>
                        <a:rPr lang="en-US" sz="2400" dirty="0">
                          <a:effectLst/>
                          <a:latin typeface="Arial" panose="020B0604020202020204" pitchFamily="34" charset="0"/>
                          <a:ea typeface="Cambria"/>
                          <a:cs typeface="Arial" panose="020B0604020202020204" pitchFamily="34" charset="0"/>
                        </a:rPr>
                        <a:t>(Complex Act Perfectives and Single Act Perfectives)</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112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ECEDA9F-7540-1345-A1DD-045CFB602632}"/>
              </a:ext>
            </a:extLst>
          </p:cNvPr>
          <p:cNvSpPr txBox="1"/>
          <p:nvPr/>
        </p:nvSpPr>
        <p:spPr>
          <a:xfrm>
            <a:off x="873636" y="1074116"/>
            <a:ext cx="2749471" cy="608372"/>
          </a:xfrm>
          <a:prstGeom prst="rect">
            <a:avLst/>
          </a:prstGeom>
          <a:noFill/>
        </p:spPr>
        <p:txBody>
          <a:bodyPr wrap="none" rtlCol="0">
            <a:spAutoFit/>
          </a:bodyPr>
          <a:lstStyle/>
          <a:p>
            <a:pPr>
              <a:lnSpc>
                <a:spcPts val="4049"/>
              </a:lnSpc>
            </a:pPr>
            <a:r>
              <a:rPr lang="pt-BR" sz="4499" b="1" dirty="0">
                <a:latin typeface="Arial" panose="020B0604020202020204" pitchFamily="34" charset="0"/>
                <a:cs typeface="Arial" panose="020B0604020202020204" pitchFamily="34" charset="0"/>
              </a:rPr>
              <a:t>Overview</a:t>
            </a:r>
            <a:endParaRPr lang="pt-BR" sz="4499"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947505FD-3D38-4944-BFFB-A836ECD08BF4}"/>
              </a:ext>
            </a:extLst>
          </p:cNvPr>
          <p:cNvSpPr txBox="1"/>
          <p:nvPr/>
        </p:nvSpPr>
        <p:spPr>
          <a:xfrm>
            <a:off x="873635" y="2072640"/>
            <a:ext cx="9665554" cy="3138167"/>
          </a:xfrm>
          <a:prstGeom prst="rect">
            <a:avLst/>
          </a:prstGeom>
          <a:noFill/>
        </p:spPr>
        <p:txBody>
          <a:bodyPr wrap="square" rtlCol="0">
            <a:spAutoFit/>
          </a:bodyPr>
          <a:lstStyle/>
          <a:p>
            <a:pPr marL="557138" indent="-557138">
              <a:lnSpc>
                <a:spcPts val="4049"/>
              </a:lnSpc>
              <a:buFont typeface="+mj-lt"/>
              <a:buAutoNum type="arabicPeriod"/>
            </a:pPr>
            <a:r>
              <a:rPr lang="pt-BR" sz="3300" dirty="0" err="1">
                <a:latin typeface="Arial" panose="020B0604020202020204" pitchFamily="34" charset="0"/>
                <a:cs typeface="Arial" panose="020B0604020202020204" pitchFamily="34" charset="0"/>
              </a:rPr>
              <a:t>How</a:t>
            </a:r>
            <a:r>
              <a:rPr lang="pt-BR" sz="3300" dirty="0">
                <a:latin typeface="Arial" panose="020B0604020202020204" pitchFamily="34" charset="0"/>
                <a:cs typeface="Arial" panose="020B0604020202020204" pitchFamily="34" charset="0"/>
              </a:rPr>
              <a:t> it </a:t>
            </a:r>
            <a:r>
              <a:rPr lang="pt-BR" sz="3300" dirty="0" err="1">
                <a:latin typeface="Arial" panose="020B0604020202020204" pitchFamily="34" charset="0"/>
                <a:cs typeface="Arial" panose="020B0604020202020204" pitchFamily="34" charset="0"/>
              </a:rPr>
              <a:t>all</a:t>
            </a:r>
            <a:r>
              <a:rPr lang="pt-BR" sz="3300" dirty="0">
                <a:latin typeface="Arial" panose="020B0604020202020204" pitchFamily="34" charset="0"/>
                <a:cs typeface="Arial" panose="020B0604020202020204" pitchFamily="34" charset="0"/>
              </a:rPr>
              <a:t> </a:t>
            </a:r>
            <a:r>
              <a:rPr lang="pt-BR" sz="3300" dirty="0" err="1">
                <a:latin typeface="Arial" panose="020B0604020202020204" pitchFamily="34" charset="0"/>
                <a:cs typeface="Arial" panose="020B0604020202020204" pitchFamily="34" charset="0"/>
              </a:rPr>
              <a:t>started</a:t>
            </a:r>
            <a:endParaRPr lang="pt-BR" sz="3300" dirty="0">
              <a:latin typeface="Arial" panose="020B0604020202020204" pitchFamily="34" charset="0"/>
              <a:cs typeface="Arial" panose="020B0604020202020204" pitchFamily="34" charset="0"/>
            </a:endParaRPr>
          </a:p>
          <a:p>
            <a:pPr marL="557138" indent="-557138">
              <a:lnSpc>
                <a:spcPts val="4049"/>
              </a:lnSpc>
              <a:buFont typeface="+mj-lt"/>
              <a:buAutoNum type="arabicPeriod"/>
            </a:pPr>
            <a:r>
              <a:rPr lang="pt-BR" sz="3300" dirty="0" err="1">
                <a:latin typeface="Arial" panose="020B0604020202020204" pitchFamily="34" charset="0"/>
                <a:cs typeface="Arial" panose="020B0604020202020204" pitchFamily="34" charset="0"/>
              </a:rPr>
              <a:t>Russian</a:t>
            </a:r>
            <a:r>
              <a:rPr lang="pt-BR" sz="3300" dirty="0">
                <a:latin typeface="Arial" panose="020B0604020202020204" pitchFamily="34" charset="0"/>
                <a:cs typeface="Arial" panose="020B0604020202020204" pitchFamily="34" charset="0"/>
              </a:rPr>
              <a:t> verbal prefixes: a crash </a:t>
            </a:r>
            <a:r>
              <a:rPr lang="pt-BR" sz="3300" dirty="0" err="1">
                <a:latin typeface="Arial" panose="020B0604020202020204" pitchFamily="34" charset="0"/>
                <a:cs typeface="Arial" panose="020B0604020202020204" pitchFamily="34" charset="0"/>
              </a:rPr>
              <a:t>course</a:t>
            </a:r>
            <a:endParaRPr lang="pt-BR" sz="3300" dirty="0">
              <a:latin typeface="Arial" panose="020B0604020202020204" pitchFamily="34" charset="0"/>
              <a:cs typeface="Arial" panose="020B0604020202020204" pitchFamily="34" charset="0"/>
            </a:endParaRPr>
          </a:p>
          <a:p>
            <a:pPr marL="557138" indent="-557138">
              <a:lnSpc>
                <a:spcPts val="4049"/>
              </a:lnSpc>
              <a:buFont typeface="+mj-lt"/>
              <a:buAutoNum type="arabicPeriod"/>
            </a:pPr>
            <a:r>
              <a:rPr lang="pt-BR" sz="3300" dirty="0" err="1">
                <a:latin typeface="Arial" panose="020B0604020202020204" pitchFamily="34" charset="0"/>
                <a:cs typeface="Arial" panose="020B0604020202020204" pitchFamily="34" charset="0"/>
              </a:rPr>
              <a:t>Why</a:t>
            </a:r>
            <a:r>
              <a:rPr lang="pt-BR" sz="3300" dirty="0">
                <a:latin typeface="Arial" panose="020B0604020202020204" pitchFamily="34" charset="0"/>
                <a:cs typeface="Arial" panose="020B0604020202020204" pitchFamily="34" charset="0"/>
              </a:rPr>
              <a:t> “numeral </a:t>
            </a:r>
            <a:r>
              <a:rPr lang="pt-BR" sz="3300" dirty="0" err="1">
                <a:latin typeface="Arial" panose="020B0604020202020204" pitchFamily="34" charset="0"/>
                <a:cs typeface="Arial" panose="020B0604020202020204" pitchFamily="34" charset="0"/>
              </a:rPr>
              <a:t>classifiers</a:t>
            </a:r>
            <a:r>
              <a:rPr lang="pt-BR" sz="3300" dirty="0">
                <a:latin typeface="Arial" panose="020B0604020202020204" pitchFamily="34" charset="0"/>
                <a:cs typeface="Arial" panose="020B0604020202020204" pitchFamily="34" charset="0"/>
              </a:rPr>
              <a:t>” are </a:t>
            </a:r>
            <a:r>
              <a:rPr lang="pt-BR" sz="3300" dirty="0" err="1">
                <a:latin typeface="Arial" panose="020B0604020202020204" pitchFamily="34" charset="0"/>
                <a:cs typeface="Arial" panose="020B0604020202020204" pitchFamily="34" charset="0"/>
              </a:rPr>
              <a:t>really</a:t>
            </a:r>
            <a:r>
              <a:rPr lang="pt-BR" sz="3300" dirty="0">
                <a:latin typeface="Arial" panose="020B0604020202020204" pitchFamily="34" charset="0"/>
                <a:cs typeface="Arial" panose="020B0604020202020204" pitchFamily="34" charset="0"/>
              </a:rPr>
              <a:t> </a:t>
            </a:r>
            <a:r>
              <a:rPr lang="pt-BR" sz="3300" dirty="0" err="1">
                <a:latin typeface="Arial" panose="020B0604020202020204" pitchFamily="34" charset="0"/>
                <a:cs typeface="Arial" panose="020B0604020202020204" pitchFamily="34" charset="0"/>
              </a:rPr>
              <a:t>noun</a:t>
            </a:r>
            <a:r>
              <a:rPr lang="pt-BR" sz="3300" dirty="0">
                <a:latin typeface="Arial" panose="020B0604020202020204" pitchFamily="34" charset="0"/>
                <a:cs typeface="Arial" panose="020B0604020202020204" pitchFamily="34" charset="0"/>
              </a:rPr>
              <a:t> </a:t>
            </a:r>
            <a:r>
              <a:rPr lang="pt-BR" sz="3300" dirty="0" err="1">
                <a:latin typeface="Arial" panose="020B0604020202020204" pitchFamily="34" charset="0"/>
                <a:cs typeface="Arial" panose="020B0604020202020204" pitchFamily="34" charset="0"/>
              </a:rPr>
              <a:t>classifiers</a:t>
            </a:r>
            <a:endParaRPr lang="pt-BR" sz="3300" dirty="0">
              <a:latin typeface="Arial" panose="020B0604020202020204" pitchFamily="34" charset="0"/>
              <a:cs typeface="Arial" panose="020B0604020202020204" pitchFamily="34" charset="0"/>
            </a:endParaRPr>
          </a:p>
          <a:p>
            <a:pPr marL="557138" indent="-557138">
              <a:lnSpc>
                <a:spcPts val="4049"/>
              </a:lnSpc>
              <a:buFont typeface="+mj-lt"/>
              <a:buAutoNum type="arabicPeriod"/>
            </a:pPr>
            <a:r>
              <a:rPr lang="pt-BR" sz="3300" dirty="0" err="1">
                <a:latin typeface="Arial" panose="020B0604020202020204" pitchFamily="34" charset="0"/>
                <a:cs typeface="Arial" panose="020B0604020202020204" pitchFamily="34" charset="0"/>
              </a:rPr>
              <a:t>Why</a:t>
            </a:r>
            <a:r>
              <a:rPr lang="pt-BR" sz="3300" dirty="0">
                <a:latin typeface="Arial" panose="020B0604020202020204" pitchFamily="34" charset="0"/>
                <a:cs typeface="Arial" panose="020B0604020202020204" pitchFamily="34" charset="0"/>
              </a:rPr>
              <a:t> </a:t>
            </a:r>
            <a:r>
              <a:rPr lang="pt-BR" sz="3300" dirty="0" err="1">
                <a:latin typeface="Arial" panose="020B0604020202020204" pitchFamily="34" charset="0"/>
                <a:cs typeface="Arial" panose="020B0604020202020204" pitchFamily="34" charset="0"/>
              </a:rPr>
              <a:t>Russian</a:t>
            </a:r>
            <a:r>
              <a:rPr lang="pt-BR" sz="3300" dirty="0">
                <a:latin typeface="Arial" panose="020B0604020202020204" pitchFamily="34" charset="0"/>
                <a:cs typeface="Arial" panose="020B0604020202020204" pitchFamily="34" charset="0"/>
              </a:rPr>
              <a:t> prefixes are </a:t>
            </a:r>
            <a:r>
              <a:rPr lang="pt-BR" sz="3300" dirty="0" err="1">
                <a:latin typeface="Arial" panose="020B0604020202020204" pitchFamily="34" charset="0"/>
                <a:cs typeface="Arial" panose="020B0604020202020204" pitchFamily="34" charset="0"/>
              </a:rPr>
              <a:t>verb</a:t>
            </a:r>
            <a:r>
              <a:rPr lang="pt-BR" sz="3300" dirty="0">
                <a:latin typeface="Arial" panose="020B0604020202020204" pitchFamily="34" charset="0"/>
                <a:cs typeface="Arial" panose="020B0604020202020204" pitchFamily="34" charset="0"/>
              </a:rPr>
              <a:t> </a:t>
            </a:r>
            <a:r>
              <a:rPr lang="pt-BR" sz="3300" dirty="0" err="1">
                <a:latin typeface="Arial" panose="020B0604020202020204" pitchFamily="34" charset="0"/>
                <a:cs typeface="Arial" panose="020B0604020202020204" pitchFamily="34" charset="0"/>
              </a:rPr>
              <a:t>classifiers</a:t>
            </a:r>
            <a:endParaRPr lang="pt-BR" sz="3300" dirty="0">
              <a:latin typeface="Arial" panose="020B0604020202020204" pitchFamily="34" charset="0"/>
              <a:cs typeface="Arial" panose="020B0604020202020204" pitchFamily="34" charset="0"/>
            </a:endParaRPr>
          </a:p>
          <a:p>
            <a:pPr marL="557138" indent="-557138">
              <a:lnSpc>
                <a:spcPts val="4049"/>
              </a:lnSpc>
              <a:buFont typeface="+mj-lt"/>
              <a:buAutoNum type="arabicPeriod"/>
            </a:pPr>
            <a:r>
              <a:rPr lang="pt-BR" sz="3300" dirty="0" err="1">
                <a:latin typeface="Arial" panose="020B0604020202020204" pitchFamily="34" charset="0"/>
                <a:cs typeface="Arial" panose="020B0604020202020204" pitchFamily="34" charset="0"/>
              </a:rPr>
              <a:t>Further</a:t>
            </a:r>
            <a:r>
              <a:rPr lang="pt-BR" sz="3300" dirty="0">
                <a:latin typeface="Arial" panose="020B0604020202020204" pitchFamily="34" charset="0"/>
                <a:cs typeface="Arial" panose="020B0604020202020204" pitchFamily="34" charset="0"/>
              </a:rPr>
              <a:t> </a:t>
            </a:r>
            <a:r>
              <a:rPr lang="pt-BR" sz="3300" dirty="0" err="1">
                <a:latin typeface="Arial" panose="020B0604020202020204" pitchFamily="34" charset="0"/>
                <a:cs typeface="Arial" panose="020B0604020202020204" pitchFamily="34" charset="0"/>
              </a:rPr>
              <a:t>typological</a:t>
            </a:r>
            <a:r>
              <a:rPr lang="pt-BR" sz="3300" dirty="0">
                <a:latin typeface="Arial" panose="020B0604020202020204" pitchFamily="34" charset="0"/>
                <a:cs typeface="Arial" panose="020B0604020202020204" pitchFamily="34" charset="0"/>
              </a:rPr>
              <a:t> </a:t>
            </a:r>
            <a:r>
              <a:rPr lang="pt-BR" sz="3300" dirty="0" err="1">
                <a:latin typeface="Arial" panose="020B0604020202020204" pitchFamily="34" charset="0"/>
                <a:cs typeface="Arial" panose="020B0604020202020204" pitchFamily="34" charset="0"/>
              </a:rPr>
              <a:t>parallels</a:t>
            </a:r>
            <a:endParaRPr lang="pt-BR" sz="3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061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ADC739C-5CED-2847-8B80-5FD5BCC58CFB}"/>
              </a:ext>
            </a:extLst>
          </p:cNvPr>
          <p:cNvSpPr>
            <a:spLocks noGrp="1"/>
          </p:cNvSpPr>
          <p:nvPr>
            <p:ph type="title"/>
          </p:nvPr>
        </p:nvSpPr>
        <p:spPr/>
        <p:txBody>
          <a:bodyPr>
            <a:normAutofit/>
          </a:bodyPr>
          <a:lstStyle/>
          <a:p>
            <a:r>
              <a:rPr lang="nb-NO" altLang="en-NO" sz="32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Procedural</a:t>
            </a:r>
            <a:r>
              <a:rPr lang="nb-NO" altLang="en-NO"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Prefixes</a:t>
            </a:r>
            <a:r>
              <a:rPr lang="nb-NO" altLang="en-NO"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as </a:t>
            </a:r>
            <a:r>
              <a:rPr lang="nb-NO" altLang="en-NO" sz="32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Mensural</a:t>
            </a:r>
            <a:r>
              <a:rPr lang="nb-NO" altLang="en-NO"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Classifiers</a:t>
            </a:r>
            <a:endParaRPr lang="nb-NO" altLang="en-NO"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5058" name="Content Placeholder 2">
            <a:extLst>
              <a:ext uri="{FF2B5EF4-FFF2-40B4-BE49-F238E27FC236}">
                <a16:creationId xmlns:a16="http://schemas.microsoft.com/office/drawing/2014/main" id="{59AD3C63-6343-AD46-BFCE-DD9577D02D43}"/>
              </a:ext>
            </a:extLst>
          </p:cNvPr>
          <p:cNvSpPr>
            <a:spLocks noGrp="1"/>
          </p:cNvSpPr>
          <p:nvPr>
            <p:ph idx="1"/>
          </p:nvPr>
        </p:nvSpPr>
        <p:spPr>
          <a:xfrm>
            <a:off x="838200" y="1592263"/>
            <a:ext cx="11213123" cy="4533900"/>
          </a:xfrm>
        </p:spPr>
        <p:txBody>
          <a:bodyPr>
            <a:normAutofit fontScale="70000" lnSpcReduction="20000"/>
          </a:bodyPr>
          <a:lstStyle/>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(1)	a.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yi</a:t>
            </a:r>
            <a:r>
              <a:rPr lang="en-US" altLang="en-NO" i="1" dirty="0">
                <a:latin typeface="Arial" panose="020B0604020202020204" pitchFamily="34" charset="0"/>
                <a:ea typeface="ＭＳ Ｐゴシック" panose="020B0600070205080204" pitchFamily="34" charset="-128"/>
                <a:cs typeface="Arial" panose="020B0604020202020204" pitchFamily="34" charset="0"/>
              </a:rPr>
              <a:t>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bei</a:t>
            </a:r>
            <a:r>
              <a:rPr lang="en-US" altLang="en-NO" i="1" dirty="0">
                <a:latin typeface="Arial" panose="020B0604020202020204" pitchFamily="34" charset="0"/>
                <a:ea typeface="ＭＳ Ｐゴシック" panose="020B0600070205080204" pitchFamily="34" charset="-128"/>
                <a:cs typeface="Arial" panose="020B0604020202020204" pitchFamily="34" charset="0"/>
              </a:rPr>
              <a:t>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pijiu</a:t>
            </a:r>
            <a:r>
              <a:rPr lang="en-US" altLang="en-NO" dirty="0">
                <a:latin typeface="Arial" panose="020B0604020202020204" pitchFamily="34" charset="0"/>
                <a:ea typeface="ＭＳ Ｐゴシック" panose="020B0600070205080204" pitchFamily="34" charset="-128"/>
                <a:cs typeface="Arial" panose="020B0604020202020204" pitchFamily="34" charset="0"/>
              </a:rPr>
              <a:t>		(Mandarin Chinese: Gao and Malt 2009: 1129)</a:t>
            </a: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one	</a:t>
            </a:r>
            <a:r>
              <a:rPr lang="en-US" altLang="en-NO" dirty="0" err="1">
                <a:latin typeface="Arial" panose="020B0604020202020204" pitchFamily="34" charset="0"/>
                <a:ea typeface="ＭＳ Ｐゴシック" panose="020B0600070205080204" pitchFamily="34" charset="-128"/>
                <a:cs typeface="Arial" panose="020B0604020202020204" pitchFamily="34" charset="0"/>
              </a:rPr>
              <a:t>cl:glass</a:t>
            </a:r>
            <a:r>
              <a:rPr lang="en-US" altLang="en-NO" dirty="0">
                <a:latin typeface="Arial" panose="020B0604020202020204" pitchFamily="34" charset="0"/>
                <a:ea typeface="ＭＳ Ｐゴシック" panose="020B0600070205080204" pitchFamily="34" charset="-128"/>
                <a:cs typeface="Arial" panose="020B0604020202020204" pitchFamily="34" charset="0"/>
              </a:rPr>
              <a:t>	beer</a:t>
            </a: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a glass of beer</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(1)	b.	</a:t>
            </a:r>
            <a:r>
              <a:rPr lang="en-US" altLang="en-US" i="1" dirty="0">
                <a:latin typeface="Arial" panose="020B0604020202020204" pitchFamily="34" charset="0"/>
                <a:ea typeface="ＭＳ Ｐゴシック" panose="020B0600070205080204" pitchFamily="34" charset="-128"/>
                <a:cs typeface="Arial" panose="020B0604020202020204" pitchFamily="34" charset="0"/>
              </a:rPr>
              <a:t>’</a:t>
            </a:r>
            <a:r>
              <a:rPr lang="en-US" altLang="en-NO" i="1" dirty="0">
                <a:latin typeface="Arial" panose="020B0604020202020204" pitchFamily="34" charset="0"/>
                <a:ea typeface="ＭＳ Ｐゴシック" panose="020B0600070205080204" pitchFamily="34" charset="-128"/>
                <a:cs typeface="Arial" panose="020B0604020202020204" pitchFamily="34" charset="0"/>
              </a:rPr>
              <a:t>um-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p</a:t>
            </a:r>
            <a:r>
              <a:rPr lang="en-US" altLang="en-US" i="1" dirty="0" err="1">
                <a:latin typeface="Arial" panose="020B0604020202020204" pitchFamily="34" charset="0"/>
                <a:ea typeface="ＭＳ Ｐゴシック" panose="020B0600070205080204" pitchFamily="34" charset="-128"/>
                <a:cs typeface="Arial" panose="020B0604020202020204" pitchFamily="34" charset="0"/>
              </a:rPr>
              <a:t>’</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íit</a:t>
            </a:r>
            <a:r>
              <a:rPr lang="en-US" altLang="en-NO" i="1" dirty="0">
                <a:latin typeface="Arial" panose="020B0604020202020204" pitchFamily="34" charset="0"/>
                <a:ea typeface="ＭＳ Ｐゴシック" panose="020B0600070205080204" pitchFamily="34" charset="-128"/>
                <a:cs typeface="Arial" panose="020B0604020202020204" pitchFamily="34" charset="0"/>
              </a:rPr>
              <a:t>		</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há</a:t>
            </a:r>
            <a:r>
              <a:rPr lang="en-US" altLang="en-US" i="1" dirty="0" err="1">
                <a:latin typeface="Arial" panose="020B0604020202020204" pitchFamily="34" charset="0"/>
                <a:ea typeface="ＭＳ Ｐゴシック" panose="020B0600070205080204" pitchFamily="34" charset="-128"/>
                <a:cs typeface="Arial" panose="020B0604020202020204" pitchFamily="34" charset="0"/>
              </a:rPr>
              <a:t>’</a:t>
            </a:r>
            <a:r>
              <a:rPr lang="en-US" altLang="en-NO" i="1" dirty="0" err="1">
                <a:latin typeface="Arial" panose="020B0604020202020204" pitchFamily="34" charset="0"/>
                <a:ea typeface="ＭＳ Ｐゴシック" panose="020B0600070205080204" pitchFamily="34" charset="-128"/>
                <a:cs typeface="Arial" panose="020B0604020202020204" pitchFamily="34" charset="0"/>
              </a:rPr>
              <a:t>as</a:t>
            </a:r>
            <a:r>
              <a:rPr lang="en-US" altLang="en-NO" dirty="0">
                <a:latin typeface="Arial" panose="020B0604020202020204" pitchFamily="34" charset="0"/>
                <a:ea typeface="ＭＳ Ｐゴシック" panose="020B0600070205080204" pitchFamily="34" charset="-128"/>
                <a:cs typeface="Arial" panose="020B0604020202020204" pitchFamily="34" charset="0"/>
              </a:rPr>
              <a:t>	(Yucatec Maya; Lucy 1992: 74)</a:t>
            </a: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 	</a:t>
            </a:r>
            <a:r>
              <a:rPr lang="en-US" altLang="en-NO" dirty="0" err="1">
                <a:latin typeface="Arial" panose="020B0604020202020204" pitchFamily="34" charset="0"/>
                <a:ea typeface="ＭＳ Ｐゴシック" panose="020B0600070205080204" pitchFamily="34" charset="-128"/>
                <a:cs typeface="Arial" panose="020B0604020202020204" pitchFamily="34" charset="0"/>
              </a:rPr>
              <a:t>cl:little-bit</a:t>
            </a:r>
            <a:r>
              <a:rPr lang="en-US" altLang="en-NO" dirty="0">
                <a:latin typeface="Arial" panose="020B0604020202020204" pitchFamily="34" charset="0"/>
                <a:ea typeface="ＭＳ Ｐゴシック" panose="020B0600070205080204" pitchFamily="34" charset="-128"/>
                <a:cs typeface="Arial" panose="020B0604020202020204" pitchFamily="34" charset="0"/>
              </a:rPr>
              <a:t>/some	banana</a:t>
            </a: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a little bit of/some banana</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en-NO"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(2)	a.	</a:t>
            </a:r>
            <a:r>
              <a:rPr lang="cs-CZ" altLang="en-NO" i="1" dirty="0">
                <a:latin typeface="Arial" panose="020B0604020202020204" pitchFamily="34" charset="0"/>
                <a:ea typeface="ＭＳ Ｐゴシック" panose="020B0600070205080204" pitchFamily="34" charset="-128"/>
                <a:cs typeface="Arial" panose="020B0604020202020204" pitchFamily="34" charset="0"/>
              </a:rPr>
              <a:t>po</a:t>
            </a:r>
            <a:r>
              <a:rPr lang="en-US" altLang="en-NO" i="1" dirty="0">
                <a:latin typeface="Arial" panose="020B0604020202020204" pitchFamily="34" charset="0"/>
                <a:ea typeface="ＭＳ Ｐゴシック" panose="020B0600070205080204" pitchFamily="34" charset="-128"/>
                <a:cs typeface="Arial" panose="020B0604020202020204" pitchFamily="34" charset="0"/>
              </a:rPr>
              <a:t>-		</a:t>
            </a:r>
            <a:r>
              <a:rPr lang="cs-CZ" altLang="en-NO" i="1" dirty="0" err="1">
                <a:latin typeface="Arial" panose="020B0604020202020204" pitchFamily="34" charset="0"/>
                <a:ea typeface="ＭＳ Ｐゴシック" panose="020B0600070205080204" pitchFamily="34" charset="-128"/>
                <a:cs typeface="Arial" panose="020B0604020202020204" pitchFamily="34" charset="0"/>
              </a:rPr>
              <a:t>sidet</a:t>
            </a:r>
            <a:r>
              <a:rPr lang="cs-CZ" altLang="en-NO" i="1"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	</a:t>
            </a:r>
            <a:r>
              <a:rPr lang="ru-RU"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NO" dirty="0">
                <a:latin typeface="Arial" panose="020B0604020202020204" pitchFamily="34" charset="0"/>
                <a:ea typeface="ＭＳ Ｐゴシック" panose="020B0600070205080204" pitchFamily="34" charset="-128"/>
                <a:cs typeface="Arial" panose="020B0604020202020204" pitchFamily="34" charset="0"/>
              </a:rPr>
              <a:t>(Russian)</a:t>
            </a: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SOME		sit</a:t>
            </a: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sit for a while</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NO" dirty="0">
                <a:latin typeface="Arial" panose="020B0604020202020204" pitchFamily="34" charset="0"/>
                <a:ea typeface="ＭＳ Ｐゴシック" panose="020B0600070205080204" pitchFamily="34" charset="-128"/>
                <a:cs typeface="Arial" panose="020B0604020202020204" pitchFamily="34" charset="0"/>
              </a:rPr>
              <a:t> </a:t>
            </a:r>
          </a:p>
          <a:p>
            <a:pPr marL="0" indent="0">
              <a:buNone/>
            </a:pP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45059" name="Picture 4">
            <a:extLst>
              <a:ext uri="{FF2B5EF4-FFF2-40B4-BE49-F238E27FC236}">
                <a16:creationId xmlns:a16="http://schemas.microsoft.com/office/drawing/2014/main" id="{E2AB8990-06F3-0145-8AC0-688B23533A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7800" y="2017835"/>
            <a:ext cx="203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7565A879-D72D-9E4C-BA7B-260955945A3E}"/>
              </a:ext>
            </a:extLst>
          </p:cNvPr>
          <p:cNvCxnSpPr>
            <a:cxnSpLocks noChangeShapeType="1"/>
          </p:cNvCxnSpPr>
          <p:nvPr/>
        </p:nvCxnSpPr>
        <p:spPr bwMode="auto">
          <a:xfrm>
            <a:off x="7243764" y="6027738"/>
            <a:ext cx="1963737" cy="0"/>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B4BDD1FC-4C57-654D-BB6B-1ED842A50350}"/>
              </a:ext>
            </a:extLst>
          </p:cNvPr>
          <p:cNvCxnSpPr>
            <a:cxnSpLocks noChangeShapeType="1"/>
          </p:cNvCxnSpPr>
          <p:nvPr/>
        </p:nvCxnSpPr>
        <p:spPr bwMode="auto">
          <a:xfrm>
            <a:off x="9207500" y="6027738"/>
            <a:ext cx="698500" cy="0"/>
          </a:xfrm>
          <a:prstGeom prst="line">
            <a:avLst/>
          </a:prstGeom>
          <a:noFill/>
          <a:ln w="25400">
            <a:solidFill>
              <a:schemeClr val="accent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C824177C-F899-CF4C-8AC7-575691ACD662}"/>
              </a:ext>
            </a:extLst>
          </p:cNvPr>
          <p:cNvCxnSpPr>
            <a:cxnSpLocks noChangeShapeType="1"/>
          </p:cNvCxnSpPr>
          <p:nvPr/>
        </p:nvCxnSpPr>
        <p:spPr bwMode="auto">
          <a:xfrm>
            <a:off x="6545263" y="6027738"/>
            <a:ext cx="698500" cy="0"/>
          </a:xfrm>
          <a:prstGeom prst="line">
            <a:avLst/>
          </a:prstGeom>
          <a:noFill/>
          <a:ln w="25400">
            <a:solidFill>
              <a:schemeClr val="accent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5063" name="Picture 11">
            <a:extLst>
              <a:ext uri="{FF2B5EF4-FFF2-40B4-BE49-F238E27FC236}">
                <a16:creationId xmlns:a16="http://schemas.microsoft.com/office/drawing/2014/main" id="{9C9B4ED0-AFB8-9840-8D37-8F776A2242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4" y="4637088"/>
            <a:ext cx="18494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350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A294257F-D841-CD48-8A95-5FCDFA3FA06D}"/>
              </a:ext>
            </a:extLst>
          </p:cNvPr>
          <p:cNvSpPr>
            <a:spLocks noGrp="1"/>
          </p:cNvSpPr>
          <p:nvPr>
            <p:ph type="title"/>
          </p:nvPr>
        </p:nvSpPr>
        <p:spPr>
          <a:xfrm>
            <a:off x="774089" y="335207"/>
            <a:ext cx="10015661" cy="1096962"/>
          </a:xfrm>
        </p:spPr>
        <p:txBody>
          <a:bodyPr>
            <a:normAutofit/>
          </a:bodyPr>
          <a:lstStyle/>
          <a:p>
            <a:r>
              <a:rPr lang="nb-NO" altLang="en-NO" sz="3200" dirty="0">
                <a:latin typeface="Arial" panose="020B0604020202020204" pitchFamily="34" charset="0"/>
                <a:ea typeface="ＭＳ Ｐゴシック" panose="020B0600070205080204" pitchFamily="34" charset="-128"/>
                <a:cs typeface="Arial" panose="020B0604020202020204" pitchFamily="34" charset="0"/>
              </a:rPr>
              <a:t>Russian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Examples</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br>
              <a:rPr lang="nb-NO" altLang="en-NO" sz="3200" dirty="0">
                <a:latin typeface="Arial" panose="020B0604020202020204" pitchFamily="34" charset="0"/>
                <a:ea typeface="ＭＳ Ｐゴシック" panose="020B0600070205080204" pitchFamily="34" charset="-128"/>
                <a:cs typeface="Arial" panose="020B0604020202020204" pitchFamily="34" charset="0"/>
              </a:rPr>
            </a:b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Sortal</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and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Mensural</a:t>
            </a:r>
            <a:r>
              <a:rPr lang="nb-NO" altLang="en-NO" sz="32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3200"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en-NO" sz="3200" dirty="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E3B33727-E9D8-E647-806C-E92C7B501EFE}"/>
              </a:ext>
            </a:extLst>
          </p:cNvPr>
          <p:cNvGraphicFramePr>
            <a:graphicFrameLocks noGrp="1"/>
          </p:cNvGraphicFramePr>
          <p:nvPr>
            <p:ph idx="1"/>
            <p:extLst>
              <p:ext uri="{D42A27DB-BD31-4B8C-83A1-F6EECF244321}">
                <p14:modId xmlns:p14="http://schemas.microsoft.com/office/powerpoint/2010/main" val="2877695493"/>
              </p:ext>
            </p:extLst>
          </p:nvPr>
        </p:nvGraphicFramePr>
        <p:xfrm>
          <a:off x="367748" y="1431573"/>
          <a:ext cx="11668540" cy="5180965"/>
        </p:xfrm>
        <a:graphic>
          <a:graphicData uri="http://schemas.openxmlformats.org/drawingml/2006/table">
            <a:tbl>
              <a:tblPr/>
              <a:tblGrid>
                <a:gridCol w="2761936">
                  <a:extLst>
                    <a:ext uri="{9D8B030D-6E8A-4147-A177-3AD203B41FA5}">
                      <a16:colId xmlns:a16="http://schemas.microsoft.com/office/drawing/2014/main" val="2082334341"/>
                    </a:ext>
                  </a:extLst>
                </a:gridCol>
                <a:gridCol w="3300933">
                  <a:extLst>
                    <a:ext uri="{9D8B030D-6E8A-4147-A177-3AD203B41FA5}">
                      <a16:colId xmlns:a16="http://schemas.microsoft.com/office/drawing/2014/main" val="876439986"/>
                    </a:ext>
                  </a:extLst>
                </a:gridCol>
                <a:gridCol w="5605671">
                  <a:extLst>
                    <a:ext uri="{9D8B030D-6E8A-4147-A177-3AD203B41FA5}">
                      <a16:colId xmlns:a16="http://schemas.microsoft.com/office/drawing/2014/main" val="4166688338"/>
                    </a:ext>
                  </a:extLst>
                </a:gridCol>
              </a:tblGrid>
              <a:tr h="487363">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900" b="1" i="0" u="none" strike="noStrike" cap="none" normalizeH="0" baseline="0" dirty="0">
                          <a:ln>
                            <a:noFill/>
                          </a:ln>
                          <a:solidFill>
                            <a:srgbClr val="FFFFFF"/>
                          </a:solidFill>
                          <a:effectLst/>
                          <a:latin typeface="Arial" panose="020B0604020202020204" pitchFamily="34" charset="0"/>
                          <a:ea typeface="Cambria" panose="02040503050406030204" pitchFamily="18" charset="0"/>
                          <a:cs typeface="Arial" panose="020B0604020202020204" pitchFamily="34" charset="0"/>
                        </a:rPr>
                        <a:t>Type of Classifier</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900" b="1" i="0" u="none" strike="noStrike" cap="none" normalizeH="0" baseline="0">
                          <a:ln>
                            <a:noFill/>
                          </a:ln>
                          <a:solidFill>
                            <a:srgbClr val="FFFFFF"/>
                          </a:solidFill>
                          <a:effectLst/>
                          <a:latin typeface="Arial" panose="020B0604020202020204" pitchFamily="34" charset="0"/>
                          <a:ea typeface="Cambria" panose="02040503050406030204" pitchFamily="18" charset="0"/>
                          <a:cs typeface="Arial" panose="020B0604020202020204" pitchFamily="34" charset="0"/>
                        </a:rPr>
                        <a:t>Russian Perfectivizing Prefixes</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900" b="1" i="0" u="none" strike="noStrike" cap="none" normalizeH="0" baseline="0" dirty="0">
                          <a:ln>
                            <a:noFill/>
                          </a:ln>
                          <a:solidFill>
                            <a:srgbClr val="FFFFFF"/>
                          </a:solidFill>
                          <a:effectLst/>
                          <a:latin typeface="Arial" panose="020B0604020202020204" pitchFamily="34" charset="0"/>
                          <a:ea typeface="Cambria" panose="02040503050406030204" pitchFamily="18" charset="0"/>
                          <a:cs typeface="Arial" panose="020B0604020202020204" pitchFamily="34" charset="0"/>
                        </a:rPr>
                        <a:t>Russian Examples</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978864144"/>
                  </a:ext>
                </a:extLst>
              </a:tr>
              <a:tr h="1127125">
                <a:tc>
                  <a:txBody>
                    <a:bodyPr/>
                    <a:lstStyle>
                      <a:lvl1pPr marL="269875" indent="-269875"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269875" marR="0" lvl="0" indent="-269875" algn="l" defTabSz="457200" rtl="0" eaLnBrk="1" fontAlgn="base" latinLnBrk="0" hangingPunct="1">
                        <a:lnSpc>
                          <a:spcPct val="100000"/>
                        </a:lnSpc>
                        <a:spcBef>
                          <a:spcPts val="600"/>
                        </a:spcBef>
                        <a:spcAft>
                          <a:spcPct val="0"/>
                        </a:spcAft>
                        <a:buClrTx/>
                        <a:buSzTx/>
                        <a:buFontTx/>
                        <a:buNone/>
                        <a:tabLst/>
                      </a:pPr>
                      <a:r>
                        <a:rPr kumimoji="0" lang="en-US" altLang="en-NO" sz="1900" b="0" i="0"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(1)	Individual Classifiers</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altLang="en-NO" sz="1900" b="0" i="0"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(Sortal)</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Natural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po</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za</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etc. </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Specialized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do</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za</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etc.</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po-</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stroit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ru-RU"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build</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ru-RU"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varit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cook</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za-krepit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‘fasten’</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do-</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pisat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finish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writing</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so-</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brat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collect</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za-pisat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‘register’</a:t>
                      </a:r>
                      <a:endPar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499546382"/>
                  </a:ext>
                </a:extLst>
              </a:tr>
              <a:tr h="731838">
                <a:tc>
                  <a:txBody>
                    <a:bodyPr/>
                    <a:lstStyle>
                      <a:lvl1pPr marL="269875" indent="-269875"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269875" marR="0" lvl="0" indent="-269875" algn="l" defTabSz="457200" rtl="0" eaLnBrk="1" fontAlgn="base" latinLnBrk="0" hangingPunct="1">
                        <a:lnSpc>
                          <a:spcPct val="100000"/>
                        </a:lnSpc>
                        <a:spcBef>
                          <a:spcPts val="600"/>
                        </a:spcBef>
                        <a:spcAft>
                          <a:spcPct val="0"/>
                        </a:spcAft>
                        <a:buClrTx/>
                        <a:buSzTx/>
                        <a:buFontTx/>
                        <a:buNone/>
                        <a:tabLst/>
                      </a:pPr>
                      <a:r>
                        <a:rPr kumimoji="0" lang="en-US" altLang="en-NO" sz="1900" b="0" i="0"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(2)	Collective Classifiers</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altLang="en-NO" sz="1900" b="0" i="0"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(Mensural)</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Distributive</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pere</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po</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Cumulative</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na</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endPar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pere-</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probovat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try</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 series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of</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things</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ru-RU"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po-</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brosat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throw</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 lot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of</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things</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na-grešit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commit</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 lot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of</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sins</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endPar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2749809162"/>
                  </a:ext>
                </a:extLst>
              </a:tr>
              <a:tr h="1706563">
                <a:tc>
                  <a:txBody>
                    <a:bodyPr/>
                    <a:lstStyle>
                      <a:lvl1pPr marL="269875" indent="-269875"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269875" marR="0" lvl="0" indent="-269875" algn="l" defTabSz="457200" rtl="0" eaLnBrk="1" fontAlgn="base" latinLnBrk="0" hangingPunct="1">
                        <a:lnSpc>
                          <a:spcPct val="100000"/>
                        </a:lnSpc>
                        <a:spcBef>
                          <a:spcPts val="600"/>
                        </a:spcBef>
                        <a:spcAft>
                          <a:spcPct val="0"/>
                        </a:spcAft>
                        <a:buClrTx/>
                        <a:buSzTx/>
                        <a:buFontTx/>
                        <a:buNone/>
                        <a:tabLst/>
                      </a:pPr>
                      <a:r>
                        <a:rPr kumimoji="0" lang="en-US" altLang="en-NO" sz="1900" b="0" i="0"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(3) Individuating Classifiers</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altLang="en-NO" sz="1900" b="0" i="0"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(Mensural)</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Delimitative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po</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en-US"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Perdurative</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pro</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Attenuative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pri</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pod</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Ingressive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za</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en-US"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Finitive</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ot</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Intensive-Resultative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do</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sja</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za</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sja</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etc.</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po-</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sidet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sit</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for a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while</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pro-plakat’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cry</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all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through</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 period of time’</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pri-tormozit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‘tap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the</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brake’</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pod-</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soxnut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‘dry a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little</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za-govorit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‘start to talk’</a:t>
                      </a:r>
                      <a:r>
                        <a:rPr kumimoji="0" lang="ru-RU"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ot-</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služit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complete</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tour</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of</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duty</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b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b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do-</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pljasat’sja</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dance</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one’s</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feet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off</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za-rabotat’sja</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get</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lost in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one’s</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work</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endParaRPr kumimoji="0" lang="ru-RU"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3333288390"/>
                  </a:ext>
                </a:extLst>
              </a:tr>
              <a:tr h="487363">
                <a:tc>
                  <a:txBody>
                    <a:bodyPr/>
                    <a:lstStyle>
                      <a:lvl1pPr marL="269875" indent="-269875"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269875" marR="0" lvl="0" indent="-269875" algn="l" defTabSz="457200" rtl="0" eaLnBrk="1" fontAlgn="base" latinLnBrk="0" hangingPunct="1">
                        <a:lnSpc>
                          <a:spcPct val="100000"/>
                        </a:lnSpc>
                        <a:spcBef>
                          <a:spcPts val="600"/>
                        </a:spcBef>
                        <a:spcAft>
                          <a:spcPct val="0"/>
                        </a:spcAft>
                        <a:buClrTx/>
                        <a:buSzTx/>
                        <a:buFontTx/>
                        <a:buNone/>
                        <a:tabLst/>
                      </a:pPr>
                      <a:r>
                        <a:rPr kumimoji="0" lang="en-US" altLang="en-NO" sz="1900" b="0" i="0"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(4) Partitive Classifiers</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altLang="en-NO" sz="1900" b="0" i="0"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(Mensural)</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Semelfactive </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nu</a:t>
                      </a:r>
                      <a:r>
                        <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endParaRPr kumimoji="0" lang="en-US"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a:t>
                      </a:r>
                      <a:r>
                        <a:rPr kumimoji="0" lang="nb-NO"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glupit</a:t>
                      </a:r>
                      <a:r>
                        <a:rPr kumimoji="0" lang="nb-NO"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‘do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one</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stupid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thing</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ru-RU"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cs-CZ" altLang="en-NO" sz="1900" b="0" i="1"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čix-nut</a:t>
                      </a:r>
                      <a:r>
                        <a:rPr kumimoji="0" lang="cs-CZ" altLang="en-NO" sz="1900" b="0" i="1"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1" u="none" strike="noStrike" cap="none" normalizeH="0" baseline="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sneeze</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kumimoji="0" lang="nb-NO" altLang="en-NO" sz="1900" b="0" i="0" u="none" strike="noStrike" cap="none" normalizeH="0" baseline="0" dirty="0" err="1">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once</a:t>
                      </a:r>
                      <a:r>
                        <a:rPr kumimoji="0" lang="nb-NO" altLang="en-NO" sz="19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rPr>
                        <a:t>’</a:t>
                      </a:r>
                      <a:endParaRPr kumimoji="0" lang="en-US" altLang="en-NO" sz="1900" b="0" i="1"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Arial" panose="020B0604020202020204"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2700792743"/>
                  </a:ext>
                </a:extLst>
              </a:tr>
            </a:tbl>
          </a:graphicData>
        </a:graphic>
      </p:graphicFrame>
    </p:spTree>
    <p:extLst>
      <p:ext uri="{BB962C8B-B14F-4D97-AF65-F5344CB8AC3E}">
        <p14:creationId xmlns:p14="http://schemas.microsoft.com/office/powerpoint/2010/main" val="751647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47505FD-3D38-4944-BFFB-A836ECD08BF4}"/>
              </a:ext>
            </a:extLst>
          </p:cNvPr>
          <p:cNvSpPr txBox="1"/>
          <p:nvPr/>
        </p:nvSpPr>
        <p:spPr>
          <a:xfrm>
            <a:off x="873635" y="2072640"/>
            <a:ext cx="9665554" cy="617157"/>
          </a:xfrm>
          <a:prstGeom prst="rect">
            <a:avLst/>
          </a:prstGeom>
          <a:noFill/>
        </p:spPr>
        <p:txBody>
          <a:bodyPr wrap="square" rtlCol="0">
            <a:spAutoFit/>
          </a:bodyPr>
          <a:lstStyle/>
          <a:p>
            <a:pPr marL="914400" indent="-914400">
              <a:lnSpc>
                <a:spcPts val="4049"/>
              </a:lnSpc>
              <a:buFont typeface="+mj-lt"/>
              <a:buAutoNum type="arabicPeriod" startAt="5"/>
            </a:pPr>
            <a:r>
              <a:rPr lang="en-NO" sz="4800" b="1" dirty="0">
                <a:latin typeface="Arial" panose="020B0604020202020204" pitchFamily="34" charset="0"/>
                <a:cs typeface="Arial" panose="020B0604020202020204" pitchFamily="34" charset="0"/>
              </a:rPr>
              <a:t>Further typological parallels</a:t>
            </a:r>
            <a:endParaRPr lang="pt-BR" sz="4499"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45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88CE-AB1A-0248-8574-72A5B8B99A8D}"/>
              </a:ext>
            </a:extLst>
          </p:cNvPr>
          <p:cNvSpPr>
            <a:spLocks noGrp="1"/>
          </p:cNvSpPr>
          <p:nvPr>
            <p:ph type="ctrTitle"/>
          </p:nvPr>
        </p:nvSpPr>
        <p:spPr>
          <a:xfrm>
            <a:off x="646043" y="605529"/>
            <a:ext cx="9833113" cy="1402176"/>
          </a:xfrm>
        </p:spPr>
        <p:txBody>
          <a:bodyPr>
            <a:normAutofit/>
          </a:bodyPr>
          <a:lstStyle/>
          <a:p>
            <a:pPr marL="0" indent="0" algn="l"/>
            <a:r>
              <a:rPr lang="en-NO" sz="4000" dirty="0">
                <a:latin typeface="Arial" panose="020B0604020202020204" pitchFamily="34" charset="0"/>
                <a:cs typeface="Arial" panose="020B0604020202020204" pitchFamily="34" charset="0"/>
              </a:rPr>
              <a:t>Further typological parallels between </a:t>
            </a:r>
            <a:br>
              <a:rPr lang="en-NO" sz="4000" dirty="0">
                <a:latin typeface="Arial" panose="020B0604020202020204" pitchFamily="34" charset="0"/>
                <a:cs typeface="Arial" panose="020B0604020202020204" pitchFamily="34" charset="0"/>
              </a:rPr>
            </a:br>
            <a:r>
              <a:rPr lang="en-NO" sz="4000" dirty="0">
                <a:latin typeface="Arial" panose="020B0604020202020204" pitchFamily="34" charset="0"/>
                <a:cs typeface="Arial" panose="020B0604020202020204" pitchFamily="34" charset="0"/>
              </a:rPr>
              <a:t>noun classifiers and Russian prefixes</a:t>
            </a:r>
          </a:p>
        </p:txBody>
      </p:sp>
      <p:sp>
        <p:nvSpPr>
          <p:cNvPr id="3" name="Subtitle 2">
            <a:extLst>
              <a:ext uri="{FF2B5EF4-FFF2-40B4-BE49-F238E27FC236}">
                <a16:creationId xmlns:a16="http://schemas.microsoft.com/office/drawing/2014/main" id="{3D796130-5668-1244-9206-D871E1B46ED2}"/>
              </a:ext>
            </a:extLst>
          </p:cNvPr>
          <p:cNvSpPr>
            <a:spLocks noGrp="1"/>
          </p:cNvSpPr>
          <p:nvPr>
            <p:ph type="subTitle" idx="1"/>
          </p:nvPr>
        </p:nvSpPr>
        <p:spPr>
          <a:xfrm>
            <a:off x="646043" y="2399541"/>
            <a:ext cx="9144000" cy="2912165"/>
          </a:xfrm>
        </p:spPr>
        <p:txBody>
          <a:bodyPr>
            <a:normAutofit/>
          </a:bodyPr>
          <a:lstStyle/>
          <a:p>
            <a:pPr marL="571500" indent="-571500" algn="l">
              <a:buFont typeface="Arial" panose="020B0604020202020204" pitchFamily="34" charset="0"/>
              <a:buChar char="•"/>
            </a:pPr>
            <a:r>
              <a:rPr lang="en-NO" sz="3600" dirty="0">
                <a:latin typeface="Arial" panose="020B0604020202020204" pitchFamily="34" charset="0"/>
                <a:cs typeface="Arial" panose="020B0604020202020204" pitchFamily="34" charset="0"/>
              </a:rPr>
              <a:t>Structured polysemy</a:t>
            </a:r>
          </a:p>
          <a:p>
            <a:pPr marL="571500" indent="-571500" algn="l">
              <a:buFont typeface="Arial" panose="020B0604020202020204" pitchFamily="34" charset="0"/>
              <a:buChar char="•"/>
            </a:pPr>
            <a:r>
              <a:rPr lang="en-NO" sz="3600" dirty="0">
                <a:latin typeface="Arial" panose="020B0604020202020204" pitchFamily="34" charset="0"/>
                <a:cs typeface="Arial" panose="020B0604020202020204" pitchFamily="34" charset="0"/>
              </a:rPr>
              <a:t>Foregrounding </a:t>
            </a:r>
          </a:p>
          <a:p>
            <a:pPr marL="571500" indent="-571500" algn="l">
              <a:buFont typeface="Arial" panose="020B0604020202020204" pitchFamily="34" charset="0"/>
              <a:buChar char="•"/>
            </a:pPr>
            <a:r>
              <a:rPr lang="en-NO" sz="3600" dirty="0">
                <a:latin typeface="Arial" panose="020B0604020202020204" pitchFamily="34" charset="0"/>
                <a:cs typeface="Arial" panose="020B0604020202020204" pitchFamily="34" charset="0"/>
              </a:rPr>
              <a:t>Definiteness</a:t>
            </a:r>
          </a:p>
        </p:txBody>
      </p:sp>
    </p:spTree>
    <p:extLst>
      <p:ext uri="{BB962C8B-B14F-4D97-AF65-F5344CB8AC3E}">
        <p14:creationId xmlns:p14="http://schemas.microsoft.com/office/powerpoint/2010/main" val="393925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7A9D01D-C454-534C-9E91-1FEE236B1959}"/>
              </a:ext>
            </a:extLst>
          </p:cNvPr>
          <p:cNvSpPr>
            <a:spLocks noGrp="1"/>
          </p:cNvSpPr>
          <p:nvPr>
            <p:ph type="title"/>
          </p:nvPr>
        </p:nvSpPr>
        <p:spPr/>
        <p:txBody>
          <a:bodyPr>
            <a:normAutofit/>
          </a:bodyPr>
          <a:lstStyle/>
          <a:p>
            <a:r>
              <a:rPr lang="nb-NO" altLang="en-NO" dirty="0" err="1">
                <a:latin typeface="Arial" panose="020B0604020202020204" pitchFamily="34" charset="0"/>
                <a:ea typeface="ＭＳ Ｐゴシック" panose="020B0600070205080204" pitchFamily="34" charset="-128"/>
                <a:cs typeface="Arial" panose="020B0604020202020204" pitchFamily="34" charset="0"/>
              </a:rPr>
              <a:t>Structured</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polysemy</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of</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br>
              <a:rPr lang="nb-NO" altLang="en-NO" dirty="0">
                <a:latin typeface="Arial" panose="020B0604020202020204" pitchFamily="34" charset="0"/>
                <a:ea typeface="ＭＳ Ｐゴシック" panose="020B0600070205080204" pitchFamily="34" charset="-128"/>
                <a:cs typeface="Arial" panose="020B0604020202020204" pitchFamily="34" charset="0"/>
              </a:rPr>
            </a:br>
            <a:r>
              <a:rPr lang="nb-NO" altLang="en-NO" dirty="0">
                <a:latin typeface="Arial" panose="020B0604020202020204" pitchFamily="34" charset="0"/>
                <a:ea typeface="ＭＳ Ｐゴシック" panose="020B0600070205080204" pitchFamily="34" charset="-128"/>
                <a:cs typeface="Arial" panose="020B0604020202020204" pitchFamily="34" charset="0"/>
              </a:rPr>
              <a:t>numeral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en-NO"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40962" name="Picture 3">
            <a:extLst>
              <a:ext uri="{FF2B5EF4-FFF2-40B4-BE49-F238E27FC236}">
                <a16:creationId xmlns:a16="http://schemas.microsoft.com/office/drawing/2014/main" id="{B60405B4-B878-FE41-AA74-688876A58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920"/>
          <a:stretch>
            <a:fillRect/>
          </a:stretch>
        </p:blipFill>
        <p:spPr bwMode="auto">
          <a:xfrm>
            <a:off x="3804686" y="1331913"/>
            <a:ext cx="6719887"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4">
            <a:extLst>
              <a:ext uri="{FF2B5EF4-FFF2-40B4-BE49-F238E27FC236}">
                <a16:creationId xmlns:a16="http://schemas.microsoft.com/office/drawing/2014/main" id="{16DB046D-8F4C-FC4A-A5E2-A0104FCA5F49}"/>
              </a:ext>
            </a:extLst>
          </p:cNvPr>
          <p:cNvSpPr txBox="1">
            <a:spLocks noChangeArrowheads="1"/>
          </p:cNvSpPr>
          <p:nvPr/>
        </p:nvSpPr>
        <p:spPr bwMode="auto">
          <a:xfrm>
            <a:off x="940836" y="2647950"/>
            <a:ext cx="4052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nb-NO" altLang="en-NO" dirty="0">
                <a:latin typeface="Arial" panose="020B0604020202020204" pitchFamily="34" charset="0"/>
                <a:cs typeface="Arial" panose="020B0604020202020204" pitchFamily="34" charset="0"/>
              </a:rPr>
              <a:t>Radial </a:t>
            </a:r>
            <a:r>
              <a:rPr lang="nb-NO" altLang="en-NO" dirty="0" err="1">
                <a:latin typeface="Arial" panose="020B0604020202020204" pitchFamily="34" charset="0"/>
                <a:cs typeface="Arial" panose="020B0604020202020204" pitchFamily="34" charset="0"/>
              </a:rPr>
              <a:t>category</a:t>
            </a:r>
            <a:r>
              <a:rPr lang="nb-NO" altLang="en-NO" dirty="0">
                <a:latin typeface="Arial" panose="020B0604020202020204" pitchFamily="34" charset="0"/>
                <a:cs typeface="Arial" panose="020B0604020202020204" pitchFamily="34" charset="0"/>
              </a:rPr>
              <a:t> </a:t>
            </a:r>
            <a:r>
              <a:rPr lang="nb-NO" altLang="en-NO" dirty="0" err="1">
                <a:latin typeface="Arial" panose="020B0604020202020204" pitchFamily="34" charset="0"/>
                <a:cs typeface="Arial" panose="020B0604020202020204" pitchFamily="34" charset="0"/>
              </a:rPr>
              <a:t>structure</a:t>
            </a:r>
            <a:r>
              <a:rPr lang="nb-NO" altLang="en-NO" dirty="0">
                <a:latin typeface="Arial" panose="020B0604020202020204" pitchFamily="34" charset="0"/>
                <a:cs typeface="Arial" panose="020B0604020202020204" pitchFamily="34" charset="0"/>
              </a:rPr>
              <a:t> for</a:t>
            </a:r>
          </a:p>
          <a:p>
            <a:pPr eaLnBrk="1" hangingPunct="1"/>
            <a:r>
              <a:rPr lang="nb-NO" altLang="en-NO" dirty="0">
                <a:latin typeface="Arial" panose="020B0604020202020204" pitchFamily="34" charset="0"/>
                <a:cs typeface="Arial" panose="020B0604020202020204" pitchFamily="34" charset="0"/>
              </a:rPr>
              <a:t>Thai </a:t>
            </a:r>
            <a:r>
              <a:rPr lang="nb-NO" altLang="en-NO" dirty="0" err="1">
                <a:latin typeface="Arial" panose="020B0604020202020204" pitchFamily="34" charset="0"/>
                <a:cs typeface="Arial" panose="020B0604020202020204" pitchFamily="34" charset="0"/>
              </a:rPr>
              <a:t>Classifier</a:t>
            </a:r>
            <a:r>
              <a:rPr lang="nb-NO" altLang="en-NO" dirty="0">
                <a:latin typeface="Arial" panose="020B0604020202020204" pitchFamily="34" charset="0"/>
                <a:cs typeface="Arial" panose="020B0604020202020204" pitchFamily="34" charset="0"/>
              </a:rPr>
              <a:t> </a:t>
            </a:r>
            <a:r>
              <a:rPr lang="nb-NO" altLang="en-NO" i="1" dirty="0">
                <a:latin typeface="Arial" panose="020B0604020202020204" pitchFamily="34" charset="0"/>
                <a:cs typeface="Arial" panose="020B0604020202020204" pitchFamily="34" charset="0"/>
              </a:rPr>
              <a:t>tua</a:t>
            </a:r>
          </a:p>
          <a:p>
            <a:pPr eaLnBrk="1" hangingPunct="1"/>
            <a:r>
              <a:rPr lang="nb-NO" altLang="en-NO" dirty="0">
                <a:latin typeface="Arial" panose="020B0604020202020204" pitchFamily="34" charset="0"/>
                <a:cs typeface="Arial" panose="020B0604020202020204" pitchFamily="34" charset="0"/>
              </a:rPr>
              <a:t>(</a:t>
            </a:r>
            <a:r>
              <a:rPr lang="nb-NO" altLang="en-NO" dirty="0" err="1">
                <a:latin typeface="Arial" panose="020B0604020202020204" pitchFamily="34" charset="0"/>
                <a:cs typeface="Arial" panose="020B0604020202020204" pitchFamily="34" charset="0"/>
              </a:rPr>
              <a:t>Deepadung</a:t>
            </a:r>
            <a:r>
              <a:rPr lang="nb-NO" altLang="en-NO" dirty="0">
                <a:latin typeface="Arial" panose="020B0604020202020204" pitchFamily="34" charset="0"/>
                <a:cs typeface="Arial" panose="020B0604020202020204" pitchFamily="34" charset="0"/>
              </a:rPr>
              <a:t> 1997)</a:t>
            </a:r>
          </a:p>
        </p:txBody>
      </p:sp>
      <p:pic>
        <p:nvPicPr>
          <p:cNvPr id="40964" name="Picture 6">
            <a:extLst>
              <a:ext uri="{FF2B5EF4-FFF2-40B4-BE49-F238E27FC236}">
                <a16:creationId xmlns:a16="http://schemas.microsoft.com/office/drawing/2014/main" id="{F5730EA4-32ED-7347-A791-76C06DC6B3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072" y="3848101"/>
            <a:ext cx="287178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745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C0554BE8-E9F3-8E46-8FF1-D772213BC940}"/>
              </a:ext>
            </a:extLst>
          </p:cNvPr>
          <p:cNvSpPr>
            <a:spLocks noGrp="1"/>
          </p:cNvSpPr>
          <p:nvPr>
            <p:ph type="title"/>
          </p:nvPr>
        </p:nvSpPr>
        <p:spPr/>
        <p:txBody>
          <a:bodyPr/>
          <a:lstStyle/>
          <a:p>
            <a:r>
              <a:rPr lang="nb-NO" altLang="en-NO" dirty="0" err="1">
                <a:latin typeface="Arial" panose="020B0604020202020204" pitchFamily="34" charset="0"/>
                <a:ea typeface="ＭＳ Ｐゴシック" panose="020B0600070205080204" pitchFamily="34" charset="-128"/>
                <a:cs typeface="Arial" panose="020B0604020202020204" pitchFamily="34" charset="0"/>
              </a:rPr>
              <a:t>Structured</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polysemy</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of</a:t>
            </a:r>
            <a:br>
              <a:rPr lang="nb-NO" altLang="en-NO" dirty="0">
                <a:latin typeface="Arial" panose="020B0604020202020204" pitchFamily="34" charset="0"/>
                <a:ea typeface="ＭＳ Ｐゴシック" panose="020B0600070205080204" pitchFamily="34" charset="-128"/>
                <a:cs typeface="Arial" panose="020B0604020202020204" pitchFamily="34" charset="0"/>
              </a:rPr>
            </a:br>
            <a:r>
              <a:rPr lang="nb-NO" altLang="en-NO" dirty="0">
                <a:latin typeface="Arial" panose="020B0604020202020204" pitchFamily="34" charset="0"/>
                <a:ea typeface="ＭＳ Ｐゴシック" panose="020B0600070205080204" pitchFamily="34" charset="-128"/>
                <a:cs typeface="Arial" panose="020B0604020202020204" pitchFamily="34" charset="0"/>
              </a:rPr>
              <a:t>Russian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prefixes</a:t>
            </a:r>
            <a:endParaRPr lang="nb-NO" altLang="en-NO" dirty="0">
              <a:latin typeface="Open Sans" charset="0"/>
              <a:ea typeface="ＭＳ Ｐゴシック" panose="020B0600070205080204" pitchFamily="34" charset="-128"/>
            </a:endParaRPr>
          </a:p>
        </p:txBody>
      </p:sp>
      <p:grpSp>
        <p:nvGrpSpPr>
          <p:cNvPr id="41986" name="Group 2">
            <a:extLst>
              <a:ext uri="{FF2B5EF4-FFF2-40B4-BE49-F238E27FC236}">
                <a16:creationId xmlns:a16="http://schemas.microsoft.com/office/drawing/2014/main" id="{287220B4-95BF-8D4D-AFE4-AF3470F18016}"/>
              </a:ext>
            </a:extLst>
          </p:cNvPr>
          <p:cNvGrpSpPr>
            <a:grpSpLocks/>
          </p:cNvGrpSpPr>
          <p:nvPr/>
        </p:nvGrpSpPr>
        <p:grpSpPr bwMode="auto">
          <a:xfrm>
            <a:off x="4248437" y="1663700"/>
            <a:ext cx="5349875" cy="5075238"/>
            <a:chOff x="0" y="0"/>
            <a:chExt cx="5349240" cy="5075555"/>
          </a:xfrm>
        </p:grpSpPr>
        <p:grpSp>
          <p:nvGrpSpPr>
            <p:cNvPr id="41990" name="Group 3">
              <a:extLst>
                <a:ext uri="{FF2B5EF4-FFF2-40B4-BE49-F238E27FC236}">
                  <a16:creationId xmlns:a16="http://schemas.microsoft.com/office/drawing/2014/main" id="{9F31ABCB-6404-CF4B-A916-46393A31E538}"/>
                </a:ext>
              </a:extLst>
            </p:cNvPr>
            <p:cNvGrpSpPr>
              <a:grpSpLocks/>
            </p:cNvGrpSpPr>
            <p:nvPr/>
          </p:nvGrpSpPr>
          <p:grpSpPr bwMode="auto">
            <a:xfrm>
              <a:off x="2076450" y="1191895"/>
              <a:ext cx="1317625" cy="1052195"/>
              <a:chOff x="0" y="0"/>
              <a:chExt cx="1317625" cy="1052195"/>
            </a:xfrm>
          </p:grpSpPr>
          <p:sp>
            <p:nvSpPr>
              <p:cNvPr id="32" name="Rounded Rectangle 31">
                <a:extLst>
                  <a:ext uri="{FF2B5EF4-FFF2-40B4-BE49-F238E27FC236}">
                    <a16:creationId xmlns:a16="http://schemas.microsoft.com/office/drawing/2014/main" id="{14E0933D-99C5-CC4E-A297-074B4C21A9DC}"/>
                  </a:ext>
                </a:extLst>
              </p:cNvPr>
              <p:cNvSpPr>
                <a:spLocks noChangeArrowheads="1"/>
              </p:cNvSpPr>
              <p:nvPr/>
            </p:nvSpPr>
            <p:spPr bwMode="auto">
              <a:xfrm>
                <a:off x="-246" y="392"/>
                <a:ext cx="1317469" cy="1052578"/>
              </a:xfrm>
              <a:prstGeom prst="roundRect">
                <a:avLst>
                  <a:gd name="adj" fmla="val 16667"/>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33" name="Text Box 7">
                <a:extLst>
                  <a:ext uri="{FF2B5EF4-FFF2-40B4-BE49-F238E27FC236}">
                    <a16:creationId xmlns:a16="http://schemas.microsoft.com/office/drawing/2014/main" id="{9C348374-37CF-9446-B0AA-322AD8CB7EB4}"/>
                  </a:ext>
                </a:extLst>
              </p:cNvPr>
              <p:cNvSpPr txBox="1"/>
              <p:nvPr/>
            </p:nvSpPr>
            <p:spPr>
              <a:xfrm>
                <a:off x="171184" y="19443"/>
                <a:ext cx="1007944" cy="974786"/>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Prototype: </a:t>
                </a:r>
              </a:p>
              <a:p>
                <a:pPr eaLnBrk="1" hangingPunct="1"/>
                <a:r>
                  <a:rPr lang="en-US" altLang="en-NO" sz="1200" dirty="0">
                    <a:solidFill>
                      <a:srgbClr val="000000"/>
                    </a:solidFill>
                    <a:ea typeface="ＭＳ 明朝" panose="02020609040205080304" pitchFamily="49" charset="-128"/>
                  </a:rPr>
                  <a:t>1. APART</a:t>
                </a:r>
              </a:p>
              <a:p>
                <a:pPr eaLnBrk="1" hangingPunct="1"/>
                <a:r>
                  <a:rPr lang="en-US" altLang="en-NO" sz="1200" i="1" dirty="0" err="1">
                    <a:solidFill>
                      <a:srgbClr val="000000"/>
                    </a:solidFill>
                    <a:ea typeface="ＭＳ 明朝" panose="02020609040205080304" pitchFamily="49" charset="-128"/>
                  </a:rPr>
                  <a:t>raz</a:t>
                </a:r>
                <a:r>
                  <a:rPr lang="en-US" altLang="en-NO" sz="1200" i="1" dirty="0">
                    <a:solidFill>
                      <a:srgbClr val="000000"/>
                    </a:solidFill>
                    <a:ea typeface="ＭＳ 明朝" panose="02020609040205080304" pitchFamily="49" charset="-128"/>
                  </a:rPr>
                  <a:t>-bit’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break apart</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1" name="Group 4">
              <a:extLst>
                <a:ext uri="{FF2B5EF4-FFF2-40B4-BE49-F238E27FC236}">
                  <a16:creationId xmlns:a16="http://schemas.microsoft.com/office/drawing/2014/main" id="{EE4EAD03-0250-374B-AF21-DFA19D0179A7}"/>
                </a:ext>
              </a:extLst>
            </p:cNvPr>
            <p:cNvGrpSpPr>
              <a:grpSpLocks/>
            </p:cNvGrpSpPr>
            <p:nvPr/>
          </p:nvGrpSpPr>
          <p:grpSpPr bwMode="auto">
            <a:xfrm>
              <a:off x="2080895" y="2547620"/>
              <a:ext cx="1317625" cy="1052195"/>
              <a:chOff x="0" y="0"/>
              <a:chExt cx="1317625" cy="1052195"/>
            </a:xfrm>
          </p:grpSpPr>
          <p:sp>
            <p:nvSpPr>
              <p:cNvPr id="30" name="Rounded Rectangle 29">
                <a:extLst>
                  <a:ext uri="{FF2B5EF4-FFF2-40B4-BE49-F238E27FC236}">
                    <a16:creationId xmlns:a16="http://schemas.microsoft.com/office/drawing/2014/main" id="{875DF274-44BA-4442-BE03-5A0B30FE2842}"/>
                  </a:ext>
                </a:extLst>
              </p:cNvPr>
              <p:cNvSpPr>
                <a:spLocks noChangeArrowheads="1"/>
              </p:cNvSpPr>
              <p:nvPr/>
            </p:nvSpPr>
            <p:spPr bwMode="auto">
              <a:xfrm>
                <a:off x="71" y="477"/>
                <a:ext cx="1317469" cy="1050991"/>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31" name="Text Box 14">
                <a:extLst>
                  <a:ext uri="{FF2B5EF4-FFF2-40B4-BE49-F238E27FC236}">
                    <a16:creationId xmlns:a16="http://schemas.microsoft.com/office/drawing/2014/main" id="{DDB0820C-469C-EC4A-B777-362DCDEF5FEB}"/>
                  </a:ext>
                </a:extLst>
              </p:cNvPr>
              <p:cNvSpPr txBox="1"/>
              <p:nvPr/>
            </p:nvSpPr>
            <p:spPr>
              <a:xfrm>
                <a:off x="171501" y="79857"/>
                <a:ext cx="800005" cy="91286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4. SWELL</a:t>
                </a:r>
              </a:p>
              <a:p>
                <a:pPr eaLnBrk="1" hangingPunct="1"/>
                <a:r>
                  <a:rPr lang="en-US" altLang="en-NO" sz="1200" i="1" dirty="0" err="1">
                    <a:solidFill>
                      <a:srgbClr val="000000"/>
                    </a:solidFill>
                    <a:ea typeface="ＭＳ 明朝" panose="02020609040205080304" pitchFamily="49" charset="-128"/>
                  </a:rPr>
                  <a:t>raz-dut</a:t>
                </a:r>
                <a:r>
                  <a:rPr lang="en-US" altLang="en-NO" sz="1200" i="1"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inflate</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2" name="Group 5">
              <a:extLst>
                <a:ext uri="{FF2B5EF4-FFF2-40B4-BE49-F238E27FC236}">
                  <a16:creationId xmlns:a16="http://schemas.microsoft.com/office/drawing/2014/main" id="{ABF4A6E2-B774-0147-89F7-C10240EF2232}"/>
                </a:ext>
              </a:extLst>
            </p:cNvPr>
            <p:cNvGrpSpPr>
              <a:grpSpLocks/>
            </p:cNvGrpSpPr>
            <p:nvPr/>
          </p:nvGrpSpPr>
          <p:grpSpPr bwMode="auto">
            <a:xfrm>
              <a:off x="489585" y="0"/>
              <a:ext cx="1317625" cy="1052195"/>
              <a:chOff x="0" y="0"/>
              <a:chExt cx="1317625" cy="1052195"/>
            </a:xfrm>
          </p:grpSpPr>
          <p:sp>
            <p:nvSpPr>
              <p:cNvPr id="28" name="Rounded Rectangle 27">
                <a:extLst>
                  <a:ext uri="{FF2B5EF4-FFF2-40B4-BE49-F238E27FC236}">
                    <a16:creationId xmlns:a16="http://schemas.microsoft.com/office/drawing/2014/main" id="{C1349BD3-76DD-1A40-99C7-A475293A12E0}"/>
                  </a:ext>
                </a:extLst>
              </p:cNvPr>
              <p:cNvSpPr>
                <a:spLocks noChangeArrowheads="1"/>
              </p:cNvSpPr>
              <p:nvPr/>
            </p:nvSpPr>
            <p:spPr bwMode="auto">
              <a:xfrm>
                <a:off x="-693" y="0"/>
                <a:ext cx="1319057" cy="1052579"/>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9" name="Text Box 17">
                <a:extLst>
                  <a:ext uri="{FF2B5EF4-FFF2-40B4-BE49-F238E27FC236}">
                    <a16:creationId xmlns:a16="http://schemas.microsoft.com/office/drawing/2014/main" id="{6467BE7E-ABFD-DC46-A197-2CD15B17315F}"/>
                  </a:ext>
                </a:extLst>
              </p:cNvPr>
              <p:cNvSpPr txBox="1"/>
              <p:nvPr/>
            </p:nvSpPr>
            <p:spPr>
              <a:xfrm>
                <a:off x="172325" y="79380"/>
                <a:ext cx="922228"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 2. CRUSH</a:t>
                </a:r>
              </a:p>
              <a:p>
                <a:pPr eaLnBrk="1" hangingPunct="1"/>
                <a:r>
                  <a:rPr lang="en-US" altLang="en-NO" sz="1200" i="1" dirty="0" err="1">
                    <a:solidFill>
                      <a:srgbClr val="000000"/>
                    </a:solidFill>
                    <a:ea typeface="ＭＳ 明朝" panose="02020609040205080304" pitchFamily="49" charset="-128"/>
                  </a:rPr>
                  <a:t>raz</a:t>
                </a:r>
                <a:r>
                  <a:rPr lang="en-US" altLang="en-NO" sz="1200" i="1" dirty="0">
                    <a:solidFill>
                      <a:srgbClr val="000000"/>
                    </a:solidFill>
                    <a:ea typeface="ＭＳ 明朝" panose="02020609040205080304" pitchFamily="49" charset="-128"/>
                  </a:rPr>
                  <a:t>-davit’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crush</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3" name="Group 6">
              <a:extLst>
                <a:ext uri="{FF2B5EF4-FFF2-40B4-BE49-F238E27FC236}">
                  <a16:creationId xmlns:a16="http://schemas.microsoft.com/office/drawing/2014/main" id="{CA078909-413E-E34E-8CF3-AE5B3F866AF9}"/>
                </a:ext>
              </a:extLst>
            </p:cNvPr>
            <p:cNvGrpSpPr>
              <a:grpSpLocks/>
            </p:cNvGrpSpPr>
            <p:nvPr/>
          </p:nvGrpSpPr>
          <p:grpSpPr bwMode="auto">
            <a:xfrm>
              <a:off x="967105" y="4023360"/>
              <a:ext cx="1320248" cy="1052195"/>
              <a:chOff x="0" y="0"/>
              <a:chExt cx="1320248" cy="1052195"/>
            </a:xfrm>
          </p:grpSpPr>
          <p:sp>
            <p:nvSpPr>
              <p:cNvPr id="26" name="Rounded Rectangle 25">
                <a:extLst>
                  <a:ext uri="{FF2B5EF4-FFF2-40B4-BE49-F238E27FC236}">
                    <a16:creationId xmlns:a16="http://schemas.microsoft.com/office/drawing/2014/main" id="{52228430-464E-7F4B-863C-682D951B817A}"/>
                  </a:ext>
                </a:extLst>
              </p:cNvPr>
              <p:cNvSpPr>
                <a:spLocks noChangeArrowheads="1"/>
              </p:cNvSpPr>
              <p:nvPr/>
            </p:nvSpPr>
            <p:spPr bwMode="auto">
              <a:xfrm>
                <a:off x="-432" y="-384"/>
                <a:ext cx="1317468" cy="1052579"/>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7" name="Text Box 20">
                <a:extLst>
                  <a:ext uri="{FF2B5EF4-FFF2-40B4-BE49-F238E27FC236}">
                    <a16:creationId xmlns:a16="http://schemas.microsoft.com/office/drawing/2014/main" id="{80452528-1B0E-FE4E-93AE-CA93E87B3E56}"/>
                  </a:ext>
                </a:extLst>
              </p:cNvPr>
              <p:cNvSpPr txBox="1"/>
              <p:nvPr/>
            </p:nvSpPr>
            <p:spPr>
              <a:xfrm>
                <a:off x="59886" y="78996"/>
                <a:ext cx="1260325"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 6. EXCITEMENT</a:t>
                </a:r>
              </a:p>
              <a:p>
                <a:pPr eaLnBrk="1" hangingPunct="1"/>
                <a:r>
                  <a:rPr lang="en-US" altLang="en-NO" sz="1200" i="1" dirty="0" err="1">
                    <a:solidFill>
                      <a:srgbClr val="000000"/>
                    </a:solidFill>
                    <a:ea typeface="ＭＳ 明朝" panose="02020609040205080304" pitchFamily="49" charset="-128"/>
                  </a:rPr>
                  <a:t>ras-kalit</a:t>
                </a:r>
                <a:r>
                  <a:rPr lang="en-US" altLang="en-NO" sz="1200" i="1"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make red-hot</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4" name="Group 7">
              <a:extLst>
                <a:ext uri="{FF2B5EF4-FFF2-40B4-BE49-F238E27FC236}">
                  <a16:creationId xmlns:a16="http://schemas.microsoft.com/office/drawing/2014/main" id="{30A4BD0C-FB03-BD40-8544-A2D0A72060EA}"/>
                </a:ext>
              </a:extLst>
            </p:cNvPr>
            <p:cNvGrpSpPr>
              <a:grpSpLocks/>
            </p:cNvGrpSpPr>
            <p:nvPr/>
          </p:nvGrpSpPr>
          <p:grpSpPr bwMode="auto">
            <a:xfrm>
              <a:off x="0" y="2551430"/>
              <a:ext cx="1346200" cy="1052195"/>
              <a:chOff x="0" y="0"/>
              <a:chExt cx="1346200" cy="1052195"/>
            </a:xfrm>
          </p:grpSpPr>
          <p:sp>
            <p:nvSpPr>
              <p:cNvPr id="24" name="Rounded Rectangle 23">
                <a:extLst>
                  <a:ext uri="{FF2B5EF4-FFF2-40B4-BE49-F238E27FC236}">
                    <a16:creationId xmlns:a16="http://schemas.microsoft.com/office/drawing/2014/main" id="{6625D92D-9EF1-5F4B-B207-08CCDFA11CCF}"/>
                  </a:ext>
                </a:extLst>
              </p:cNvPr>
              <p:cNvSpPr>
                <a:spLocks noChangeArrowheads="1"/>
              </p:cNvSpPr>
              <p:nvPr/>
            </p:nvSpPr>
            <p:spPr bwMode="auto">
              <a:xfrm>
                <a:off x="0" y="-158"/>
                <a:ext cx="1317468" cy="1052578"/>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5" name="Text Box 23">
                <a:extLst>
                  <a:ext uri="{FF2B5EF4-FFF2-40B4-BE49-F238E27FC236}">
                    <a16:creationId xmlns:a16="http://schemas.microsoft.com/office/drawing/2014/main" id="{CA6133AC-F10C-984F-8110-66459258D5AB}"/>
                  </a:ext>
                </a:extLst>
              </p:cNvPr>
              <p:cNvSpPr txBox="1"/>
              <p:nvPr/>
            </p:nvSpPr>
            <p:spPr>
              <a:xfrm>
                <a:off x="171430" y="79222"/>
                <a:ext cx="1174610"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 3. SPREAD</a:t>
                </a:r>
              </a:p>
              <a:p>
                <a:pPr eaLnBrk="1" hangingPunct="1"/>
                <a:r>
                  <a:rPr lang="en-US" altLang="en-NO" sz="1200" i="1" dirty="0" err="1">
                    <a:solidFill>
                      <a:srgbClr val="000000"/>
                    </a:solidFill>
                    <a:ea typeface="ＭＳ 明朝" panose="02020609040205080304" pitchFamily="49" charset="-128"/>
                  </a:rPr>
                  <a:t>raz-vetvit’sja</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branch out</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5" name="Group 8">
              <a:extLst>
                <a:ext uri="{FF2B5EF4-FFF2-40B4-BE49-F238E27FC236}">
                  <a16:creationId xmlns:a16="http://schemas.microsoft.com/office/drawing/2014/main" id="{621B6869-C5A9-C84C-A85F-E5E2EB41D8F7}"/>
                </a:ext>
              </a:extLst>
            </p:cNvPr>
            <p:cNvGrpSpPr>
              <a:grpSpLocks/>
            </p:cNvGrpSpPr>
            <p:nvPr/>
          </p:nvGrpSpPr>
          <p:grpSpPr bwMode="auto">
            <a:xfrm>
              <a:off x="4031615" y="2549525"/>
              <a:ext cx="1317625" cy="1052195"/>
              <a:chOff x="0" y="0"/>
              <a:chExt cx="1317625" cy="1052195"/>
            </a:xfrm>
          </p:grpSpPr>
          <p:sp>
            <p:nvSpPr>
              <p:cNvPr id="22" name="Rounded Rectangle 21">
                <a:extLst>
                  <a:ext uri="{FF2B5EF4-FFF2-40B4-BE49-F238E27FC236}">
                    <a16:creationId xmlns:a16="http://schemas.microsoft.com/office/drawing/2014/main" id="{74EF7ABB-A374-C542-895C-684FC036FB6D}"/>
                  </a:ext>
                </a:extLst>
              </p:cNvPr>
              <p:cNvSpPr>
                <a:spLocks noChangeArrowheads="1"/>
              </p:cNvSpPr>
              <p:nvPr/>
            </p:nvSpPr>
            <p:spPr bwMode="auto">
              <a:xfrm>
                <a:off x="156" y="159"/>
                <a:ext cx="1317469" cy="1052579"/>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3" name="Text Box 26">
                <a:extLst>
                  <a:ext uri="{FF2B5EF4-FFF2-40B4-BE49-F238E27FC236}">
                    <a16:creationId xmlns:a16="http://schemas.microsoft.com/office/drawing/2014/main" id="{D9B864AA-1C25-C648-B916-31EB86D10E43}"/>
                  </a:ext>
                </a:extLst>
              </p:cNvPr>
              <p:cNvSpPr txBox="1"/>
              <p:nvPr/>
            </p:nvSpPr>
            <p:spPr>
              <a:xfrm>
                <a:off x="171586" y="79539"/>
                <a:ext cx="995245"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5. DISSOLVE</a:t>
                </a:r>
              </a:p>
              <a:p>
                <a:pPr eaLnBrk="1" hangingPunct="1"/>
                <a:r>
                  <a:rPr lang="en-US" altLang="en-NO" sz="1200" i="1" dirty="0" err="1">
                    <a:solidFill>
                      <a:srgbClr val="000000"/>
                    </a:solidFill>
                    <a:ea typeface="ＭＳ 明朝" panose="02020609040205080304" pitchFamily="49" charset="-128"/>
                  </a:rPr>
                  <a:t>ras-tajat</a:t>
                </a:r>
                <a:r>
                  <a:rPr lang="en-US" altLang="en-NO" sz="1200" i="1"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melt</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6" name="Group 9">
              <a:extLst>
                <a:ext uri="{FF2B5EF4-FFF2-40B4-BE49-F238E27FC236}">
                  <a16:creationId xmlns:a16="http://schemas.microsoft.com/office/drawing/2014/main" id="{40D4019D-ECC2-2747-BA06-010C4DF96C2F}"/>
                </a:ext>
              </a:extLst>
            </p:cNvPr>
            <p:cNvGrpSpPr>
              <a:grpSpLocks/>
            </p:cNvGrpSpPr>
            <p:nvPr/>
          </p:nvGrpSpPr>
          <p:grpSpPr bwMode="auto">
            <a:xfrm>
              <a:off x="3851275" y="11430"/>
              <a:ext cx="1317625" cy="1052195"/>
              <a:chOff x="0" y="0"/>
              <a:chExt cx="1317625" cy="1052195"/>
            </a:xfrm>
          </p:grpSpPr>
          <p:sp>
            <p:nvSpPr>
              <p:cNvPr id="20" name="Rounded Rectangle 19">
                <a:extLst>
                  <a:ext uri="{FF2B5EF4-FFF2-40B4-BE49-F238E27FC236}">
                    <a16:creationId xmlns:a16="http://schemas.microsoft.com/office/drawing/2014/main" id="{100AC0C9-CA53-CC44-B572-5CA821684070}"/>
                  </a:ext>
                </a:extLst>
              </p:cNvPr>
              <p:cNvSpPr>
                <a:spLocks noChangeArrowheads="1"/>
              </p:cNvSpPr>
              <p:nvPr/>
            </p:nvSpPr>
            <p:spPr bwMode="auto">
              <a:xfrm>
                <a:off x="-457" y="-316"/>
                <a:ext cx="1317469" cy="1052578"/>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1" name="Text Box 29">
                <a:extLst>
                  <a:ext uri="{FF2B5EF4-FFF2-40B4-BE49-F238E27FC236}">
                    <a16:creationId xmlns:a16="http://schemas.microsoft.com/office/drawing/2014/main" id="{87CE04CF-6A78-A645-8416-1D572E7D6155}"/>
                  </a:ext>
                </a:extLst>
              </p:cNvPr>
              <p:cNvSpPr txBox="1"/>
              <p:nvPr/>
            </p:nvSpPr>
            <p:spPr>
              <a:xfrm>
                <a:off x="170973" y="79064"/>
                <a:ext cx="966674"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7. UN-</a:t>
                </a:r>
              </a:p>
              <a:p>
                <a:pPr eaLnBrk="1" hangingPunct="1"/>
                <a:r>
                  <a:rPr lang="en-US" altLang="en-NO" sz="1200" i="1" dirty="0" err="1">
                    <a:solidFill>
                      <a:srgbClr val="000000"/>
                    </a:solidFill>
                    <a:ea typeface="ＭＳ 明朝" panose="02020609040205080304" pitchFamily="49" charset="-128"/>
                  </a:rPr>
                  <a:t>raz-gruzit</a:t>
                </a:r>
                <a:r>
                  <a:rPr lang="en-US" altLang="en-NO" sz="1200" i="1"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unload</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cxnSp>
          <p:nvCxnSpPr>
            <p:cNvPr id="11" name="Straight Connector 10">
              <a:extLst>
                <a:ext uri="{FF2B5EF4-FFF2-40B4-BE49-F238E27FC236}">
                  <a16:creationId xmlns:a16="http://schemas.microsoft.com/office/drawing/2014/main" id="{CC4FF7EF-CB50-6745-BA19-16C438FC6EED}"/>
                </a:ext>
              </a:extLst>
            </p:cNvPr>
            <p:cNvCxnSpPr>
              <a:cxnSpLocks noChangeShapeType="1"/>
            </p:cNvCxnSpPr>
            <p:nvPr/>
          </p:nvCxnSpPr>
          <p:spPr bwMode="auto">
            <a:xfrm>
              <a:off x="1728583" y="1006538"/>
              <a:ext cx="376192" cy="23020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A2792377-A39C-EE46-9761-5931701950F7}"/>
                </a:ext>
              </a:extLst>
            </p:cNvPr>
            <p:cNvCxnSpPr>
              <a:cxnSpLocks noChangeShapeType="1"/>
            </p:cNvCxnSpPr>
            <p:nvPr/>
          </p:nvCxnSpPr>
          <p:spPr bwMode="auto">
            <a:xfrm flipH="1">
              <a:off x="3307957" y="971611"/>
              <a:ext cx="555559" cy="23972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a:extLst>
                <a:ext uri="{FF2B5EF4-FFF2-40B4-BE49-F238E27FC236}">
                  <a16:creationId xmlns:a16="http://schemas.microsoft.com/office/drawing/2014/main" id="{05679527-6FA5-A341-9F3E-32566D64315B}"/>
                </a:ext>
              </a:extLst>
            </p:cNvPr>
            <p:cNvCxnSpPr>
              <a:cxnSpLocks noChangeShapeType="1"/>
            </p:cNvCxnSpPr>
            <p:nvPr/>
          </p:nvCxnSpPr>
          <p:spPr bwMode="auto">
            <a:xfrm>
              <a:off x="2684144" y="2208351"/>
              <a:ext cx="0" cy="32704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a:extLst>
                <a:ext uri="{FF2B5EF4-FFF2-40B4-BE49-F238E27FC236}">
                  <a16:creationId xmlns:a16="http://schemas.microsoft.com/office/drawing/2014/main" id="{1B019973-4804-4144-A968-91BAA045338D}"/>
                </a:ext>
              </a:extLst>
            </p:cNvPr>
            <p:cNvCxnSpPr>
              <a:cxnSpLocks noChangeShapeType="1"/>
            </p:cNvCxnSpPr>
            <p:nvPr/>
          </p:nvCxnSpPr>
          <p:spPr bwMode="auto">
            <a:xfrm>
              <a:off x="1334930" y="3056129"/>
              <a:ext cx="717465" cy="635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7295F2B2-BF0F-0444-9B91-0B3F23F713EE}"/>
                </a:ext>
              </a:extLst>
            </p:cNvPr>
            <p:cNvCxnSpPr>
              <a:cxnSpLocks noChangeShapeType="1"/>
            </p:cNvCxnSpPr>
            <p:nvPr/>
          </p:nvCxnSpPr>
          <p:spPr bwMode="auto">
            <a:xfrm flipV="1">
              <a:off x="1257151" y="2182949"/>
              <a:ext cx="820641" cy="3953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a:extLst>
                <a:ext uri="{FF2B5EF4-FFF2-40B4-BE49-F238E27FC236}">
                  <a16:creationId xmlns:a16="http://schemas.microsoft.com/office/drawing/2014/main" id="{B720AD08-30F4-BC46-910F-52C0E0212A89}"/>
                </a:ext>
              </a:extLst>
            </p:cNvPr>
            <p:cNvCxnSpPr>
              <a:cxnSpLocks noChangeShapeType="1"/>
            </p:cNvCxnSpPr>
            <p:nvPr/>
          </p:nvCxnSpPr>
          <p:spPr bwMode="auto">
            <a:xfrm>
              <a:off x="3307957" y="2151197"/>
              <a:ext cx="760323" cy="42547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4DE1D74C-A615-7F41-92F5-AD3183334A13}"/>
                </a:ext>
              </a:extLst>
            </p:cNvPr>
            <p:cNvCxnSpPr>
              <a:cxnSpLocks noChangeShapeType="1"/>
            </p:cNvCxnSpPr>
            <p:nvPr/>
          </p:nvCxnSpPr>
          <p:spPr bwMode="auto">
            <a:xfrm>
              <a:off x="3376212" y="3046603"/>
              <a:ext cx="606353"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A617C320-37AD-534F-8890-8BAC2F61D9E2}"/>
                </a:ext>
              </a:extLst>
            </p:cNvPr>
            <p:cNvCxnSpPr>
              <a:cxnSpLocks noChangeShapeType="1"/>
            </p:cNvCxnSpPr>
            <p:nvPr/>
          </p:nvCxnSpPr>
          <p:spPr bwMode="auto">
            <a:xfrm>
              <a:off x="625401" y="3602263"/>
              <a:ext cx="401590" cy="47945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5549E532-4353-9D4D-B3D8-3D78E41F4824}"/>
                </a:ext>
              </a:extLst>
            </p:cNvPr>
            <p:cNvCxnSpPr>
              <a:cxnSpLocks noChangeShapeType="1"/>
            </p:cNvCxnSpPr>
            <p:nvPr/>
          </p:nvCxnSpPr>
          <p:spPr bwMode="auto">
            <a:xfrm flipH="1">
              <a:off x="2198427" y="3603850"/>
              <a:ext cx="503177" cy="469929"/>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1987" name="TextBox 33">
            <a:extLst>
              <a:ext uri="{FF2B5EF4-FFF2-40B4-BE49-F238E27FC236}">
                <a16:creationId xmlns:a16="http://schemas.microsoft.com/office/drawing/2014/main" id="{4B24D451-C49F-B644-AFF5-BC7866075616}"/>
              </a:ext>
            </a:extLst>
          </p:cNvPr>
          <p:cNvSpPr txBox="1">
            <a:spLocks noChangeArrowheads="1"/>
          </p:cNvSpPr>
          <p:nvPr/>
        </p:nvSpPr>
        <p:spPr bwMode="auto">
          <a:xfrm>
            <a:off x="1000412" y="1752601"/>
            <a:ext cx="220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nb-NO" altLang="en-NO" sz="2800" dirty="0">
                <a:latin typeface="Arial" panose="020B0604020202020204" pitchFamily="34" charset="0"/>
                <a:cs typeface="Arial" panose="020B0604020202020204" pitchFamily="34" charset="0"/>
              </a:rPr>
              <a:t>Russian </a:t>
            </a:r>
            <a:r>
              <a:rPr lang="nb-NO" altLang="en-NO" sz="2800" i="1" dirty="0" err="1">
                <a:latin typeface="Arial" panose="020B0604020202020204" pitchFamily="34" charset="0"/>
                <a:cs typeface="Arial" panose="020B0604020202020204" pitchFamily="34" charset="0"/>
              </a:rPr>
              <a:t>raz</a:t>
            </a:r>
            <a:r>
              <a:rPr lang="nb-NO" altLang="en-NO" sz="2800" i="1" dirty="0">
                <a:latin typeface="Arial" panose="020B0604020202020204" pitchFamily="34" charset="0"/>
                <a:cs typeface="Arial" panose="020B0604020202020204" pitchFamily="34" charset="0"/>
              </a:rPr>
              <a:t>-</a:t>
            </a:r>
            <a:endParaRPr lang="nb-NO" altLang="en-NO" sz="2800" dirty="0">
              <a:latin typeface="Arial" panose="020B0604020202020204" pitchFamily="34" charset="0"/>
              <a:cs typeface="Arial" panose="020B0604020202020204" pitchFamily="34" charset="0"/>
            </a:endParaRPr>
          </a:p>
        </p:txBody>
      </p:sp>
      <p:pic>
        <p:nvPicPr>
          <p:cNvPr id="41988" name="Picture 34">
            <a:extLst>
              <a:ext uri="{FF2B5EF4-FFF2-40B4-BE49-F238E27FC236}">
                <a16:creationId xmlns:a16="http://schemas.microsoft.com/office/drawing/2014/main" id="{CC9D1E60-45CD-F74D-97C4-3CF01F3580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2175" y="2276475"/>
            <a:ext cx="3036887"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9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FE3D296-C3EE-3946-9085-410D885CFE5C}"/>
              </a:ext>
            </a:extLst>
          </p:cNvPr>
          <p:cNvSpPr>
            <a:spLocks noGrp="1"/>
          </p:cNvSpPr>
          <p:nvPr>
            <p:ph type="title"/>
          </p:nvPr>
        </p:nvSpPr>
        <p:spPr>
          <a:xfrm>
            <a:off x="655320" y="365124"/>
            <a:ext cx="5815054" cy="1546113"/>
          </a:xfrm>
        </p:spPr>
        <p:txBody>
          <a:bodyPr>
            <a:normAutofit/>
          </a:bodyPr>
          <a:lstStyle/>
          <a:p>
            <a:r>
              <a:rPr lang="nb-NO" altLang="nb-NO" sz="3200" dirty="0" err="1">
                <a:latin typeface="Arial" panose="020B0604020202020204" pitchFamily="34" charset="0"/>
                <a:ea typeface="ＭＳ Ｐゴシック" panose="020B0600070205080204" pitchFamily="34" charset="-128"/>
                <a:cs typeface="Arial" panose="020B0604020202020204" pitchFamily="34" charset="0"/>
              </a:rPr>
              <a:t>Foregrounding</a:t>
            </a:r>
            <a:r>
              <a:rPr lang="nb-NO" altLang="nb-NO" sz="3200" dirty="0">
                <a:latin typeface="Arial" panose="020B0604020202020204" pitchFamily="34" charset="0"/>
                <a:ea typeface="ＭＳ Ｐゴシック" panose="020B0600070205080204" pitchFamily="34" charset="-128"/>
                <a:cs typeface="Arial" panose="020B0604020202020204" pitchFamily="34" charset="0"/>
              </a:rPr>
              <a:t> </a:t>
            </a:r>
            <a:br>
              <a:rPr lang="nb-NO" altLang="nb-NO" sz="3200" dirty="0">
                <a:latin typeface="Arial" panose="020B0604020202020204" pitchFamily="34" charset="0"/>
                <a:ea typeface="ＭＳ Ｐゴシック" panose="020B0600070205080204" pitchFamily="34" charset="-128"/>
                <a:cs typeface="Arial" panose="020B0604020202020204" pitchFamily="34" charset="0"/>
              </a:rPr>
            </a:br>
            <a:r>
              <a:rPr lang="nb-NO" altLang="nb-NO" sz="32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sz="3200" dirty="0">
                <a:latin typeface="Arial" panose="020B0604020202020204" pitchFamily="34" charset="0"/>
                <a:ea typeface="ＭＳ Ｐゴシック" panose="020B0600070205080204" pitchFamily="34" charset="-128"/>
                <a:cs typeface="Arial" panose="020B0604020202020204" pitchFamily="34" charset="0"/>
              </a:rPr>
              <a:t> numeral </a:t>
            </a:r>
            <a:r>
              <a:rPr lang="nb-NO" altLang="nb-NO" sz="3200" dirty="0" err="1">
                <a:latin typeface="Arial" panose="020B0604020202020204" pitchFamily="34" charset="0"/>
                <a:ea typeface="ＭＳ Ｐゴシック" panose="020B0600070205080204" pitchFamily="34" charset="-128"/>
                <a:cs typeface="Arial" panose="020B0604020202020204" pitchFamily="34" charset="0"/>
              </a:rPr>
              <a:t>classifiers</a:t>
            </a:r>
            <a:br>
              <a:rPr lang="nb-NO" altLang="nb-NO" sz="2800" dirty="0">
                <a:latin typeface="Arial" panose="020B0604020202020204" pitchFamily="34" charset="0"/>
                <a:ea typeface="ＭＳ Ｐゴシック" panose="020B0600070205080204" pitchFamily="34" charset="-128"/>
                <a:cs typeface="Arial" panose="020B0604020202020204" pitchFamily="34" charset="0"/>
              </a:rPr>
            </a:br>
            <a:endParaRPr lang="nb-NO" altLang="nb-NO" sz="2800" dirty="0">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74" name="Straight Arrow Connector 7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7106" name="Content Placeholder 2">
            <a:extLst>
              <a:ext uri="{FF2B5EF4-FFF2-40B4-BE49-F238E27FC236}">
                <a16:creationId xmlns:a16="http://schemas.microsoft.com/office/drawing/2014/main" id="{F4DAA624-9882-474D-A05C-BDB21D4A9260}"/>
              </a:ext>
            </a:extLst>
          </p:cNvPr>
          <p:cNvSpPr>
            <a:spLocks noGrp="1"/>
          </p:cNvSpPr>
          <p:nvPr>
            <p:ph idx="1"/>
          </p:nvPr>
        </p:nvSpPr>
        <p:spPr>
          <a:xfrm>
            <a:off x="655321" y="2575034"/>
            <a:ext cx="5120113" cy="3462228"/>
          </a:xfrm>
        </p:spPr>
        <p:txBody>
          <a:bodyPr>
            <a:normAutofit/>
          </a:bodyPr>
          <a:lstStyle/>
          <a:p>
            <a:pPr marL="0" indent="0">
              <a:buNone/>
            </a:pPr>
            <a:r>
              <a:rPr lang="nb-NO" altLang="nb-NO" sz="2000" dirty="0">
                <a:latin typeface="Arial" panose="020B0604020202020204" pitchFamily="34" charset="0"/>
                <a:ea typeface="ＭＳ Ｐゴシック" panose="020B0600070205080204" pitchFamily="34" charset="-128"/>
                <a:cs typeface="Arial" panose="020B0604020202020204" pitchFamily="34" charset="0"/>
              </a:rPr>
              <a:t>In narratives</a:t>
            </a:r>
          </a:p>
          <a:p>
            <a:pPr lvl="1"/>
            <a:r>
              <a:rPr lang="nb-NO" altLang="nb-NO" sz="2000" b="1" dirty="0">
                <a:latin typeface="Arial" panose="020B0604020202020204" pitchFamily="34" charset="0"/>
                <a:ea typeface="ＭＳ Ｐゴシック" panose="020B0600070205080204" pitchFamily="34" charset="-128"/>
                <a:cs typeface="Arial" panose="020B0604020202020204" pitchFamily="34" charset="0"/>
              </a:rPr>
              <a:t>80% </a:t>
            </a:r>
            <a:r>
              <a:rPr lang="nb-NO" altLang="nb-NO" sz="2000" b="1"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sz="2000" b="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b="1" dirty="0" err="1">
                <a:latin typeface="Arial" panose="020B0604020202020204" pitchFamily="34" charset="0"/>
                <a:ea typeface="ＭＳ Ｐゴシック" panose="020B0600070205080204" pitchFamily="34" charset="-128"/>
                <a:cs typeface="Arial" panose="020B0604020202020204" pitchFamily="34" charset="0"/>
              </a:rPr>
              <a:t>nouns</a:t>
            </a:r>
            <a:r>
              <a:rPr lang="nb-NO" altLang="nb-NO" sz="2000" b="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referring</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to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entities</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b="1" dirty="0" err="1">
                <a:latin typeface="Arial" panose="020B0604020202020204" pitchFamily="34" charset="0"/>
                <a:ea typeface="ＭＳ Ｐゴシック" panose="020B0600070205080204" pitchFamily="34" charset="-128"/>
                <a:cs typeface="Arial" panose="020B0604020202020204" pitchFamily="34" charset="0"/>
              </a:rPr>
              <a:t>thematically</a:t>
            </a:r>
            <a:r>
              <a:rPr lang="nb-NO" altLang="nb-NO" sz="2000" b="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b="1" dirty="0" err="1">
                <a:latin typeface="Arial" panose="020B0604020202020204" pitchFamily="34" charset="0"/>
                <a:ea typeface="ＭＳ Ｐゴシック" panose="020B0600070205080204" pitchFamily="34" charset="-128"/>
                <a:cs typeface="Arial" panose="020B0604020202020204" pitchFamily="34" charset="0"/>
              </a:rPr>
              <a:t>important</a:t>
            </a:r>
            <a:r>
              <a:rPr lang="nb-NO" altLang="nb-NO" sz="2000" b="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to narratives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subsequently</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mentioned</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are</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b="1" dirty="0" err="1">
                <a:latin typeface="Arial" panose="020B0604020202020204" pitchFamily="34" charset="0"/>
                <a:ea typeface="ＭＳ Ｐゴシック" panose="020B0600070205080204" pitchFamily="34" charset="-128"/>
                <a:cs typeface="Arial" panose="020B0604020202020204" pitchFamily="34" charset="0"/>
              </a:rPr>
              <a:t>introduced</a:t>
            </a:r>
            <a:r>
              <a:rPr lang="nb-NO" altLang="nb-NO" sz="2000" b="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b="1"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nb-NO" sz="2000" b="1" dirty="0">
                <a:latin typeface="Arial" panose="020B0604020202020204" pitchFamily="34" charset="0"/>
                <a:ea typeface="ＭＳ Ｐゴシック" panose="020B0600070205080204" pitchFamily="34" charset="-128"/>
                <a:cs typeface="Arial" panose="020B0604020202020204" pitchFamily="34" charset="0"/>
              </a:rPr>
              <a:t> a numeral </a:t>
            </a:r>
            <a:r>
              <a:rPr lang="nb-NO" altLang="nb-NO" sz="2000" b="1" dirty="0" err="1">
                <a:latin typeface="Arial" panose="020B0604020202020204" pitchFamily="34" charset="0"/>
                <a:ea typeface="ＭＳ Ｐゴシック" panose="020B0600070205080204" pitchFamily="34" charset="-128"/>
                <a:cs typeface="Arial" panose="020B0604020202020204" pitchFamily="34" charset="0"/>
              </a:rPr>
              <a:t>classifier</a:t>
            </a:r>
            <a:endParaRPr lang="nb-NO" altLang="nb-NO" sz="2000" b="1" dirty="0">
              <a:latin typeface="Arial" panose="020B0604020202020204" pitchFamily="34" charset="0"/>
              <a:ea typeface="ＭＳ Ｐゴシック" panose="020B0600070205080204" pitchFamily="34" charset="-128"/>
              <a:cs typeface="Arial" panose="020B0604020202020204" pitchFamily="34" charset="0"/>
            </a:endParaRPr>
          </a:p>
          <a:p>
            <a:pPr lvl="1"/>
            <a:r>
              <a:rPr lang="nb-NO" altLang="nb-NO" sz="2000" dirty="0">
                <a:latin typeface="Arial" panose="020B0604020202020204" pitchFamily="34" charset="0"/>
                <a:ea typeface="ＭＳ Ｐゴシック" panose="020B0600070205080204" pitchFamily="34" charset="-128"/>
                <a:cs typeface="Arial" panose="020B0604020202020204" pitchFamily="34" charset="0"/>
              </a:rPr>
              <a:t>18%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nouns</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referring</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to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entities</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b="1" dirty="0">
                <a:latin typeface="Arial" panose="020B0604020202020204" pitchFamily="34" charset="0"/>
                <a:ea typeface="ＭＳ Ｐゴシック" panose="020B0600070205080204" pitchFamily="34" charset="-128"/>
                <a:cs typeface="Arial" panose="020B0604020202020204" pitchFamily="34" charset="0"/>
              </a:rPr>
              <a:t>not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thematically</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important</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to narratives (not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subsequently</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mentioned</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are</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introduced</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nb-NO" sz="2000" dirty="0">
                <a:latin typeface="Arial" panose="020B0604020202020204" pitchFamily="34" charset="0"/>
                <a:ea typeface="ＭＳ Ｐゴシック" panose="020B0600070205080204" pitchFamily="34" charset="-128"/>
                <a:cs typeface="Arial" panose="020B0604020202020204" pitchFamily="34" charset="0"/>
              </a:rPr>
              <a:t> a numeral </a:t>
            </a:r>
            <a:r>
              <a:rPr lang="nb-NO" altLang="nb-NO" sz="2000" dirty="0" err="1">
                <a:latin typeface="Arial" panose="020B0604020202020204" pitchFamily="34" charset="0"/>
                <a:ea typeface="ＭＳ Ｐゴシック" panose="020B0600070205080204" pitchFamily="34" charset="-128"/>
                <a:cs typeface="Arial" panose="020B0604020202020204" pitchFamily="34" charset="0"/>
              </a:rPr>
              <a:t>classifier</a:t>
            </a:r>
            <a:endParaRPr lang="nb-NO" altLang="nb-NO" sz="20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1026" name="Picture 2" descr="夸父 Kua Fu – 故事 Story">
            <a:extLst>
              <a:ext uri="{FF2B5EF4-FFF2-40B4-BE49-F238E27FC236}">
                <a16:creationId xmlns:a16="http://schemas.microsoft.com/office/drawing/2014/main" id="{35322C64-DC66-904F-9B37-9AF77517E9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 r="-2" b="-2"/>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7108" name="TextBox 4">
            <a:extLst>
              <a:ext uri="{FF2B5EF4-FFF2-40B4-BE49-F238E27FC236}">
                <a16:creationId xmlns:a16="http://schemas.microsoft.com/office/drawing/2014/main" id="{5B24C016-2D25-9A44-BF25-C15731BB3318}"/>
              </a:ext>
            </a:extLst>
          </p:cNvPr>
          <p:cNvSpPr txBox="1">
            <a:spLocks noChangeArrowheads="1"/>
          </p:cNvSpPr>
          <p:nvPr/>
        </p:nvSpPr>
        <p:spPr bwMode="auto">
          <a:xfrm>
            <a:off x="3189710" y="5870059"/>
            <a:ext cx="47267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spcAft>
                <a:spcPts val="600"/>
              </a:spcAft>
              <a:buFontTx/>
              <a:buNone/>
            </a:pPr>
            <a:r>
              <a:rPr lang="nb-NO" altLang="nb-NO" sz="2400" dirty="0">
                <a:latin typeface="Arial" panose="020B0604020202020204" pitchFamily="34" charset="0"/>
                <a:cs typeface="Arial" panose="020B0604020202020204" pitchFamily="34" charset="0"/>
              </a:rPr>
              <a:t>See </a:t>
            </a:r>
            <a:r>
              <a:rPr lang="nb-NO" altLang="nb-NO" sz="2400" dirty="0" err="1">
                <a:latin typeface="Arial" panose="020B0604020202020204" pitchFamily="34" charset="0"/>
                <a:cs typeface="Arial" panose="020B0604020202020204" pitchFamily="34" charset="0"/>
              </a:rPr>
              <a:t>examples</a:t>
            </a:r>
            <a:r>
              <a:rPr lang="nb-NO" altLang="nb-NO" sz="2400" dirty="0">
                <a:latin typeface="Arial" panose="020B0604020202020204" pitchFamily="34" charset="0"/>
                <a:cs typeface="Arial" panose="020B0604020202020204" pitchFamily="34" charset="0"/>
              </a:rPr>
              <a:t> from </a:t>
            </a:r>
            <a:r>
              <a:rPr lang="nb-NO" altLang="nb-NO" sz="2400" dirty="0" err="1">
                <a:latin typeface="Arial" panose="020B0604020202020204" pitchFamily="34" charset="0"/>
                <a:cs typeface="Arial" panose="020B0604020202020204" pitchFamily="34" charset="0"/>
              </a:rPr>
              <a:t>myth</a:t>
            </a:r>
            <a:r>
              <a:rPr lang="nb-NO" altLang="nb-NO" sz="2400" dirty="0">
                <a:latin typeface="Arial" panose="020B0604020202020204" pitchFamily="34" charset="0"/>
                <a:cs typeface="Arial" panose="020B0604020202020204" pitchFamily="34" charset="0"/>
              </a:rPr>
              <a:t> </a:t>
            </a:r>
            <a:r>
              <a:rPr lang="nb-NO" altLang="nb-NO" sz="2400" dirty="0" err="1">
                <a:latin typeface="Arial" panose="020B0604020202020204" pitchFamily="34" charset="0"/>
                <a:cs typeface="Arial" panose="020B0604020202020204" pitchFamily="34" charset="0"/>
              </a:rPr>
              <a:t>about</a:t>
            </a:r>
            <a:r>
              <a:rPr lang="nb-NO" altLang="nb-NO" sz="2400" dirty="0">
                <a:latin typeface="Arial" panose="020B0604020202020204" pitchFamily="34" charset="0"/>
                <a:cs typeface="Arial" panose="020B0604020202020204" pitchFamily="34" charset="0"/>
              </a:rPr>
              <a:t> </a:t>
            </a:r>
            <a:r>
              <a:rPr lang="nb-NO" altLang="nb-NO" sz="2400" dirty="0" err="1">
                <a:latin typeface="Arial" panose="020B0604020202020204" pitchFamily="34" charset="0"/>
                <a:cs typeface="Arial" panose="020B0604020202020204" pitchFamily="34" charset="0"/>
              </a:rPr>
              <a:t>the</a:t>
            </a:r>
            <a:r>
              <a:rPr lang="nb-NO" altLang="nb-NO" sz="2400" dirty="0">
                <a:latin typeface="Arial" panose="020B0604020202020204" pitchFamily="34" charset="0"/>
                <a:cs typeface="Arial" panose="020B0604020202020204" pitchFamily="34" charset="0"/>
              </a:rPr>
              <a:t> </a:t>
            </a:r>
            <a:r>
              <a:rPr lang="nb-NO" altLang="nb-NO" sz="2400" dirty="0" err="1">
                <a:latin typeface="Arial" panose="020B0604020202020204" pitchFamily="34" charset="0"/>
                <a:cs typeface="Arial" panose="020B0604020202020204" pitchFamily="34" charset="0"/>
              </a:rPr>
              <a:t>giant</a:t>
            </a:r>
            <a:r>
              <a:rPr lang="nb-NO" altLang="nb-NO" sz="2400" dirty="0">
                <a:latin typeface="Arial" panose="020B0604020202020204" pitchFamily="34" charset="0"/>
                <a:cs typeface="Arial" panose="020B0604020202020204" pitchFamily="34" charset="0"/>
              </a:rPr>
              <a:t> </a:t>
            </a:r>
            <a:r>
              <a:rPr lang="nb-NO" altLang="nb-NO" sz="2400" dirty="0" err="1">
                <a:latin typeface="Arial" panose="020B0604020202020204" pitchFamily="34" charset="0"/>
                <a:cs typeface="Arial" panose="020B0604020202020204" pitchFamily="34" charset="0"/>
              </a:rPr>
              <a:t>Kuafu</a:t>
            </a:r>
            <a:r>
              <a:rPr lang="nb-NO" altLang="nb-NO" sz="2400" dirty="0">
                <a:latin typeface="Arial" panose="020B0604020202020204" pitchFamily="34" charset="0"/>
                <a:cs typeface="Arial" panose="020B0604020202020204" pitchFamily="34" charset="0"/>
              </a:rPr>
              <a:t> </a:t>
            </a:r>
            <a:r>
              <a:rPr lang="nb-NO" altLang="nb-NO" sz="2400" dirty="0" err="1">
                <a:latin typeface="Arial" panose="020B0604020202020204" pitchFamily="34" charset="0"/>
                <a:cs typeface="Arial" panose="020B0604020202020204" pitchFamily="34" charset="0"/>
              </a:rPr>
              <a:t>on</a:t>
            </a:r>
            <a:r>
              <a:rPr lang="nb-NO" altLang="nb-NO" sz="2400" dirty="0">
                <a:latin typeface="Arial" panose="020B0604020202020204" pitchFamily="34" charset="0"/>
                <a:cs typeface="Arial" panose="020B0604020202020204" pitchFamily="34" charset="0"/>
              </a:rPr>
              <a:t> </a:t>
            </a:r>
            <a:r>
              <a:rPr lang="nb-NO" altLang="nb-NO" sz="2400" dirty="0" err="1">
                <a:latin typeface="Arial" panose="020B0604020202020204" pitchFamily="34" charset="0"/>
                <a:cs typeface="Arial" panose="020B0604020202020204" pitchFamily="34" charset="0"/>
              </a:rPr>
              <a:t>next</a:t>
            </a:r>
            <a:r>
              <a:rPr lang="nb-NO" altLang="nb-NO" sz="2400" dirty="0">
                <a:latin typeface="Arial" panose="020B0604020202020204" pitchFamily="34" charset="0"/>
                <a:cs typeface="Arial" panose="020B0604020202020204" pitchFamily="34" charset="0"/>
              </a:rPr>
              <a:t> slides...</a:t>
            </a:r>
          </a:p>
        </p:txBody>
      </p:sp>
      <p:sp>
        <p:nvSpPr>
          <p:cNvPr id="2" name="TextBox 1">
            <a:extLst>
              <a:ext uri="{FF2B5EF4-FFF2-40B4-BE49-F238E27FC236}">
                <a16:creationId xmlns:a16="http://schemas.microsoft.com/office/drawing/2014/main" id="{F9945134-C24F-A743-9358-96B8A2F32CA0}"/>
              </a:ext>
            </a:extLst>
          </p:cNvPr>
          <p:cNvSpPr txBox="1"/>
          <p:nvPr/>
        </p:nvSpPr>
        <p:spPr>
          <a:xfrm>
            <a:off x="551905" y="1541906"/>
            <a:ext cx="4920129" cy="369332"/>
          </a:xfrm>
          <a:prstGeom prst="rect">
            <a:avLst/>
          </a:prstGeom>
          <a:noFill/>
        </p:spPr>
        <p:txBody>
          <a:bodyPr wrap="none" rtlCol="0">
            <a:spAutoFit/>
          </a:bodyPr>
          <a:lstStyle/>
          <a:p>
            <a:r>
              <a:rPr lang="nb-NO" altLang="nb-NO" dirty="0" err="1">
                <a:latin typeface="Arial" panose="020B0604020202020204" pitchFamily="34" charset="0"/>
                <a:ea typeface="ＭＳ Ｐゴシック" panose="020B0600070205080204" pitchFamily="34" charset="-128"/>
                <a:cs typeface="Arial" panose="020B0604020202020204" pitchFamily="34" charset="0"/>
              </a:rPr>
              <a:t>Statistics</a:t>
            </a:r>
            <a:r>
              <a:rPr lang="nb-NO" altLang="nb-NO" dirty="0">
                <a:latin typeface="Arial" panose="020B0604020202020204" pitchFamily="34" charset="0"/>
                <a:ea typeface="ＭＳ Ｐゴシック" panose="020B0600070205080204" pitchFamily="34" charset="-128"/>
                <a:cs typeface="Arial" panose="020B0604020202020204" pitchFamily="34" charset="0"/>
              </a:rPr>
              <a:t> from Mandarin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Chinese</a:t>
            </a:r>
            <a:r>
              <a:rPr lang="nb-NO" altLang="nb-NO" dirty="0">
                <a:latin typeface="Arial" panose="020B0604020202020204" pitchFamily="34" charset="0"/>
                <a:ea typeface="ＭＳ Ｐゴシック" panose="020B0600070205080204" pitchFamily="34" charset="-128"/>
                <a:cs typeface="Arial" panose="020B0604020202020204" pitchFamily="34" charset="0"/>
              </a:rPr>
              <a:t> (Sun 1988)</a:t>
            </a:r>
            <a:endParaRPr lang="en-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854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D03D458-992D-C64D-91DC-61D19F2A930B}"/>
              </a:ext>
            </a:extLst>
          </p:cNvPr>
          <p:cNvSpPr>
            <a:spLocks noGrp="1"/>
          </p:cNvSpPr>
          <p:nvPr>
            <p:ph type="title"/>
          </p:nvPr>
        </p:nvSpPr>
        <p:spPr/>
        <p:txBody>
          <a:bodyPr>
            <a:normAutofit/>
          </a:bodyPr>
          <a:lstStyle/>
          <a:p>
            <a:r>
              <a:rPr lang="nb-NO" altLang="nb-NO" dirty="0">
                <a:latin typeface="Arial" panose="020B0604020202020204" pitchFamily="34" charset="0"/>
                <a:ea typeface="ＭＳ Ｐゴシック" panose="020B0600070205080204" pitchFamily="34" charset="-128"/>
                <a:cs typeface="Arial" panose="020B0604020202020204" pitchFamily="34" charset="0"/>
              </a:rPr>
              <a:t>The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giant</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Kuafu</a:t>
            </a:r>
            <a:br>
              <a:rPr lang="nb-NO" altLang="nb-NO" dirty="0">
                <a:latin typeface="Arial" panose="020B0604020202020204" pitchFamily="34" charset="0"/>
                <a:ea typeface="ＭＳ Ｐゴシック" panose="020B0600070205080204" pitchFamily="34" charset="-128"/>
                <a:cs typeface="Arial" panose="020B0604020202020204" pitchFamily="34" charset="0"/>
              </a:rPr>
            </a:b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Example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from Mandarin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Chinese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(Li 2000: 1121-1122)</a:t>
            </a:r>
          </a:p>
        </p:txBody>
      </p:sp>
      <p:sp>
        <p:nvSpPr>
          <p:cNvPr id="3" name="Content Placeholder 2">
            <a:extLst>
              <a:ext uri="{FF2B5EF4-FFF2-40B4-BE49-F238E27FC236}">
                <a16:creationId xmlns:a16="http://schemas.microsoft.com/office/drawing/2014/main" id="{FE00DE7D-1809-7C46-913A-F80890FF4FD5}"/>
              </a:ext>
            </a:extLst>
          </p:cNvPr>
          <p:cNvSpPr>
            <a:spLocks noGrp="1"/>
          </p:cNvSpPr>
          <p:nvPr>
            <p:ph idx="1"/>
          </p:nvPr>
        </p:nvSpPr>
        <p:spPr>
          <a:xfrm>
            <a:off x="838200" y="1624013"/>
            <a:ext cx="10993916" cy="4227512"/>
          </a:xfrm>
        </p:spPr>
        <p:txBody>
          <a:bodyPr>
            <a:normAutofit fontScale="85000" lnSpcReduction="20000"/>
          </a:bodyPr>
          <a:lstStyle/>
          <a:p>
            <a:pPr marL="0" indent="0">
              <a:buNone/>
              <a:defRPr/>
            </a:pPr>
            <a:r>
              <a:rPr lang="en-US" sz="1600" i="1" dirty="0" err="1">
                <a:solidFill>
                  <a:srgbClr val="000000"/>
                </a:solidFill>
                <a:latin typeface="Arial" panose="020B0604020202020204" pitchFamily="34" charset="0"/>
                <a:cs typeface="Arial" panose="020B0604020202020204" pitchFamily="34" charset="0"/>
              </a:rPr>
              <a:t>Chuan</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shuo</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zai</a:t>
            </a:r>
            <a:r>
              <a:rPr lang="en-US" sz="1600" i="1" dirty="0">
                <a:solidFill>
                  <a:srgbClr val="000000"/>
                </a:solidFill>
                <a:latin typeface="Arial" panose="020B0604020202020204" pitchFamily="34" charset="0"/>
                <a:cs typeface="Arial" panose="020B0604020202020204" pitchFamily="34" charset="0"/>
              </a:rPr>
              <a:t>	hen	</a:t>
            </a:r>
            <a:r>
              <a:rPr lang="en-US" sz="1600" i="1" dirty="0" err="1">
                <a:solidFill>
                  <a:srgbClr val="000000"/>
                </a:solidFill>
                <a:latin typeface="Arial" panose="020B0604020202020204" pitchFamily="34" charset="0"/>
                <a:cs typeface="Arial" panose="020B0604020202020204" pitchFamily="34" charset="0"/>
              </a:rPr>
              <a:t>gu</a:t>
            </a:r>
            <a:r>
              <a:rPr lang="en-US" sz="1600" i="1" dirty="0">
                <a:solidFill>
                  <a:srgbClr val="000000"/>
                </a:solidFill>
                <a:latin typeface="Arial" panose="020B0604020202020204" pitchFamily="34" charset="0"/>
                <a:cs typeface="Arial" panose="020B0604020202020204" pitchFamily="34" charset="0"/>
              </a:rPr>
              <a:t>	de 	</a:t>
            </a:r>
            <a:r>
              <a:rPr lang="en-US" sz="1600" i="1" dirty="0" err="1">
                <a:solidFill>
                  <a:srgbClr val="000000"/>
                </a:solidFill>
                <a:latin typeface="Arial" panose="020B0604020202020204" pitchFamily="34" charset="0"/>
                <a:cs typeface="Arial" panose="020B0604020202020204" pitchFamily="34" charset="0"/>
              </a:rPr>
              <a:t>shihou</a:t>
            </a:r>
            <a:r>
              <a:rPr lang="en-US" sz="1600" i="1" dirty="0">
                <a:solidFill>
                  <a:srgbClr val="000000"/>
                </a:solidFill>
                <a:latin typeface="Arial" panose="020B0604020202020204" pitchFamily="34" charset="0"/>
                <a:cs typeface="Arial" panose="020B0604020202020204" pitchFamily="34" charset="0"/>
              </a:rPr>
              <a:t>,	you 	</a:t>
            </a:r>
            <a:r>
              <a:rPr lang="en-US" sz="1600" b="1" i="1" dirty="0" err="1">
                <a:solidFill>
                  <a:srgbClr val="000000"/>
                </a:solidFill>
                <a:latin typeface="Arial" panose="020B0604020202020204" pitchFamily="34" charset="0"/>
                <a:cs typeface="Arial" panose="020B0604020202020204" pitchFamily="34" charset="0"/>
              </a:rPr>
              <a:t>yi-ge</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jiao</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Youdu</a:t>
            </a:r>
            <a:endParaRPr lang="en-US" sz="1600" dirty="0">
              <a:solidFill>
                <a:srgbClr val="000000"/>
              </a:solidFill>
              <a:latin typeface="Arial" panose="020B0604020202020204" pitchFamily="34" charset="0"/>
              <a:cs typeface="Arial" panose="020B0604020202020204" pitchFamily="34" charset="0"/>
            </a:endParaRPr>
          </a:p>
          <a:p>
            <a:pPr marL="0" indent="0">
              <a:buNone/>
              <a:defRPr/>
            </a:pPr>
            <a:r>
              <a:rPr lang="en-US" sz="1600" dirty="0">
                <a:solidFill>
                  <a:srgbClr val="000000"/>
                </a:solidFill>
                <a:latin typeface="Arial" panose="020B0604020202020204" pitchFamily="34" charset="0"/>
                <a:cs typeface="Arial" panose="020B0604020202020204" pitchFamily="34" charset="0"/>
              </a:rPr>
              <a:t>Legend	say	be	very	old	</a:t>
            </a:r>
            <a:r>
              <a:rPr lang="en-US" sz="1600" cap="small" dirty="0">
                <a:solidFill>
                  <a:srgbClr val="000000"/>
                </a:solidFill>
                <a:latin typeface="Arial" panose="020B0604020202020204" pitchFamily="34" charset="0"/>
                <a:cs typeface="Arial" panose="020B0604020202020204" pitchFamily="34" charset="0"/>
              </a:rPr>
              <a:t>mod</a:t>
            </a:r>
            <a:r>
              <a:rPr lang="en-US" sz="1600" dirty="0">
                <a:solidFill>
                  <a:srgbClr val="000000"/>
                </a:solidFill>
                <a:latin typeface="Arial" panose="020B0604020202020204" pitchFamily="34" charset="0"/>
                <a:cs typeface="Arial" panose="020B0604020202020204" pitchFamily="34" charset="0"/>
              </a:rPr>
              <a:t>	time,	there-be 	one-</a:t>
            </a:r>
            <a:r>
              <a:rPr lang="en-US" sz="1600" cap="small" dirty="0">
                <a:solidFill>
                  <a:srgbClr val="000000"/>
                </a:solidFill>
                <a:latin typeface="Arial" panose="020B0604020202020204" pitchFamily="34" charset="0"/>
                <a:cs typeface="Arial" panose="020B0604020202020204" pitchFamily="34" charset="0"/>
              </a:rPr>
              <a:t>cl</a:t>
            </a:r>
            <a:r>
              <a:rPr lang="en-US" sz="1600" dirty="0">
                <a:solidFill>
                  <a:srgbClr val="000000"/>
                </a:solidFill>
                <a:latin typeface="Arial" panose="020B0604020202020204" pitchFamily="34" charset="0"/>
                <a:cs typeface="Arial" panose="020B0604020202020204" pitchFamily="34" charset="0"/>
              </a:rPr>
              <a:t>	called	</a:t>
            </a:r>
            <a:r>
              <a:rPr lang="en-US" sz="1600" dirty="0" err="1">
                <a:solidFill>
                  <a:srgbClr val="000000"/>
                </a:solidFill>
                <a:latin typeface="Arial" panose="020B0604020202020204" pitchFamily="34" charset="0"/>
                <a:cs typeface="Arial" panose="020B0604020202020204" pitchFamily="34" charset="0"/>
              </a:rPr>
              <a:t>Youdu</a:t>
            </a:r>
            <a:endParaRPr lang="en-US" sz="1600" dirty="0">
              <a:solidFill>
                <a:srgbClr val="000000"/>
              </a:solidFill>
              <a:latin typeface="Arial" panose="020B0604020202020204" pitchFamily="34" charset="0"/>
              <a:cs typeface="Arial" panose="020B0604020202020204" pitchFamily="34" charset="0"/>
            </a:endParaRPr>
          </a:p>
          <a:p>
            <a:pPr marL="0" indent="0">
              <a:buNone/>
              <a:defRPr/>
            </a:pPr>
            <a:r>
              <a:rPr lang="en-US" sz="1600" b="1" i="1" dirty="0">
                <a:solidFill>
                  <a:srgbClr val="000000"/>
                </a:solidFill>
                <a:latin typeface="Arial" panose="020B0604020202020204" pitchFamily="34" charset="0"/>
                <a:cs typeface="Arial" panose="020B0604020202020204" pitchFamily="34" charset="0"/>
              </a:rPr>
              <a:t>de	defang</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zhongnian</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bu</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jian</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taiyang</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daochu</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yipian</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qihei</a:t>
            </a:r>
            <a:r>
              <a:rPr lang="en-US" sz="1600" i="1" dirty="0">
                <a:solidFill>
                  <a:srgbClr val="000000"/>
                </a:solidFill>
                <a:latin typeface="Arial" panose="020B0604020202020204" pitchFamily="34" charset="0"/>
                <a:cs typeface="Arial" panose="020B0604020202020204" pitchFamily="34" charset="0"/>
              </a:rPr>
              <a:t>.</a:t>
            </a:r>
            <a:endParaRPr lang="en-US" sz="1600" dirty="0">
              <a:solidFill>
                <a:srgbClr val="000000"/>
              </a:solidFill>
              <a:latin typeface="Arial" panose="020B0604020202020204" pitchFamily="34" charset="0"/>
              <a:cs typeface="Arial" panose="020B0604020202020204" pitchFamily="34" charset="0"/>
            </a:endParaRPr>
          </a:p>
          <a:p>
            <a:pPr marL="0" indent="0">
              <a:buNone/>
              <a:defRPr/>
            </a:pPr>
            <a:r>
              <a:rPr lang="en-US" sz="1600" cap="small" dirty="0">
                <a:solidFill>
                  <a:srgbClr val="000000"/>
                </a:solidFill>
                <a:latin typeface="Arial" panose="020B0604020202020204" pitchFamily="34" charset="0"/>
                <a:cs typeface="Arial" panose="020B0604020202020204" pitchFamily="34" charset="0"/>
              </a:rPr>
              <a:t>mod</a:t>
            </a:r>
            <a:r>
              <a:rPr lang="en-US" sz="1600" dirty="0">
                <a:solidFill>
                  <a:srgbClr val="000000"/>
                </a:solidFill>
                <a:latin typeface="Arial" panose="020B0604020202020204" pitchFamily="34" charset="0"/>
                <a:cs typeface="Arial" panose="020B0604020202020204" pitchFamily="34" charset="0"/>
              </a:rPr>
              <a:t> 	place 	all year 	not	see	sun, 	everywhere	all 	pitch dark</a:t>
            </a:r>
          </a:p>
          <a:p>
            <a:pPr marL="0" indent="0">
              <a:buNone/>
              <a:defRPr/>
            </a:pPr>
            <a:r>
              <a:rPr lang="en-US" sz="1600" i="1" dirty="0" err="1">
                <a:solidFill>
                  <a:srgbClr val="000000"/>
                </a:solidFill>
                <a:latin typeface="Arial" panose="020B0604020202020204" pitchFamily="34" charset="0"/>
                <a:cs typeface="Arial" panose="020B0604020202020204" pitchFamily="34" charset="0"/>
              </a:rPr>
              <a:t>Zai</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nar</a:t>
            </a:r>
            <a:r>
              <a:rPr lang="en-US" sz="1600" i="1" dirty="0">
                <a:solidFill>
                  <a:srgbClr val="000000"/>
                </a:solidFill>
                <a:latin typeface="Arial" panose="020B0604020202020204" pitchFamily="34" charset="0"/>
                <a:cs typeface="Arial" panose="020B0604020202020204" pitchFamily="34" charset="0"/>
              </a:rPr>
              <a:t> 	you 	</a:t>
            </a:r>
            <a:r>
              <a:rPr lang="en-US" sz="1600" b="1" i="1" dirty="0" err="1">
                <a:solidFill>
                  <a:srgbClr val="000000"/>
                </a:solidFill>
                <a:latin typeface="Arial" panose="020B0604020202020204" pitchFamily="34" charset="0"/>
                <a:cs typeface="Arial" panose="020B0604020202020204" pitchFamily="34" charset="0"/>
              </a:rPr>
              <a:t>yi-zuo</a:t>
            </a:r>
            <a:r>
              <a:rPr lang="en-US" sz="1600" b="1" i="1" dirty="0">
                <a:solidFill>
                  <a:srgbClr val="000000"/>
                </a:solidFill>
                <a:latin typeface="Arial" panose="020B0604020202020204" pitchFamily="34" charset="0"/>
                <a:cs typeface="Arial" panose="020B0604020202020204" pitchFamily="34" charset="0"/>
              </a:rPr>
              <a:t>	da	</a:t>
            </a:r>
            <a:r>
              <a:rPr lang="en-US" sz="1600" b="1" i="1" dirty="0" err="1">
                <a:solidFill>
                  <a:srgbClr val="000000"/>
                </a:solidFill>
                <a:latin typeface="Arial" panose="020B0604020202020204" pitchFamily="34" charset="0"/>
                <a:cs typeface="Arial" panose="020B0604020202020204" pitchFamily="34" charset="0"/>
              </a:rPr>
              <a:t>hei</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shan</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shan</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shang</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zhu</a:t>
            </a:r>
            <a:r>
              <a:rPr lang="en-US" sz="1600" i="1" dirty="0">
                <a:solidFill>
                  <a:srgbClr val="000000"/>
                </a:solidFill>
                <a:latin typeface="Arial" panose="020B0604020202020204" pitchFamily="34" charset="0"/>
                <a:cs typeface="Arial" panose="020B0604020202020204" pitchFamily="34" charset="0"/>
              </a:rPr>
              <a:t> </a:t>
            </a:r>
            <a:endParaRPr lang="en-US" sz="1600" dirty="0">
              <a:solidFill>
                <a:srgbClr val="000000"/>
              </a:solidFill>
              <a:latin typeface="Arial" panose="020B0604020202020204" pitchFamily="34" charset="0"/>
              <a:cs typeface="Arial" panose="020B0604020202020204" pitchFamily="34" charset="0"/>
            </a:endParaRPr>
          </a:p>
          <a:p>
            <a:pPr marL="0" indent="0">
              <a:buNone/>
              <a:defRPr/>
            </a:pPr>
            <a:r>
              <a:rPr lang="en-US" sz="1600" dirty="0">
                <a:solidFill>
                  <a:srgbClr val="000000"/>
                </a:solidFill>
                <a:latin typeface="Arial" panose="020B0604020202020204" pitchFamily="34" charset="0"/>
                <a:cs typeface="Arial" panose="020B0604020202020204" pitchFamily="34" charset="0"/>
              </a:rPr>
              <a:t>In 	there	there-be	one-</a:t>
            </a:r>
            <a:r>
              <a:rPr lang="en-US" sz="1600" cap="small" dirty="0">
                <a:solidFill>
                  <a:srgbClr val="000000"/>
                </a:solidFill>
                <a:latin typeface="Arial" panose="020B0604020202020204" pitchFamily="34" charset="0"/>
                <a:cs typeface="Arial" panose="020B0604020202020204" pitchFamily="34" charset="0"/>
              </a:rPr>
              <a:t> cl</a:t>
            </a:r>
            <a:r>
              <a:rPr lang="en-US" sz="1600" dirty="0">
                <a:solidFill>
                  <a:srgbClr val="000000"/>
                </a:solidFill>
                <a:latin typeface="Arial" panose="020B0604020202020204" pitchFamily="34" charset="0"/>
                <a:cs typeface="Arial" panose="020B0604020202020204" pitchFamily="34" charset="0"/>
              </a:rPr>
              <a:t>	big	dark	mountain	mountain	top	live </a:t>
            </a:r>
          </a:p>
          <a:p>
            <a:pPr marL="0" indent="0">
              <a:buNone/>
              <a:defRPr/>
            </a:pPr>
            <a:r>
              <a:rPr lang="en-US" sz="1600" i="1" dirty="0" err="1">
                <a:solidFill>
                  <a:srgbClr val="000000"/>
                </a:solidFill>
                <a:latin typeface="Arial" panose="020B0604020202020204" pitchFamily="34" charset="0"/>
                <a:cs typeface="Arial" panose="020B0604020202020204" pitchFamily="34" charset="0"/>
              </a:rPr>
              <a:t>zhe</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xuduo</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kepa</a:t>
            </a:r>
            <a:r>
              <a:rPr lang="en-US" sz="1600" i="1" dirty="0">
                <a:solidFill>
                  <a:srgbClr val="000000"/>
                </a:solidFill>
                <a:latin typeface="Arial" panose="020B0604020202020204" pitchFamily="34" charset="0"/>
                <a:cs typeface="Arial" panose="020B0604020202020204" pitchFamily="34" charset="0"/>
              </a:rPr>
              <a:t>	de 	</a:t>
            </a:r>
            <a:r>
              <a:rPr lang="en-US" sz="1600" i="1" dirty="0" err="1">
                <a:solidFill>
                  <a:srgbClr val="000000"/>
                </a:solidFill>
                <a:latin typeface="Arial" panose="020B0604020202020204" pitchFamily="34" charset="0"/>
                <a:cs typeface="Arial" panose="020B0604020202020204" pitchFamily="34" charset="0"/>
              </a:rPr>
              <a:t>guaishou</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Neixie</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guaishou</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jingchang</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xia</a:t>
            </a:r>
            <a:r>
              <a:rPr lang="en-US" sz="1600" i="1" dirty="0">
                <a:solidFill>
                  <a:srgbClr val="000000"/>
                </a:solidFill>
                <a:latin typeface="Arial" panose="020B0604020202020204" pitchFamily="34" charset="0"/>
                <a:cs typeface="Arial" panose="020B0604020202020204" pitchFamily="34" charset="0"/>
              </a:rPr>
              <a:t> </a:t>
            </a:r>
            <a:endParaRPr lang="en-US" sz="1600" dirty="0">
              <a:solidFill>
                <a:srgbClr val="000000"/>
              </a:solidFill>
              <a:latin typeface="Arial" panose="020B0604020202020204" pitchFamily="34" charset="0"/>
              <a:cs typeface="Arial" panose="020B0604020202020204" pitchFamily="34" charset="0"/>
            </a:endParaRPr>
          </a:p>
          <a:p>
            <a:pPr marL="0" indent="0">
              <a:buNone/>
              <a:defRPr/>
            </a:pPr>
            <a:r>
              <a:rPr lang="en-US" sz="1600" cap="small" dirty="0">
                <a:solidFill>
                  <a:srgbClr val="000000"/>
                </a:solidFill>
                <a:latin typeface="Arial" panose="020B0604020202020204" pitchFamily="34" charset="0"/>
                <a:cs typeface="Arial" panose="020B0604020202020204" pitchFamily="34" charset="0"/>
              </a:rPr>
              <a:t>pf</a:t>
            </a:r>
            <a:r>
              <a:rPr lang="en-US" sz="1600" dirty="0">
                <a:solidFill>
                  <a:srgbClr val="000000"/>
                </a:solidFill>
                <a:latin typeface="Arial" panose="020B0604020202020204" pitchFamily="34" charset="0"/>
                <a:cs typeface="Arial" panose="020B0604020202020204" pitchFamily="34" charset="0"/>
              </a:rPr>
              <a:t>	many	scary	</a:t>
            </a:r>
            <a:r>
              <a:rPr lang="en-US" sz="1600" cap="small" dirty="0">
                <a:solidFill>
                  <a:srgbClr val="000000"/>
                </a:solidFill>
                <a:latin typeface="Arial" panose="020B0604020202020204" pitchFamily="34" charset="0"/>
                <a:cs typeface="Arial" panose="020B0604020202020204" pitchFamily="34" charset="0"/>
              </a:rPr>
              <a:t>mod</a:t>
            </a:r>
            <a:r>
              <a:rPr lang="en-US" sz="1600" dirty="0">
                <a:solidFill>
                  <a:srgbClr val="000000"/>
                </a:solidFill>
                <a:latin typeface="Arial" panose="020B0604020202020204" pitchFamily="34" charset="0"/>
                <a:cs typeface="Arial" panose="020B0604020202020204" pitchFamily="34" charset="0"/>
              </a:rPr>
              <a:t>	monster. 	Those 	monsters	often 	descend </a:t>
            </a:r>
          </a:p>
          <a:p>
            <a:pPr marL="0" indent="0">
              <a:buNone/>
              <a:defRPr/>
            </a:pPr>
            <a:r>
              <a:rPr lang="en-US" sz="1600" i="1" dirty="0" err="1">
                <a:solidFill>
                  <a:srgbClr val="000000"/>
                </a:solidFill>
                <a:latin typeface="Arial" panose="020B0604020202020204" pitchFamily="34" charset="0"/>
                <a:cs typeface="Arial" panose="020B0604020202020204" pitchFamily="34" charset="0"/>
              </a:rPr>
              <a:t>shan</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weihai</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renmen</a:t>
            </a:r>
            <a:r>
              <a:rPr lang="en-US" sz="1600" i="1" dirty="0">
                <a:solidFill>
                  <a:srgbClr val="000000"/>
                </a:solidFill>
                <a:latin typeface="Arial" panose="020B0604020202020204" pitchFamily="34" charset="0"/>
                <a:cs typeface="Arial" panose="020B0604020202020204" pitchFamily="34" charset="0"/>
              </a:rPr>
              <a:t>. 	You 	</a:t>
            </a:r>
            <a:r>
              <a:rPr lang="en-US" sz="1600" b="1" i="1" dirty="0" err="1">
                <a:solidFill>
                  <a:srgbClr val="000000"/>
                </a:solidFill>
                <a:latin typeface="Arial" panose="020B0604020202020204" pitchFamily="34" charset="0"/>
                <a:cs typeface="Arial" panose="020B0604020202020204" pitchFamily="34" charset="0"/>
              </a:rPr>
              <a:t>yi-ge</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juren</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jiao</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Kuafu</a:t>
            </a:r>
            <a:r>
              <a:rPr lang="en-US" sz="1600" i="1" dirty="0">
                <a:solidFill>
                  <a:srgbClr val="000000"/>
                </a:solidFill>
                <a:latin typeface="Arial" panose="020B0604020202020204" pitchFamily="34" charset="0"/>
                <a:cs typeface="Arial" panose="020B0604020202020204" pitchFamily="34" charset="0"/>
              </a:rPr>
              <a:t>, 	ta </a:t>
            </a:r>
            <a:endParaRPr lang="en-US" sz="1600" dirty="0">
              <a:solidFill>
                <a:srgbClr val="000000"/>
              </a:solidFill>
              <a:latin typeface="Arial" panose="020B0604020202020204" pitchFamily="34" charset="0"/>
              <a:cs typeface="Arial" panose="020B0604020202020204" pitchFamily="34" charset="0"/>
            </a:endParaRPr>
          </a:p>
          <a:p>
            <a:pPr marL="0" indent="0">
              <a:buNone/>
              <a:defRPr/>
            </a:pPr>
            <a:r>
              <a:rPr lang="en-US" sz="1600" dirty="0">
                <a:solidFill>
                  <a:srgbClr val="000000"/>
                </a:solidFill>
                <a:latin typeface="Arial" panose="020B0604020202020204" pitchFamily="34" charset="0"/>
                <a:cs typeface="Arial" panose="020B0604020202020204" pitchFamily="34" charset="0"/>
              </a:rPr>
              <a:t>mountain	endanger 	people 	there-be	one-</a:t>
            </a:r>
            <a:r>
              <a:rPr lang="en-US" sz="1600" cap="small" dirty="0">
                <a:solidFill>
                  <a:srgbClr val="000000"/>
                </a:solidFill>
                <a:latin typeface="Arial" panose="020B0604020202020204" pitchFamily="34" charset="0"/>
                <a:cs typeface="Arial" panose="020B0604020202020204" pitchFamily="34" charset="0"/>
              </a:rPr>
              <a:t>cl</a:t>
            </a:r>
            <a:r>
              <a:rPr lang="en-US" sz="1600" dirty="0">
                <a:solidFill>
                  <a:srgbClr val="000000"/>
                </a:solidFill>
                <a:latin typeface="Arial" panose="020B0604020202020204" pitchFamily="34" charset="0"/>
                <a:cs typeface="Arial" panose="020B0604020202020204" pitchFamily="34" charset="0"/>
              </a:rPr>
              <a:t>	giant 	named	</a:t>
            </a:r>
            <a:r>
              <a:rPr lang="en-US" sz="1600" dirty="0" err="1">
                <a:solidFill>
                  <a:srgbClr val="000000"/>
                </a:solidFill>
                <a:latin typeface="Arial" panose="020B0604020202020204" pitchFamily="34" charset="0"/>
                <a:cs typeface="Arial" panose="020B0604020202020204" pitchFamily="34" charset="0"/>
              </a:rPr>
              <a:t>Kuafu</a:t>
            </a:r>
            <a:r>
              <a:rPr lang="en-US" sz="1600" dirty="0">
                <a:solidFill>
                  <a:srgbClr val="000000"/>
                </a:solidFill>
                <a:latin typeface="Arial" panose="020B0604020202020204" pitchFamily="34" charset="0"/>
                <a:cs typeface="Arial" panose="020B0604020202020204" pitchFamily="34" charset="0"/>
              </a:rPr>
              <a:t>,	he </a:t>
            </a:r>
          </a:p>
          <a:p>
            <a:pPr marL="0" indent="0">
              <a:buNone/>
              <a:defRPr/>
            </a:pPr>
            <a:r>
              <a:rPr lang="en-US" sz="1600" i="1" dirty="0" err="1">
                <a:solidFill>
                  <a:srgbClr val="000000"/>
                </a:solidFill>
                <a:latin typeface="Arial" panose="020B0604020202020204" pitchFamily="34" charset="0"/>
                <a:cs typeface="Arial" panose="020B0604020202020204" pitchFamily="34" charset="0"/>
              </a:rPr>
              <a:t>yong</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guaizhang</a:t>
            </a:r>
            <a:r>
              <a:rPr lang="en-US" sz="1600" i="1" dirty="0">
                <a:solidFill>
                  <a:srgbClr val="000000"/>
                </a:solidFill>
                <a:latin typeface="Arial" panose="020B0604020202020204" pitchFamily="34" charset="0"/>
                <a:cs typeface="Arial" panose="020B0604020202020204" pitchFamily="34" charset="0"/>
              </a:rPr>
              <a:t> 	he 	</a:t>
            </a:r>
            <a:r>
              <a:rPr lang="en-US" sz="1600" i="1" dirty="0" err="1">
                <a:solidFill>
                  <a:srgbClr val="000000"/>
                </a:solidFill>
                <a:latin typeface="Arial" panose="020B0604020202020204" pitchFamily="34" charset="0"/>
                <a:cs typeface="Arial" panose="020B0604020202020204" pitchFamily="34" charset="0"/>
              </a:rPr>
              <a:t>guaishou</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bodou</a:t>
            </a:r>
            <a:r>
              <a:rPr lang="en-US" sz="1600" i="1" dirty="0">
                <a:solidFill>
                  <a:srgbClr val="000000"/>
                </a:solidFill>
                <a:latin typeface="Arial" panose="020B0604020202020204" pitchFamily="34" charset="0"/>
                <a:cs typeface="Arial" panose="020B0604020202020204" pitchFamily="34" charset="0"/>
              </a:rPr>
              <a:t> 	le 	</a:t>
            </a:r>
            <a:r>
              <a:rPr lang="en-US" sz="1600" i="1" dirty="0" err="1">
                <a:solidFill>
                  <a:srgbClr val="000000"/>
                </a:solidFill>
                <a:latin typeface="Arial" panose="020B0604020202020204" pitchFamily="34" charset="0"/>
                <a:cs typeface="Arial" panose="020B0604020202020204" pitchFamily="34" charset="0"/>
              </a:rPr>
              <a:t>jiu</a:t>
            </a:r>
            <a:r>
              <a:rPr lang="en-US" sz="1600" i="1" dirty="0">
                <a:solidFill>
                  <a:srgbClr val="000000"/>
                </a:solidFill>
                <a:latin typeface="Arial" panose="020B0604020202020204" pitchFamily="34" charset="0"/>
                <a:cs typeface="Arial" panose="020B0604020202020204" pitchFamily="34" charset="0"/>
              </a:rPr>
              <a:t> 	tian 	</a:t>
            </a:r>
            <a:r>
              <a:rPr lang="en-US" sz="1600" i="1" dirty="0" err="1">
                <a:solidFill>
                  <a:srgbClr val="000000"/>
                </a:solidFill>
                <a:latin typeface="Arial" panose="020B0604020202020204" pitchFamily="34" charset="0"/>
                <a:cs typeface="Arial" panose="020B0604020202020204" pitchFamily="34" charset="0"/>
              </a:rPr>
              <a:t>jiu</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yie</a:t>
            </a:r>
            <a:r>
              <a:rPr lang="en-US" sz="1600" i="1" dirty="0">
                <a:solidFill>
                  <a:srgbClr val="000000"/>
                </a:solidFill>
                <a:latin typeface="Arial" panose="020B0604020202020204" pitchFamily="34" charset="0"/>
                <a:cs typeface="Arial" panose="020B0604020202020204" pitchFamily="34" charset="0"/>
              </a:rPr>
              <a:t> 	</a:t>
            </a:r>
            <a:r>
              <a:rPr lang="en-US" sz="1600" i="1" dirty="0" err="1">
                <a:solidFill>
                  <a:srgbClr val="000000"/>
                </a:solidFill>
                <a:latin typeface="Arial" panose="020B0604020202020204" pitchFamily="34" charset="0"/>
                <a:cs typeface="Arial" panose="020B0604020202020204" pitchFamily="34" charset="0"/>
              </a:rPr>
              <a:t>zhongyu</a:t>
            </a:r>
            <a:endParaRPr lang="en-US" sz="1600" dirty="0">
              <a:solidFill>
                <a:srgbClr val="000000"/>
              </a:solidFill>
              <a:latin typeface="Arial" panose="020B0604020202020204" pitchFamily="34" charset="0"/>
              <a:cs typeface="Arial" panose="020B0604020202020204" pitchFamily="34" charset="0"/>
            </a:endParaRPr>
          </a:p>
          <a:p>
            <a:pPr marL="0" indent="0">
              <a:buNone/>
              <a:defRPr/>
            </a:pPr>
            <a:r>
              <a:rPr lang="en-US" sz="1600" dirty="0">
                <a:solidFill>
                  <a:srgbClr val="000000"/>
                </a:solidFill>
                <a:latin typeface="Arial" panose="020B0604020202020204" pitchFamily="34" charset="0"/>
                <a:cs typeface="Arial" panose="020B0604020202020204" pitchFamily="34" charset="0"/>
              </a:rPr>
              <a:t>use 	cane 	with	monster 	fight 	</a:t>
            </a:r>
            <a:r>
              <a:rPr lang="en-US" sz="1600" cap="small" dirty="0">
                <a:solidFill>
                  <a:srgbClr val="000000"/>
                </a:solidFill>
                <a:latin typeface="Arial" panose="020B0604020202020204" pitchFamily="34" charset="0"/>
                <a:cs typeface="Arial" panose="020B0604020202020204" pitchFamily="34" charset="0"/>
              </a:rPr>
              <a:t>pf</a:t>
            </a:r>
            <a:r>
              <a:rPr lang="en-US" sz="1600" dirty="0">
                <a:solidFill>
                  <a:srgbClr val="000000"/>
                </a:solidFill>
                <a:latin typeface="Arial" panose="020B0604020202020204" pitchFamily="34" charset="0"/>
                <a:cs typeface="Arial" panose="020B0604020202020204" pitchFamily="34" charset="0"/>
              </a:rPr>
              <a:t>	9 	day	9 	night	finally</a:t>
            </a:r>
          </a:p>
          <a:p>
            <a:pPr marL="0" indent="0">
              <a:buNone/>
              <a:defRPr/>
            </a:pPr>
            <a:r>
              <a:rPr lang="en-US" sz="1600" i="1" dirty="0" err="1">
                <a:solidFill>
                  <a:srgbClr val="000000"/>
                </a:solidFill>
                <a:latin typeface="Arial" panose="020B0604020202020204" pitchFamily="34" charset="0"/>
                <a:cs typeface="Arial" panose="020B0604020202020204" pitchFamily="34" charset="0"/>
              </a:rPr>
              <a:t>ba</a:t>
            </a:r>
            <a:r>
              <a:rPr lang="en-US" sz="1600" i="1" dirty="0">
                <a:solidFill>
                  <a:srgbClr val="000000"/>
                </a:solidFill>
                <a:latin typeface="Arial" panose="020B0604020202020204" pitchFamily="34" charset="0"/>
                <a:cs typeface="Arial" panose="020B0604020202020204" pitchFamily="34" charset="0"/>
              </a:rPr>
              <a:t> 	ta 		da 	</a:t>
            </a:r>
            <a:r>
              <a:rPr lang="en-US" sz="1600" i="1" dirty="0" err="1">
                <a:solidFill>
                  <a:srgbClr val="000000"/>
                </a:solidFill>
                <a:latin typeface="Arial" panose="020B0604020202020204" pitchFamily="34" charset="0"/>
                <a:cs typeface="Arial" panose="020B0604020202020204" pitchFamily="34" charset="0"/>
              </a:rPr>
              <a:t>si</a:t>
            </a:r>
            <a:r>
              <a:rPr lang="en-US" sz="1600" i="1" dirty="0">
                <a:solidFill>
                  <a:srgbClr val="000000"/>
                </a:solidFill>
                <a:latin typeface="Arial" panose="020B0604020202020204" pitchFamily="34" charset="0"/>
                <a:cs typeface="Arial" panose="020B0604020202020204" pitchFamily="34" charset="0"/>
              </a:rPr>
              <a:t> 	le. </a:t>
            </a:r>
            <a:endParaRPr lang="en-US" sz="1600" dirty="0">
              <a:solidFill>
                <a:srgbClr val="000000"/>
              </a:solidFill>
              <a:latin typeface="Arial" panose="020B0604020202020204" pitchFamily="34" charset="0"/>
              <a:cs typeface="Arial" panose="020B0604020202020204" pitchFamily="34" charset="0"/>
            </a:endParaRPr>
          </a:p>
          <a:p>
            <a:pPr marL="0" indent="0">
              <a:buNone/>
              <a:defRPr/>
            </a:pPr>
            <a:r>
              <a:rPr lang="en-US" sz="1600" cap="small" dirty="0" err="1">
                <a:solidFill>
                  <a:srgbClr val="000000"/>
                </a:solidFill>
                <a:latin typeface="Arial" panose="020B0604020202020204" pitchFamily="34" charset="0"/>
                <a:cs typeface="Arial" panose="020B0604020202020204" pitchFamily="34" charset="0"/>
              </a:rPr>
              <a:t>ba</a:t>
            </a:r>
            <a:r>
              <a:rPr lang="en-US" sz="1600" dirty="0">
                <a:solidFill>
                  <a:srgbClr val="000000"/>
                </a:solidFill>
                <a:latin typeface="Arial" panose="020B0604020202020204" pitchFamily="34" charset="0"/>
                <a:cs typeface="Arial" panose="020B0604020202020204" pitchFamily="34" charset="0"/>
              </a:rPr>
              <a:t>	them 	beat	dead	</a:t>
            </a:r>
            <a:r>
              <a:rPr lang="en-US" sz="1600" cap="small" dirty="0" err="1">
                <a:solidFill>
                  <a:srgbClr val="000000"/>
                </a:solidFill>
                <a:latin typeface="Arial" panose="020B0604020202020204" pitchFamily="34" charset="0"/>
                <a:cs typeface="Arial" panose="020B0604020202020204" pitchFamily="34" charset="0"/>
              </a:rPr>
              <a:t>pf</a:t>
            </a:r>
            <a:r>
              <a:rPr lang="en-US" sz="1600" dirty="0">
                <a:solidFill>
                  <a:srgbClr val="000000"/>
                </a:solidFill>
                <a:latin typeface="Arial" panose="020B0604020202020204" pitchFamily="34" charset="0"/>
                <a:cs typeface="Arial" panose="020B0604020202020204" pitchFamily="34" charset="0"/>
              </a:rPr>
              <a:t> </a:t>
            </a:r>
          </a:p>
          <a:p>
            <a:pPr marL="0" indent="0">
              <a:buNone/>
              <a:defRPr/>
            </a:pPr>
            <a:r>
              <a:rPr lang="en-US" sz="1600" dirty="0">
                <a:solidFill>
                  <a:srgbClr val="000000"/>
                </a:solidFill>
                <a:latin typeface="Arial" panose="020B0604020202020204" pitchFamily="34" charset="0"/>
                <a:cs typeface="Arial" panose="020B0604020202020204" pitchFamily="34" charset="0"/>
              </a:rPr>
              <a:t>	</a:t>
            </a:r>
            <a:endParaRPr lang="nb-NO" sz="1600" dirty="0">
              <a:solidFill>
                <a:srgbClr val="000000"/>
              </a:solidFill>
              <a:latin typeface="Arial" panose="020B0604020202020204" pitchFamily="34" charset="0"/>
              <a:cs typeface="Arial" panose="020B0604020202020204" pitchFamily="34" charset="0"/>
            </a:endParaRPr>
          </a:p>
        </p:txBody>
      </p:sp>
      <p:sp>
        <p:nvSpPr>
          <p:cNvPr id="48131" name="TextBox 3">
            <a:extLst>
              <a:ext uri="{FF2B5EF4-FFF2-40B4-BE49-F238E27FC236}">
                <a16:creationId xmlns:a16="http://schemas.microsoft.com/office/drawing/2014/main" id="{9B04383D-F653-AF45-A23D-6F70C51346BE}"/>
              </a:ext>
            </a:extLst>
          </p:cNvPr>
          <p:cNvSpPr txBox="1">
            <a:spLocks noChangeArrowheads="1"/>
          </p:cNvSpPr>
          <p:nvPr/>
        </p:nvSpPr>
        <p:spPr bwMode="auto">
          <a:xfrm>
            <a:off x="5248275" y="5071146"/>
            <a:ext cx="61791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en-US" altLang="nb-NO" sz="1700" dirty="0">
                <a:solidFill>
                  <a:srgbClr val="000000"/>
                </a:solidFill>
                <a:latin typeface="Arial" panose="020B0604020202020204" pitchFamily="34" charset="0"/>
                <a:cs typeface="Arial" panose="020B0604020202020204" pitchFamily="34" charset="0"/>
              </a:rPr>
              <a:t>‘Once upon a time, in </a:t>
            </a:r>
            <a:r>
              <a:rPr lang="en-US" altLang="nb-NO" sz="1700" b="1" dirty="0">
                <a:solidFill>
                  <a:srgbClr val="000000"/>
                </a:solidFill>
                <a:latin typeface="Arial" panose="020B0604020202020204" pitchFamily="34" charset="0"/>
                <a:cs typeface="Arial" panose="020B0604020202020204" pitchFamily="34" charset="0"/>
              </a:rPr>
              <a:t>a place called </a:t>
            </a:r>
            <a:r>
              <a:rPr lang="en-US" altLang="nb-NO" sz="1700" b="1" dirty="0" err="1">
                <a:solidFill>
                  <a:srgbClr val="000000"/>
                </a:solidFill>
                <a:latin typeface="Arial" panose="020B0604020202020204" pitchFamily="34" charset="0"/>
                <a:cs typeface="Arial" panose="020B0604020202020204" pitchFamily="34" charset="0"/>
              </a:rPr>
              <a:t>Youdu</a:t>
            </a:r>
            <a:r>
              <a:rPr lang="en-US" altLang="nb-NO" sz="1700" dirty="0">
                <a:solidFill>
                  <a:srgbClr val="000000"/>
                </a:solidFill>
                <a:latin typeface="Arial" panose="020B0604020202020204" pitchFamily="34" charset="0"/>
                <a:cs typeface="Arial" panose="020B0604020202020204" pitchFamily="34" charset="0"/>
              </a:rPr>
              <a:t>, people lived</a:t>
            </a:r>
          </a:p>
          <a:p>
            <a:pPr eaLnBrk="1" hangingPunct="1">
              <a:spcBef>
                <a:spcPct val="0"/>
              </a:spcBef>
              <a:buFontTx/>
              <a:buNone/>
            </a:pPr>
            <a:r>
              <a:rPr lang="en-US" altLang="nb-NO" sz="1700" dirty="0">
                <a:solidFill>
                  <a:srgbClr val="000000"/>
                </a:solidFill>
                <a:latin typeface="Arial" panose="020B0604020202020204" pitchFamily="34" charset="0"/>
                <a:cs typeface="Arial" panose="020B0604020202020204" pitchFamily="34" charset="0"/>
              </a:rPr>
              <a:t> in darkness all year round. There was </a:t>
            </a:r>
            <a:r>
              <a:rPr lang="en-US" altLang="nb-NO" sz="1700" b="1" dirty="0">
                <a:solidFill>
                  <a:srgbClr val="000000"/>
                </a:solidFill>
                <a:latin typeface="Arial" panose="020B0604020202020204" pitchFamily="34" charset="0"/>
                <a:cs typeface="Arial" panose="020B0604020202020204" pitchFamily="34" charset="0"/>
              </a:rPr>
              <a:t>a big black mountain </a:t>
            </a:r>
          </a:p>
          <a:p>
            <a:pPr eaLnBrk="1" hangingPunct="1">
              <a:spcBef>
                <a:spcPct val="0"/>
              </a:spcBef>
              <a:buFontTx/>
              <a:buNone/>
            </a:pPr>
            <a:r>
              <a:rPr lang="en-US" altLang="nb-NO" sz="1700" dirty="0">
                <a:solidFill>
                  <a:srgbClr val="000000"/>
                </a:solidFill>
                <a:latin typeface="Arial" panose="020B0604020202020204" pitchFamily="34" charset="0"/>
                <a:cs typeface="Arial" panose="020B0604020202020204" pitchFamily="34" charset="0"/>
              </a:rPr>
              <a:t>where many terrible beasts lived. The beasts often went out </a:t>
            </a:r>
          </a:p>
          <a:p>
            <a:pPr eaLnBrk="1" hangingPunct="1">
              <a:spcBef>
                <a:spcPct val="0"/>
              </a:spcBef>
              <a:buFontTx/>
              <a:buNone/>
            </a:pPr>
            <a:r>
              <a:rPr lang="en-US" altLang="nb-NO" sz="1700" dirty="0">
                <a:solidFill>
                  <a:srgbClr val="000000"/>
                </a:solidFill>
                <a:latin typeface="Arial" panose="020B0604020202020204" pitchFamily="34" charset="0"/>
                <a:cs typeface="Arial" panose="020B0604020202020204" pitchFamily="34" charset="0"/>
              </a:rPr>
              <a:t>to harm people. There was </a:t>
            </a:r>
            <a:r>
              <a:rPr lang="en-US" altLang="nb-NO" sz="1700" b="1" dirty="0">
                <a:solidFill>
                  <a:srgbClr val="000000"/>
                </a:solidFill>
                <a:latin typeface="Arial" panose="020B0604020202020204" pitchFamily="34" charset="0"/>
                <a:cs typeface="Arial" panose="020B0604020202020204" pitchFamily="34" charset="0"/>
              </a:rPr>
              <a:t>a giant called </a:t>
            </a:r>
            <a:r>
              <a:rPr lang="en-US" altLang="nb-NO" sz="1700" b="1" dirty="0" err="1">
                <a:solidFill>
                  <a:srgbClr val="000000"/>
                </a:solidFill>
                <a:latin typeface="Arial" panose="020B0604020202020204" pitchFamily="34" charset="0"/>
                <a:cs typeface="Arial" panose="020B0604020202020204" pitchFamily="34" charset="0"/>
              </a:rPr>
              <a:t>Kuafu</a:t>
            </a:r>
            <a:r>
              <a:rPr lang="en-US" altLang="nb-NO" sz="1700" dirty="0">
                <a:solidFill>
                  <a:srgbClr val="000000"/>
                </a:solidFill>
                <a:latin typeface="Arial" panose="020B0604020202020204" pitchFamily="34" charset="0"/>
                <a:cs typeface="Arial" panose="020B0604020202020204" pitchFamily="34" charset="0"/>
              </a:rPr>
              <a:t>. He fought </a:t>
            </a:r>
          </a:p>
          <a:p>
            <a:pPr eaLnBrk="1" hangingPunct="1">
              <a:spcBef>
                <a:spcPct val="0"/>
              </a:spcBef>
              <a:buFontTx/>
              <a:buNone/>
            </a:pPr>
            <a:r>
              <a:rPr lang="en-US" altLang="nb-NO" sz="1700" dirty="0">
                <a:solidFill>
                  <a:srgbClr val="000000"/>
                </a:solidFill>
                <a:latin typeface="Arial" panose="020B0604020202020204" pitchFamily="34" charset="0"/>
                <a:cs typeface="Arial" panose="020B0604020202020204" pitchFamily="34" charset="0"/>
              </a:rPr>
              <a:t>with the beasts with a stick for nine days and nine nights. </a:t>
            </a:r>
          </a:p>
          <a:p>
            <a:pPr eaLnBrk="1" hangingPunct="1">
              <a:spcBef>
                <a:spcPct val="0"/>
              </a:spcBef>
              <a:buFontTx/>
              <a:buNone/>
            </a:pPr>
            <a:r>
              <a:rPr lang="en-US" altLang="nb-NO" sz="1700" dirty="0">
                <a:solidFill>
                  <a:srgbClr val="000000"/>
                </a:solidFill>
                <a:latin typeface="Arial" panose="020B0604020202020204" pitchFamily="34" charset="0"/>
                <a:cs typeface="Arial" panose="020B0604020202020204" pitchFamily="34" charset="0"/>
              </a:rPr>
              <a:t>Finally, he killed them all...’ </a:t>
            </a:r>
            <a:endParaRPr lang="nb-NO" altLang="nb-NO" sz="1700"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endParaRPr lang="nb-NO" alt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69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78533BE4-855C-4E41-82BA-0217F678F75C}"/>
              </a:ext>
            </a:extLst>
          </p:cNvPr>
          <p:cNvSpPr>
            <a:spLocks noGrp="1"/>
          </p:cNvSpPr>
          <p:nvPr>
            <p:ph type="title"/>
          </p:nvPr>
        </p:nvSpPr>
        <p:spPr>
          <a:xfrm>
            <a:off x="388268" y="200646"/>
            <a:ext cx="8121650" cy="1217612"/>
          </a:xfrm>
        </p:spPr>
        <p:txBody>
          <a:bodyPr/>
          <a:lstStyle/>
          <a:p>
            <a:r>
              <a:rPr lang="nb-NO" altLang="nb-NO" sz="2800" dirty="0" err="1">
                <a:latin typeface="Arial" panose="020B0604020202020204" pitchFamily="34" charset="0"/>
                <a:ea typeface="ＭＳ Ｐゴシック" panose="020B0600070205080204" pitchFamily="34" charset="-128"/>
                <a:cs typeface="Arial" panose="020B0604020202020204" pitchFamily="34" charset="0"/>
              </a:rPr>
              <a:t>Foregrounding</a:t>
            </a:r>
            <a:r>
              <a:rPr lang="nb-NO" altLang="nb-NO" sz="2800" dirty="0">
                <a:latin typeface="Arial" panose="020B0604020202020204" pitchFamily="34" charset="0"/>
                <a:ea typeface="ＭＳ Ｐゴシック" panose="020B0600070205080204" pitchFamily="34" charset="-128"/>
                <a:cs typeface="Arial" panose="020B0604020202020204" pitchFamily="34" charset="0"/>
              </a:rPr>
              <a:t> vs. </a:t>
            </a:r>
            <a:r>
              <a:rPr lang="nb-NO" altLang="nb-NO" sz="2800" dirty="0" err="1">
                <a:latin typeface="Arial" panose="020B0604020202020204" pitchFamily="34" charset="0"/>
                <a:ea typeface="ＭＳ Ｐゴシック" panose="020B0600070205080204" pitchFamily="34" charset="-128"/>
                <a:cs typeface="Arial" panose="020B0604020202020204" pitchFamily="34" charset="0"/>
              </a:rPr>
              <a:t>backgrounding</a:t>
            </a:r>
            <a:br>
              <a:rPr lang="nb-NO" altLang="nb-NO" sz="2400" dirty="0">
                <a:latin typeface="Arial" panose="020B0604020202020204" pitchFamily="34" charset="0"/>
                <a:ea typeface="ＭＳ Ｐゴシック" panose="020B0600070205080204" pitchFamily="34" charset="-128"/>
                <a:cs typeface="Arial" panose="020B0604020202020204" pitchFamily="34" charset="0"/>
              </a:rPr>
            </a:br>
            <a:r>
              <a:rPr lang="nb-NO" altLang="nb-NO" sz="2400" dirty="0">
                <a:latin typeface="Arial" panose="020B0604020202020204" pitchFamily="34" charset="0"/>
                <a:ea typeface="ＭＳ Ｐゴシック" panose="020B0600070205080204" pitchFamily="34" charset="-128"/>
                <a:cs typeface="Arial" panose="020B0604020202020204" pitchFamily="34" charset="0"/>
              </a:rPr>
              <a:t>More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Examples</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from Mandarin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Chinese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(Li 2000: 1122)</a:t>
            </a:r>
          </a:p>
        </p:txBody>
      </p:sp>
      <p:sp>
        <p:nvSpPr>
          <p:cNvPr id="49154" name="TextBox 3">
            <a:extLst>
              <a:ext uri="{FF2B5EF4-FFF2-40B4-BE49-F238E27FC236}">
                <a16:creationId xmlns:a16="http://schemas.microsoft.com/office/drawing/2014/main" id="{88D4814E-EC77-7141-94D4-747958733309}"/>
              </a:ext>
            </a:extLst>
          </p:cNvPr>
          <p:cNvSpPr txBox="1">
            <a:spLocks noChangeArrowheads="1"/>
          </p:cNvSpPr>
          <p:nvPr/>
        </p:nvSpPr>
        <p:spPr bwMode="auto">
          <a:xfrm>
            <a:off x="388268" y="1517650"/>
            <a:ext cx="1173296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latin typeface="Arial" panose="020B0604020202020204" pitchFamily="34" charset="0"/>
                <a:cs typeface="Arial" panose="020B0604020202020204" pitchFamily="34" charset="0"/>
              </a:rPr>
              <a:t>a</a:t>
            </a:r>
            <a:r>
              <a:rPr lang="nb-NO" altLang="nb-NO" i="1"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Kuafu</a:t>
            </a:r>
            <a:r>
              <a:rPr lang="nb-NO" altLang="nb-NO" i="1" dirty="0">
                <a:latin typeface="Arial" panose="020B0604020202020204" pitchFamily="34" charset="0"/>
                <a:cs typeface="Arial" panose="020B0604020202020204" pitchFamily="34" charset="0"/>
              </a:rPr>
              <a:t>	si	 le. 	</a:t>
            </a:r>
            <a:r>
              <a:rPr lang="nb-NO" altLang="nb-NO" i="1" dirty="0" err="1">
                <a:latin typeface="Arial" panose="020B0604020202020204" pitchFamily="34" charset="0"/>
                <a:cs typeface="Arial" panose="020B0604020202020204" pitchFamily="34" charset="0"/>
              </a:rPr>
              <a:t>Tade</a:t>
            </a:r>
            <a:r>
              <a:rPr lang="nb-NO" altLang="nb-NO" i="1"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guanzhang</a:t>
            </a:r>
            <a:r>
              <a:rPr lang="nb-NO" altLang="nb-NO" i="1"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dunshi</a:t>
            </a:r>
            <a:r>
              <a:rPr lang="nb-NO" altLang="nb-NO" i="1" dirty="0">
                <a:latin typeface="Arial" panose="020B0604020202020204" pitchFamily="34" charset="0"/>
                <a:cs typeface="Arial" panose="020B0604020202020204" pitchFamily="34" charset="0"/>
              </a:rPr>
              <a:t> 		</a:t>
            </a:r>
            <a:r>
              <a:rPr lang="nb-NO" altLang="nb-NO" i="1" dirty="0" err="1">
                <a:latin typeface="Arial" panose="020B0604020202020204" pitchFamily="34" charset="0"/>
                <a:cs typeface="Arial" panose="020B0604020202020204" pitchFamily="34" charset="0"/>
              </a:rPr>
              <a:t>bian</a:t>
            </a:r>
            <a:r>
              <a:rPr lang="nb-NO" altLang="nb-NO" i="1" dirty="0">
                <a:latin typeface="Arial" panose="020B0604020202020204" pitchFamily="34" charset="0"/>
                <a:cs typeface="Arial" panose="020B0604020202020204" pitchFamily="34" charset="0"/>
              </a:rPr>
              <a:t> 	cheng 	le</a:t>
            </a:r>
          </a:p>
          <a:p>
            <a:pPr eaLnBrk="1" hangingPunct="1">
              <a:spcBef>
                <a:spcPct val="0"/>
              </a:spcBef>
              <a:buFontTx/>
              <a:buNone/>
            </a:pP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Kuafu</a:t>
            </a:r>
            <a:r>
              <a:rPr lang="nb-NO" altLang="nb-NO" dirty="0">
                <a:latin typeface="Arial" panose="020B0604020202020204" pitchFamily="34" charset="0"/>
                <a:cs typeface="Arial" panose="020B0604020202020204" pitchFamily="34" charset="0"/>
              </a:rPr>
              <a:t> 	die 	PF 	His 	</a:t>
            </a:r>
            <a:r>
              <a:rPr lang="nb-NO" altLang="nb-NO" dirty="0" err="1">
                <a:latin typeface="Arial" panose="020B0604020202020204" pitchFamily="34" charset="0"/>
                <a:cs typeface="Arial" panose="020B0604020202020204" pitchFamily="34" charset="0"/>
              </a:rPr>
              <a:t>walking</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stick</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immediately</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change</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into</a:t>
            </a:r>
            <a:r>
              <a:rPr lang="nb-NO" altLang="nb-NO" dirty="0">
                <a:latin typeface="Arial" panose="020B0604020202020204" pitchFamily="34" charset="0"/>
                <a:cs typeface="Arial" panose="020B0604020202020204" pitchFamily="34" charset="0"/>
              </a:rPr>
              <a:t> 	PF</a:t>
            </a:r>
          </a:p>
          <a:p>
            <a:pPr eaLnBrk="1" hangingPunct="1">
              <a:spcBef>
                <a:spcPct val="0"/>
              </a:spcBef>
              <a:buFontTx/>
              <a:buNone/>
            </a:pPr>
            <a:r>
              <a:rPr lang="nb-NO" altLang="nb-NO" b="1" i="1" dirty="0">
                <a:latin typeface="Arial" panose="020B0604020202020204" pitchFamily="34" charset="0"/>
                <a:cs typeface="Arial" panose="020B0604020202020204" pitchFamily="34" charset="0"/>
              </a:rPr>
              <a:t>	</a:t>
            </a:r>
            <a:r>
              <a:rPr lang="nb-NO" altLang="nb-NO" b="1" i="1" dirty="0" err="1">
                <a:latin typeface="Arial" panose="020B0604020202020204" pitchFamily="34" charset="0"/>
                <a:cs typeface="Arial" panose="020B0604020202020204" pitchFamily="34" charset="0"/>
              </a:rPr>
              <a:t>yi-ke</a:t>
            </a:r>
            <a:r>
              <a:rPr lang="nb-NO" altLang="nb-NO" b="1" i="1" dirty="0">
                <a:latin typeface="Arial" panose="020B0604020202020204" pitchFamily="34" charset="0"/>
                <a:cs typeface="Arial" panose="020B0604020202020204" pitchFamily="34" charset="0"/>
              </a:rPr>
              <a:t> 	</a:t>
            </a:r>
            <a:r>
              <a:rPr lang="nb-NO" altLang="nb-NO" b="1" i="1" dirty="0" err="1">
                <a:latin typeface="Arial" panose="020B0604020202020204" pitchFamily="34" charset="0"/>
                <a:cs typeface="Arial" panose="020B0604020202020204" pitchFamily="34" charset="0"/>
              </a:rPr>
              <a:t>xianhua</a:t>
            </a:r>
            <a:r>
              <a:rPr lang="nb-NO" altLang="nb-NO" b="1" i="1" dirty="0">
                <a:latin typeface="Arial" panose="020B0604020202020204" pitchFamily="34" charset="0"/>
                <a:cs typeface="Arial" panose="020B0604020202020204" pitchFamily="34" charset="0"/>
              </a:rPr>
              <a:t> 	</a:t>
            </a:r>
            <a:r>
              <a:rPr lang="nb-NO" altLang="nb-NO" b="1" i="1" dirty="0" err="1">
                <a:latin typeface="Arial" panose="020B0604020202020204" pitchFamily="34" charset="0"/>
                <a:cs typeface="Arial" panose="020B0604020202020204" pitchFamily="34" charset="0"/>
              </a:rPr>
              <a:t>shenghai</a:t>
            </a:r>
            <a:r>
              <a:rPr lang="nb-NO" altLang="nb-NO" b="1" i="1" dirty="0">
                <a:latin typeface="Arial" panose="020B0604020202020204" pitchFamily="34" charset="0"/>
                <a:cs typeface="Arial" panose="020B0604020202020204" pitchFamily="34" charset="0"/>
              </a:rPr>
              <a:t> 	de 	da 	</a:t>
            </a:r>
            <a:r>
              <a:rPr lang="nb-NO" altLang="nb-NO" b="1" i="1" dirty="0" err="1">
                <a:latin typeface="Arial" panose="020B0604020202020204" pitchFamily="34" charset="0"/>
                <a:cs typeface="Arial" panose="020B0604020202020204" pitchFamily="34" charset="0"/>
              </a:rPr>
              <a:t>taoshu</a:t>
            </a:r>
            <a:r>
              <a:rPr lang="nb-NO" altLang="nb-NO" i="1" dirty="0">
                <a:latin typeface="Arial" panose="020B0604020202020204" pitchFamily="34" charset="0"/>
                <a:cs typeface="Arial" panose="020B0604020202020204" pitchFamily="34" charset="0"/>
              </a:rPr>
              <a:t>.</a:t>
            </a:r>
          </a:p>
          <a:p>
            <a:pPr eaLnBrk="1" hangingPunct="1">
              <a:spcBef>
                <a:spcPct val="0"/>
              </a:spcBef>
              <a:buFontTx/>
              <a:buNone/>
            </a:pPr>
            <a:r>
              <a:rPr lang="nb-NO" altLang="nb-NO" dirty="0">
                <a:latin typeface="Arial" panose="020B0604020202020204" pitchFamily="34" charset="0"/>
                <a:cs typeface="Arial" panose="020B0604020202020204" pitchFamily="34" charset="0"/>
              </a:rPr>
              <a:t>	one-CL 	</a:t>
            </a:r>
            <a:r>
              <a:rPr lang="nb-NO" altLang="nb-NO" dirty="0" err="1">
                <a:latin typeface="Arial" panose="020B0604020202020204" pitchFamily="34" charset="0"/>
                <a:cs typeface="Arial" panose="020B0604020202020204" pitchFamily="34" charset="0"/>
              </a:rPr>
              <a:t>flowers</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blooming</a:t>
            </a:r>
            <a:r>
              <a:rPr lang="nb-NO" altLang="nb-NO" dirty="0">
                <a:latin typeface="Arial" panose="020B0604020202020204" pitchFamily="34" charset="0"/>
                <a:cs typeface="Arial" panose="020B0604020202020204" pitchFamily="34" charset="0"/>
              </a:rPr>
              <a:t> 	MOD 	</a:t>
            </a:r>
            <a:r>
              <a:rPr lang="nb-NO" altLang="nb-NO" dirty="0" err="1">
                <a:latin typeface="Arial" panose="020B0604020202020204" pitchFamily="34" charset="0"/>
                <a:cs typeface="Arial" panose="020B0604020202020204" pitchFamily="34" charset="0"/>
              </a:rPr>
              <a:t>big</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peach</a:t>
            </a:r>
            <a:r>
              <a:rPr lang="nb-NO" altLang="nb-NO" dirty="0">
                <a:latin typeface="Arial" panose="020B0604020202020204" pitchFamily="34" charset="0"/>
                <a:cs typeface="Arial" panose="020B0604020202020204" pitchFamily="34" charset="0"/>
              </a:rPr>
              <a:t> </a:t>
            </a:r>
            <a:r>
              <a:rPr lang="nb-NO" altLang="nb-NO" dirty="0" err="1">
                <a:latin typeface="Arial" panose="020B0604020202020204" pitchFamily="34" charset="0"/>
                <a:cs typeface="Arial" panose="020B0604020202020204" pitchFamily="34" charset="0"/>
              </a:rPr>
              <a:t>tree</a:t>
            </a:r>
            <a:endParaRPr lang="nb-NO" altLang="nb-NO" dirty="0">
              <a:latin typeface="Arial" panose="020B0604020202020204" pitchFamily="34" charset="0"/>
              <a:cs typeface="Arial" panose="020B0604020202020204" pitchFamily="34" charset="0"/>
            </a:endParaRPr>
          </a:p>
          <a:p>
            <a:pPr eaLnBrk="1" hangingPunct="1">
              <a:spcBef>
                <a:spcPct val="0"/>
              </a:spcBef>
              <a:buFontTx/>
              <a:buNone/>
            </a:pPr>
            <a:r>
              <a:rPr lang="en-US" altLang="nb-NO" dirty="0">
                <a:solidFill>
                  <a:srgbClr val="000000"/>
                </a:solidFill>
                <a:latin typeface="Arial" panose="020B0604020202020204" pitchFamily="34" charset="0"/>
                <a:cs typeface="Arial" panose="020B0604020202020204" pitchFamily="34" charset="0"/>
              </a:rPr>
              <a:t>‘</a:t>
            </a:r>
            <a:r>
              <a:rPr lang="en-US" altLang="ja-JP" dirty="0" err="1">
                <a:solidFill>
                  <a:srgbClr val="000000"/>
                </a:solidFill>
                <a:latin typeface="Arial" panose="020B0604020202020204" pitchFamily="34" charset="0"/>
                <a:cs typeface="Arial" panose="020B0604020202020204" pitchFamily="34" charset="0"/>
              </a:rPr>
              <a:t>Kuafu</a:t>
            </a:r>
            <a:r>
              <a:rPr lang="en-US" altLang="ja-JP" dirty="0">
                <a:solidFill>
                  <a:srgbClr val="000000"/>
                </a:solidFill>
                <a:latin typeface="Arial" panose="020B0604020202020204" pitchFamily="34" charset="0"/>
                <a:cs typeface="Arial" panose="020B0604020202020204" pitchFamily="34" charset="0"/>
              </a:rPr>
              <a:t> died. His walking stick immediately changed into </a:t>
            </a:r>
            <a:r>
              <a:rPr lang="en-US" altLang="ja-JP" b="1" dirty="0">
                <a:solidFill>
                  <a:srgbClr val="000000"/>
                </a:solidFill>
                <a:latin typeface="Arial" panose="020B0604020202020204" pitchFamily="34" charset="0"/>
                <a:cs typeface="Arial" panose="020B0604020202020204" pitchFamily="34" charset="0"/>
              </a:rPr>
              <a:t>a [CL] large peach tree with blooming flowers</a:t>
            </a:r>
            <a:r>
              <a:rPr lang="en-US" altLang="ja-JP" dirty="0">
                <a:solidFill>
                  <a:srgbClr val="000000"/>
                </a:solidFill>
                <a:latin typeface="Arial" panose="020B0604020202020204" pitchFamily="34" charset="0"/>
                <a:cs typeface="Arial" panose="020B0604020202020204" pitchFamily="34" charset="0"/>
              </a:rPr>
              <a:t>.</a:t>
            </a:r>
            <a:r>
              <a:rPr lang="en-US" altLang="nb-NO" dirty="0">
                <a:solidFill>
                  <a:srgbClr val="000000"/>
                </a:solidFill>
                <a:latin typeface="Arial" panose="020B0604020202020204" pitchFamily="34" charset="0"/>
                <a:cs typeface="Arial" panose="020B0604020202020204" pitchFamily="34" charset="0"/>
              </a:rPr>
              <a:t>’</a:t>
            </a:r>
            <a:endParaRPr lang="en-US" altLang="ja-JP"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endParaRPr lang="en-US" altLang="nb-NO"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r>
              <a:rPr lang="en-US" altLang="nb-NO" dirty="0">
                <a:solidFill>
                  <a:srgbClr val="000000"/>
                </a:solidFill>
                <a:latin typeface="Arial" panose="020B0604020202020204" pitchFamily="34" charset="0"/>
                <a:cs typeface="Arial" panose="020B0604020202020204" pitchFamily="34" charset="0"/>
              </a:rPr>
              <a:t>b.	</a:t>
            </a:r>
            <a:r>
              <a:rPr lang="en-US" altLang="nb-NO" i="1" dirty="0" err="1">
                <a:solidFill>
                  <a:srgbClr val="000000"/>
                </a:solidFill>
                <a:latin typeface="Arial" panose="020B0604020202020204" pitchFamily="34" charset="0"/>
                <a:cs typeface="Arial" panose="020B0604020202020204" pitchFamily="34" charset="0"/>
              </a:rPr>
              <a:t>Pangu</a:t>
            </a:r>
            <a:r>
              <a:rPr lang="en-US" altLang="nb-NO" i="1" dirty="0">
                <a:solidFill>
                  <a:srgbClr val="000000"/>
                </a:solidFill>
                <a:latin typeface="Arial" panose="020B0604020202020204" pitchFamily="34" charset="0"/>
                <a:cs typeface="Arial" panose="020B0604020202020204" pitchFamily="34" charset="0"/>
              </a:rPr>
              <a:t> 	</a:t>
            </a:r>
            <a:r>
              <a:rPr lang="en-US" altLang="nb-NO" i="1" dirty="0" err="1">
                <a:solidFill>
                  <a:srgbClr val="000000"/>
                </a:solidFill>
                <a:latin typeface="Arial" panose="020B0604020202020204" pitchFamily="34" charset="0"/>
                <a:cs typeface="Arial" panose="020B0604020202020204" pitchFamily="34" charset="0"/>
              </a:rPr>
              <a:t>si</a:t>
            </a:r>
            <a:r>
              <a:rPr lang="en-US" altLang="nb-NO" i="1" dirty="0">
                <a:solidFill>
                  <a:srgbClr val="000000"/>
                </a:solidFill>
                <a:latin typeface="Arial" panose="020B0604020202020204" pitchFamily="34" charset="0"/>
                <a:cs typeface="Arial" panose="020B0604020202020204" pitchFamily="34" charset="0"/>
              </a:rPr>
              <a:t> 	</a:t>
            </a:r>
            <a:r>
              <a:rPr lang="en-US" altLang="nb-NO" i="1" dirty="0" err="1">
                <a:solidFill>
                  <a:srgbClr val="000000"/>
                </a:solidFill>
                <a:latin typeface="Arial" panose="020B0604020202020204" pitchFamily="34" charset="0"/>
                <a:cs typeface="Arial" panose="020B0604020202020204" pitchFamily="34" charset="0"/>
              </a:rPr>
              <a:t>hou</a:t>
            </a:r>
            <a:r>
              <a:rPr lang="en-US" altLang="nb-NO" i="1" dirty="0">
                <a:solidFill>
                  <a:srgbClr val="000000"/>
                </a:solidFill>
                <a:latin typeface="Arial" panose="020B0604020202020204" pitchFamily="34" charset="0"/>
                <a:cs typeface="Arial" panose="020B0604020202020204" pitchFamily="34" charset="0"/>
              </a:rPr>
              <a:t>, 	</a:t>
            </a:r>
            <a:r>
              <a:rPr lang="en-US" altLang="nb-NO" i="1" dirty="0" err="1">
                <a:solidFill>
                  <a:srgbClr val="000000"/>
                </a:solidFill>
                <a:latin typeface="Arial" panose="020B0604020202020204" pitchFamily="34" charset="0"/>
                <a:cs typeface="Arial" panose="020B0604020202020204" pitchFamily="34" charset="0"/>
              </a:rPr>
              <a:t>tade</a:t>
            </a:r>
            <a:r>
              <a:rPr lang="en-US" altLang="nb-NO" i="1" dirty="0">
                <a:solidFill>
                  <a:srgbClr val="000000"/>
                </a:solidFill>
                <a:latin typeface="Arial" panose="020B0604020202020204" pitchFamily="34" charset="0"/>
                <a:cs typeface="Arial" panose="020B0604020202020204" pitchFamily="34" charset="0"/>
              </a:rPr>
              <a:t> 	</a:t>
            </a:r>
            <a:r>
              <a:rPr lang="en-US" altLang="nb-NO" i="1" dirty="0" err="1">
                <a:solidFill>
                  <a:srgbClr val="000000"/>
                </a:solidFill>
                <a:latin typeface="Arial" panose="020B0604020202020204" pitchFamily="34" charset="0"/>
                <a:cs typeface="Arial" panose="020B0604020202020204" pitchFamily="34" charset="0"/>
              </a:rPr>
              <a:t>zhiti</a:t>
            </a:r>
            <a:r>
              <a:rPr lang="en-US" altLang="nb-NO" i="1" dirty="0">
                <a:solidFill>
                  <a:srgbClr val="000000"/>
                </a:solidFill>
                <a:latin typeface="Arial" panose="020B0604020202020204" pitchFamily="34" charset="0"/>
                <a:cs typeface="Arial" panose="020B0604020202020204" pitchFamily="34" charset="0"/>
              </a:rPr>
              <a:t> 	</a:t>
            </a:r>
            <a:r>
              <a:rPr lang="en-US" altLang="nb-NO" i="1" dirty="0" err="1">
                <a:solidFill>
                  <a:srgbClr val="000000"/>
                </a:solidFill>
                <a:latin typeface="Arial" panose="020B0604020202020204" pitchFamily="34" charset="0"/>
                <a:cs typeface="Arial" panose="020B0604020202020204" pitchFamily="34" charset="0"/>
              </a:rPr>
              <a:t>bian</a:t>
            </a:r>
            <a:r>
              <a:rPr lang="en-US" altLang="nb-NO" i="1" dirty="0">
                <a:solidFill>
                  <a:srgbClr val="000000"/>
                </a:solidFill>
                <a:latin typeface="Arial" panose="020B0604020202020204" pitchFamily="34" charset="0"/>
                <a:cs typeface="Arial" panose="020B0604020202020204" pitchFamily="34" charset="0"/>
              </a:rPr>
              <a:t> 	</a:t>
            </a:r>
            <a:r>
              <a:rPr lang="en-US" altLang="nb-NO" i="1" dirty="0" err="1">
                <a:solidFill>
                  <a:srgbClr val="000000"/>
                </a:solidFill>
                <a:latin typeface="Arial" panose="020B0604020202020204" pitchFamily="34" charset="0"/>
                <a:cs typeface="Arial" panose="020B0604020202020204" pitchFamily="34" charset="0"/>
              </a:rPr>
              <a:t>cheng</a:t>
            </a:r>
            <a:r>
              <a:rPr lang="en-US" altLang="nb-NO" i="1" dirty="0">
                <a:solidFill>
                  <a:srgbClr val="000000"/>
                </a:solidFill>
                <a:latin typeface="Arial" panose="020B0604020202020204" pitchFamily="34" charset="0"/>
                <a:cs typeface="Arial" panose="020B0604020202020204" pitchFamily="34" charset="0"/>
              </a:rPr>
              <a:t> 	le 	</a:t>
            </a:r>
            <a:r>
              <a:rPr lang="en-US" altLang="nb-NO" b="1" i="1" dirty="0" err="1">
                <a:solidFill>
                  <a:srgbClr val="000000"/>
                </a:solidFill>
                <a:latin typeface="Arial" panose="020B0604020202020204" pitchFamily="34" charset="0"/>
                <a:cs typeface="Arial" panose="020B0604020202020204" pitchFamily="34" charset="0"/>
              </a:rPr>
              <a:t>shan</a:t>
            </a:r>
            <a:r>
              <a:rPr lang="en-US" altLang="nb-NO" i="1" dirty="0">
                <a:solidFill>
                  <a:srgbClr val="000000"/>
                </a:solidFill>
                <a:latin typeface="Arial" panose="020B0604020202020204" pitchFamily="34" charset="0"/>
                <a:cs typeface="Arial" panose="020B0604020202020204" pitchFamily="34" charset="0"/>
              </a:rPr>
              <a:t>.</a:t>
            </a:r>
          </a:p>
          <a:p>
            <a:pPr eaLnBrk="1" hangingPunct="1">
              <a:spcBef>
                <a:spcPct val="0"/>
              </a:spcBef>
              <a:buFontTx/>
              <a:buNone/>
            </a:pPr>
            <a:r>
              <a:rPr lang="en-US" altLang="nb-NO" dirty="0">
                <a:solidFill>
                  <a:srgbClr val="000000"/>
                </a:solidFill>
                <a:latin typeface="Arial" panose="020B0604020202020204" pitchFamily="34" charset="0"/>
                <a:cs typeface="Arial" panose="020B0604020202020204" pitchFamily="34" charset="0"/>
              </a:rPr>
              <a:t>	</a:t>
            </a:r>
            <a:r>
              <a:rPr lang="en-US" altLang="nb-NO" dirty="0" err="1">
                <a:solidFill>
                  <a:srgbClr val="000000"/>
                </a:solidFill>
                <a:latin typeface="Arial" panose="020B0604020202020204" pitchFamily="34" charset="0"/>
                <a:cs typeface="Arial" panose="020B0604020202020204" pitchFamily="34" charset="0"/>
              </a:rPr>
              <a:t>Pangu</a:t>
            </a:r>
            <a:r>
              <a:rPr lang="en-US" altLang="nb-NO" dirty="0">
                <a:solidFill>
                  <a:srgbClr val="000000"/>
                </a:solidFill>
                <a:latin typeface="Arial" panose="020B0604020202020204" pitchFamily="34" charset="0"/>
                <a:cs typeface="Arial" panose="020B0604020202020204" pitchFamily="34" charset="0"/>
              </a:rPr>
              <a:t>	die	after	his	body	change	into	PF	mountain</a:t>
            </a:r>
          </a:p>
          <a:p>
            <a:pPr eaLnBrk="1" hangingPunct="1">
              <a:spcBef>
                <a:spcPct val="0"/>
              </a:spcBef>
              <a:buFontTx/>
              <a:buNone/>
            </a:pPr>
            <a:r>
              <a:rPr lang="en-US" altLang="nb-NO" dirty="0">
                <a:solidFill>
                  <a:srgbClr val="000000"/>
                </a:solidFill>
                <a:latin typeface="Arial" panose="020B0604020202020204" pitchFamily="34" charset="0"/>
                <a:cs typeface="Arial" panose="020B0604020202020204" pitchFamily="34" charset="0"/>
              </a:rPr>
              <a:t>‘After </a:t>
            </a:r>
            <a:r>
              <a:rPr lang="en-US" altLang="nb-NO" dirty="0" err="1">
                <a:solidFill>
                  <a:srgbClr val="000000"/>
                </a:solidFill>
                <a:latin typeface="Arial" panose="020B0604020202020204" pitchFamily="34" charset="0"/>
                <a:cs typeface="Arial" panose="020B0604020202020204" pitchFamily="34" charset="0"/>
              </a:rPr>
              <a:t>Pangu</a:t>
            </a:r>
            <a:r>
              <a:rPr lang="en-US" altLang="nb-NO" dirty="0">
                <a:solidFill>
                  <a:srgbClr val="000000"/>
                </a:solidFill>
                <a:latin typeface="Arial" panose="020B0604020202020204" pitchFamily="34" charset="0"/>
                <a:cs typeface="Arial" panose="020B0604020202020204" pitchFamily="34" charset="0"/>
              </a:rPr>
              <a:t> died, his body changed into </a:t>
            </a:r>
            <a:r>
              <a:rPr lang="en-US" altLang="nb-NO" b="1" dirty="0">
                <a:solidFill>
                  <a:srgbClr val="000000"/>
                </a:solidFill>
                <a:latin typeface="Arial" panose="020B0604020202020204" pitchFamily="34" charset="0"/>
                <a:cs typeface="Arial" panose="020B0604020202020204" pitchFamily="34" charset="0"/>
              </a:rPr>
              <a:t>a [</a:t>
            </a:r>
            <a:r>
              <a:rPr lang="en-US" altLang="nb-NO" b="1" dirty="0" err="1">
                <a:solidFill>
                  <a:srgbClr val="000000"/>
                </a:solidFill>
                <a:latin typeface="Arial" panose="020B0604020202020204" pitchFamily="34" charset="0"/>
                <a:cs typeface="Arial" panose="020B0604020202020204" pitchFamily="34" charset="0"/>
              </a:rPr>
              <a:t>Ø</a:t>
            </a:r>
            <a:r>
              <a:rPr lang="en-US" altLang="nb-NO" b="1" dirty="0">
                <a:solidFill>
                  <a:srgbClr val="000000"/>
                </a:solidFill>
                <a:latin typeface="Arial" panose="020B0604020202020204" pitchFamily="34" charset="0"/>
                <a:cs typeface="Arial" panose="020B0604020202020204" pitchFamily="34" charset="0"/>
              </a:rPr>
              <a:t>] mountain</a:t>
            </a:r>
            <a:r>
              <a:rPr lang="en-US" altLang="nb-NO" dirty="0">
                <a:solidFill>
                  <a:srgbClr val="000000"/>
                </a:solidFill>
                <a:latin typeface="Arial" panose="020B0604020202020204" pitchFamily="34" charset="0"/>
                <a:cs typeface="Arial" panose="020B0604020202020204" pitchFamily="34" charset="0"/>
              </a:rPr>
              <a:t>.’</a:t>
            </a:r>
          </a:p>
          <a:p>
            <a:pPr eaLnBrk="1" hangingPunct="1">
              <a:spcBef>
                <a:spcPct val="0"/>
              </a:spcBef>
              <a:buFontTx/>
              <a:buNone/>
            </a:pPr>
            <a:endParaRPr lang="nb-NO" altLang="nb-NO" dirty="0">
              <a:latin typeface="Arial" panose="020B0604020202020204" pitchFamily="34" charset="0"/>
              <a:cs typeface="Arial" panose="020B0604020202020204" pitchFamily="34" charset="0"/>
            </a:endParaRPr>
          </a:p>
        </p:txBody>
      </p:sp>
      <p:sp>
        <p:nvSpPr>
          <p:cNvPr id="49155" name="TextBox 5">
            <a:extLst>
              <a:ext uri="{FF2B5EF4-FFF2-40B4-BE49-F238E27FC236}">
                <a16:creationId xmlns:a16="http://schemas.microsoft.com/office/drawing/2014/main" id="{BF14BE6E-FF44-9646-B13D-017157AB815B}"/>
              </a:ext>
            </a:extLst>
          </p:cNvPr>
          <p:cNvSpPr txBox="1">
            <a:spLocks noChangeArrowheads="1"/>
          </p:cNvSpPr>
          <p:nvPr/>
        </p:nvSpPr>
        <p:spPr bwMode="auto">
          <a:xfrm>
            <a:off x="388268" y="4397264"/>
            <a:ext cx="1095228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sz="2400" dirty="0">
                <a:latin typeface="Arial" panose="020B0604020202020204" pitchFamily="34" charset="0"/>
                <a:cs typeface="Arial" panose="020B0604020202020204" pitchFamily="34" charset="0"/>
              </a:rPr>
              <a:t>Li: </a:t>
            </a:r>
            <a:r>
              <a:rPr lang="en-US" altLang="nb-NO" sz="2400" dirty="0">
                <a:latin typeface="Arial" panose="020B0604020202020204" pitchFamily="34" charset="0"/>
                <a:cs typeface="Arial" panose="020B0604020202020204" pitchFamily="34" charset="0"/>
              </a:rPr>
              <a:t>Mandarin Chinese </a:t>
            </a:r>
            <a:r>
              <a:rPr lang="en-US" altLang="nb-NO" sz="2400" b="1" dirty="0">
                <a:latin typeface="Arial" panose="020B0604020202020204" pitchFamily="34" charset="0"/>
                <a:cs typeface="Arial" panose="020B0604020202020204" pitchFamily="34" charset="0"/>
              </a:rPr>
              <a:t>numeral classifiers </a:t>
            </a:r>
            <a:r>
              <a:rPr lang="en-US" altLang="nb-NO" sz="2400" dirty="0">
                <a:latin typeface="Arial" panose="020B0604020202020204" pitchFamily="34" charset="0"/>
                <a:cs typeface="Arial" panose="020B0604020202020204" pitchFamily="34" charset="0"/>
              </a:rPr>
              <a:t>are employed to mark noun phrases </a:t>
            </a:r>
          </a:p>
          <a:p>
            <a:pPr eaLnBrk="1" hangingPunct="1">
              <a:spcBef>
                <a:spcPct val="0"/>
              </a:spcBef>
              <a:buFontTx/>
              <a:buNone/>
            </a:pPr>
            <a:r>
              <a:rPr lang="en-US" altLang="nb-NO" sz="2400" dirty="0">
                <a:latin typeface="Arial" panose="020B0604020202020204" pitchFamily="34" charset="0"/>
                <a:cs typeface="Arial" panose="020B0604020202020204" pitchFamily="34" charset="0"/>
              </a:rPr>
              <a:t>as </a:t>
            </a:r>
            <a:r>
              <a:rPr lang="en-US" altLang="nb-NO" sz="2400" b="1" dirty="0">
                <a:latin typeface="Arial" panose="020B0604020202020204" pitchFamily="34" charset="0"/>
                <a:cs typeface="Arial" panose="020B0604020202020204" pitchFamily="34" charset="0"/>
              </a:rPr>
              <a:t>salient</a:t>
            </a:r>
            <a:r>
              <a:rPr lang="en-US" altLang="nb-NO" sz="2400" dirty="0">
                <a:latin typeface="Arial" panose="020B0604020202020204" pitchFamily="34" charset="0"/>
                <a:cs typeface="Arial" panose="020B0604020202020204" pitchFamily="34" charset="0"/>
              </a:rPr>
              <a:t> for the purpose of “vivifying or intensifying the description without </a:t>
            </a:r>
          </a:p>
          <a:p>
            <a:pPr eaLnBrk="1" hangingPunct="1">
              <a:spcBef>
                <a:spcPct val="0"/>
              </a:spcBef>
              <a:buFontTx/>
              <a:buNone/>
            </a:pPr>
            <a:r>
              <a:rPr lang="en-US" altLang="nb-NO" sz="2400" dirty="0">
                <a:latin typeface="Arial" panose="020B0604020202020204" pitchFamily="34" charset="0"/>
                <a:cs typeface="Arial" panose="020B0604020202020204" pitchFamily="34" charset="0"/>
              </a:rPr>
              <a:t>[an] implication of significance in the thematic development of the narrative.” </a:t>
            </a:r>
          </a:p>
          <a:p>
            <a:pPr eaLnBrk="1" hangingPunct="1">
              <a:spcBef>
                <a:spcPct val="0"/>
              </a:spcBef>
              <a:buFontTx/>
              <a:buNone/>
            </a:pPr>
            <a:r>
              <a:rPr lang="en-US" altLang="nb-NO" sz="2400" dirty="0">
                <a:latin typeface="Arial" panose="020B0604020202020204" pitchFamily="34" charset="0"/>
                <a:cs typeface="Arial" panose="020B0604020202020204" pitchFamily="34" charset="0"/>
              </a:rPr>
              <a:t>Example (a) with a numeral classifier presents a relatively vivid image; </a:t>
            </a:r>
          </a:p>
          <a:p>
            <a:pPr eaLnBrk="1" hangingPunct="1">
              <a:spcBef>
                <a:spcPct val="0"/>
              </a:spcBef>
              <a:buFontTx/>
              <a:buNone/>
            </a:pPr>
            <a:r>
              <a:rPr lang="en-US" altLang="nb-NO" sz="2400" dirty="0">
                <a:latin typeface="Arial" panose="020B0604020202020204" pitchFamily="34" charset="0"/>
                <a:cs typeface="Arial" panose="020B0604020202020204" pitchFamily="34" charset="0"/>
              </a:rPr>
              <a:t>example (b) presents a rather flat image. </a:t>
            </a:r>
            <a:r>
              <a:rPr lang="nb-NO" altLang="nb-NO"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7558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93091266-A4AF-BF44-BE42-1F5F4FA5E5C2}"/>
              </a:ext>
            </a:extLst>
          </p:cNvPr>
          <p:cNvSpPr>
            <a:spLocks noGrp="1"/>
          </p:cNvSpPr>
          <p:nvPr>
            <p:ph type="title"/>
          </p:nvPr>
        </p:nvSpPr>
        <p:spPr/>
        <p:txBody>
          <a:bodyPr/>
          <a:lstStyle/>
          <a:p>
            <a:r>
              <a:rPr lang="nb-NO" altLang="nb-NO" dirty="0" err="1">
                <a:latin typeface="Arial" panose="020B0604020202020204" pitchFamily="34" charset="0"/>
                <a:ea typeface="ＭＳ Ｐゴシック" panose="020B0600070205080204" pitchFamily="34" charset="-128"/>
                <a:cs typeface="Arial" panose="020B0604020202020204" pitchFamily="34" charset="0"/>
              </a:rPr>
              <a:t>Foregrounding</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br>
              <a:rPr lang="nb-NO" altLang="nb-NO" dirty="0">
                <a:latin typeface="Arial" panose="020B0604020202020204" pitchFamily="34" charset="0"/>
                <a:ea typeface="ＭＳ Ｐゴシック" panose="020B0600070205080204" pitchFamily="34" charset="-128"/>
                <a:cs typeface="Arial" panose="020B0604020202020204" pitchFamily="34" charset="0"/>
              </a:rPr>
            </a:br>
            <a:r>
              <a:rPr lang="nb-NO" altLang="nb-NO"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dirty="0">
                <a:latin typeface="Arial" panose="020B0604020202020204" pitchFamily="34" charset="0"/>
                <a:ea typeface="ＭＳ Ｐゴシック" panose="020B0600070205080204" pitchFamily="34" charset="-128"/>
                <a:cs typeface="Arial" panose="020B0604020202020204" pitchFamily="34" charset="0"/>
              </a:rPr>
              <a:t> Russian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prefixes</a:t>
            </a:r>
            <a:endParaRPr lang="nb-NO" altLang="nb-NO"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0178" name="Content Placeholder 2">
            <a:extLst>
              <a:ext uri="{FF2B5EF4-FFF2-40B4-BE49-F238E27FC236}">
                <a16:creationId xmlns:a16="http://schemas.microsoft.com/office/drawing/2014/main" id="{348B9723-65D5-634D-95EF-5D32A1685884}"/>
              </a:ext>
            </a:extLst>
          </p:cNvPr>
          <p:cNvSpPr>
            <a:spLocks noGrp="1"/>
          </p:cNvSpPr>
          <p:nvPr>
            <p:ph idx="1"/>
          </p:nvPr>
        </p:nvSpPr>
        <p:spPr>
          <a:xfrm>
            <a:off x="838200" y="1814443"/>
            <a:ext cx="10515600" cy="4351338"/>
          </a:xfrm>
        </p:spPr>
        <p:txBody>
          <a:bodyPr>
            <a:noAutofit/>
          </a:bodyPr>
          <a:lstStyle/>
          <a:p>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Foregrounding</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is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understood</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in terms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of</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narrative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sequencing</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via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main</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plotline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events</a:t>
            </a:r>
            <a:endParaRPr lang="ru-RU"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Prefixes</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are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associated</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with</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perfective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aspect</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which</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tends</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to mark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sequenced</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plotline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events</a:t>
            </a:r>
            <a:endPar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buNone/>
            </a:pP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Kogda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na-čalas</a:t>
            </a:r>
            <a:r>
              <a:rPr lang="nb-NO" altLang="nb-NO" sz="24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pervaja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mirovaja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vojna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vsja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sem’ja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u-</a:t>
            </a:r>
            <a:r>
              <a:rPr lang="nb-NO" altLang="nb-NO" sz="24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exala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v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derevnju</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Pominovo</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v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Tverskoj</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oblasti</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rodinu</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babuški</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Dom,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gde</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oni</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žili</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stoit</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kstati</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do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six</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por. Tam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že</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v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Pominove</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otec</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po-</a:t>
            </a:r>
            <a:r>
              <a:rPr lang="nb-NO" altLang="nb-NO" sz="24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znakomilsja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s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moej</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mamoj</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Oni</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po-</a:t>
            </a:r>
            <a:r>
              <a:rPr lang="nb-NO" altLang="nb-NO" sz="24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ženilis</a:t>
            </a:r>
            <a:r>
              <a:rPr lang="nb-NO" altLang="nb-NO" sz="24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kogda</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im</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bylo</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po</a:t>
            </a:r>
            <a:r>
              <a:rPr lang="nb-NO" altLang="nb-NO" sz="2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17 let.</a:t>
            </a:r>
          </a:p>
          <a:p>
            <a:pPr>
              <a:buNone/>
            </a:pP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When</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WWI </a:t>
            </a:r>
            <a:r>
              <a:rPr lang="nb-NO" altLang="nb-NO" sz="24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began</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whole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family</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went</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to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village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of</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Pominovo</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in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Tver’ region,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where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my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grandmother</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comes</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from. The house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where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they</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lived</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is still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standing</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by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way</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was</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there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in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Pominovo</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where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my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father</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met</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my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mother</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They</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got</a:t>
            </a:r>
            <a:r>
              <a:rPr lang="nb-NO" altLang="nb-NO" sz="2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married</a:t>
            </a:r>
            <a:r>
              <a:rPr lang="nb-NO" altLang="nb-NO" sz="2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when</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they</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were</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17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years</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old</a:t>
            </a:r>
            <a:r>
              <a:rPr lang="nb-NO" altLang="nb-NO"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Tree>
    <p:extLst>
      <p:ext uri="{BB962C8B-B14F-4D97-AF65-F5344CB8AC3E}">
        <p14:creationId xmlns:p14="http://schemas.microsoft.com/office/powerpoint/2010/main" val="422475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47505FD-3D38-4944-BFFB-A836ECD08BF4}"/>
              </a:ext>
            </a:extLst>
          </p:cNvPr>
          <p:cNvSpPr txBox="1"/>
          <p:nvPr/>
        </p:nvSpPr>
        <p:spPr>
          <a:xfrm>
            <a:off x="873635" y="2072640"/>
            <a:ext cx="9665554" cy="608372"/>
          </a:xfrm>
          <a:prstGeom prst="rect">
            <a:avLst/>
          </a:prstGeom>
          <a:noFill/>
        </p:spPr>
        <p:txBody>
          <a:bodyPr wrap="square" rtlCol="0">
            <a:spAutoFit/>
          </a:bodyPr>
          <a:lstStyle/>
          <a:p>
            <a:pPr marL="557138" indent="-557138">
              <a:lnSpc>
                <a:spcPts val="4049"/>
              </a:lnSpc>
              <a:buFont typeface="+mj-lt"/>
              <a:buAutoNum type="arabicPeriod"/>
            </a:pPr>
            <a:r>
              <a:rPr lang="pt-BR" sz="4499" b="1" dirty="0" err="1">
                <a:latin typeface="Arial" panose="020B0604020202020204" pitchFamily="34" charset="0"/>
                <a:cs typeface="Arial" panose="020B0604020202020204" pitchFamily="34" charset="0"/>
              </a:rPr>
              <a:t>How</a:t>
            </a:r>
            <a:r>
              <a:rPr lang="pt-BR" sz="4499" b="1" dirty="0">
                <a:latin typeface="Arial" panose="020B0604020202020204" pitchFamily="34" charset="0"/>
                <a:cs typeface="Arial" panose="020B0604020202020204" pitchFamily="34" charset="0"/>
              </a:rPr>
              <a:t> it </a:t>
            </a:r>
            <a:r>
              <a:rPr lang="pt-BR" sz="4499" b="1" dirty="0" err="1">
                <a:latin typeface="Arial" panose="020B0604020202020204" pitchFamily="34" charset="0"/>
                <a:cs typeface="Arial" panose="020B0604020202020204" pitchFamily="34" charset="0"/>
              </a:rPr>
              <a:t>all</a:t>
            </a:r>
            <a:r>
              <a:rPr lang="pt-BR" sz="4499" b="1" dirty="0">
                <a:latin typeface="Arial" panose="020B0604020202020204" pitchFamily="34" charset="0"/>
                <a:cs typeface="Arial" panose="020B0604020202020204" pitchFamily="34" charset="0"/>
              </a:rPr>
              <a:t> </a:t>
            </a:r>
            <a:r>
              <a:rPr lang="pt-BR" sz="4499" b="1" dirty="0" err="1">
                <a:latin typeface="Arial" panose="020B0604020202020204" pitchFamily="34" charset="0"/>
                <a:cs typeface="Arial" panose="020B0604020202020204" pitchFamily="34" charset="0"/>
              </a:rPr>
              <a:t>started</a:t>
            </a:r>
            <a:endParaRPr lang="pt-BR" sz="4499"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756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D9B3D784-7248-BB42-8AA8-27AD0FF516EF}"/>
              </a:ext>
            </a:extLst>
          </p:cNvPr>
          <p:cNvSpPr>
            <a:spLocks noGrp="1"/>
          </p:cNvSpPr>
          <p:nvPr>
            <p:ph type="title"/>
          </p:nvPr>
        </p:nvSpPr>
        <p:spPr/>
        <p:txBody>
          <a:bodyPr>
            <a:normAutofit/>
          </a:bodyPr>
          <a:lstStyle/>
          <a:p>
            <a:r>
              <a:rPr lang="nb-NO" altLang="nb-NO" dirty="0" err="1">
                <a:latin typeface="Arial" panose="020B0604020202020204" pitchFamily="34" charset="0"/>
                <a:ea typeface="ＭＳ Ｐゴシック" panose="020B0600070205080204" pitchFamily="34" charset="-128"/>
                <a:cs typeface="Arial" panose="020B0604020202020204" pitchFamily="34" charset="0"/>
              </a:rPr>
              <a:t>Definiteness</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br>
              <a:rPr lang="nb-NO" altLang="nb-NO" dirty="0">
                <a:latin typeface="Arial" panose="020B0604020202020204" pitchFamily="34" charset="0"/>
                <a:ea typeface="ＭＳ Ｐゴシック" panose="020B0600070205080204" pitchFamily="34" charset="-128"/>
                <a:cs typeface="Arial" panose="020B0604020202020204" pitchFamily="34" charset="0"/>
              </a:rPr>
            </a:br>
            <a:r>
              <a:rPr lang="nb-NO" altLang="nb-NO"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dirty="0">
                <a:latin typeface="Arial" panose="020B0604020202020204" pitchFamily="34" charset="0"/>
                <a:ea typeface="ＭＳ Ｐゴシック" panose="020B0600070205080204" pitchFamily="34" charset="-128"/>
                <a:cs typeface="Arial" panose="020B0604020202020204" pitchFamily="34" charset="0"/>
              </a:rPr>
              <a:t> numeral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classifiers</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p>
        </p:txBody>
      </p:sp>
      <p:sp>
        <p:nvSpPr>
          <p:cNvPr id="51202" name="Content Placeholder 2">
            <a:extLst>
              <a:ext uri="{FF2B5EF4-FFF2-40B4-BE49-F238E27FC236}">
                <a16:creationId xmlns:a16="http://schemas.microsoft.com/office/drawing/2014/main" id="{39EB1C89-18C5-8F47-9B42-BEC889C25F4E}"/>
              </a:ext>
            </a:extLst>
          </p:cNvPr>
          <p:cNvSpPr>
            <a:spLocks noGrp="1"/>
          </p:cNvSpPr>
          <p:nvPr>
            <p:ph idx="1"/>
          </p:nvPr>
        </p:nvSpPr>
        <p:spPr>
          <a:xfrm>
            <a:off x="838200" y="1773047"/>
            <a:ext cx="10410136" cy="4894262"/>
          </a:xfrm>
        </p:spPr>
        <p:txBody>
          <a:bodyPr>
            <a:normAutofit fontScale="92500" lnSpcReduction="20000"/>
          </a:bodyPr>
          <a:lstStyle/>
          <a:p>
            <a:pPr>
              <a:spcAft>
                <a:spcPts val="800"/>
              </a:spcAft>
            </a:pP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Bare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classifier</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constructions</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lacking</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numerals) signal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specific</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or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definite</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reference</a:t>
            </a:r>
            <a:endPar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Hmong</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example</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(Li &amp;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Bisang</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2012: 353)</a:t>
            </a:r>
          </a:p>
          <a:p>
            <a:pPr>
              <a:buFont typeface="Arial" panose="020B0604020202020204" pitchFamily="34" charset="0"/>
              <a:buNone/>
            </a:pP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Thaum</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ub</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muaj</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ob</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tug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niam</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txiv</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Tus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txiv</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tuag</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lawm</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a:p>
            <a:pPr>
              <a:buFont typeface="Arial" panose="020B0604020202020204" pitchFamily="34" charset="0"/>
              <a:buNone/>
            </a:pPr>
            <a:r>
              <a:rPr lang="en-US" altLang="nb-NO"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Long.ago</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there.are</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two	cl	wife	husband	cl	husband	die	pf</a:t>
            </a:r>
          </a:p>
          <a:p>
            <a:pPr>
              <a:buFont typeface="Arial" panose="020B0604020202020204" pitchFamily="34" charset="0"/>
              <a:buNone/>
            </a:pPr>
            <a:r>
              <a:rPr lang="en-US" altLang="nb-NO" sz="16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Tus</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niam</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quaj</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quaj</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nrhiav</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nrhiav</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tsis</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tau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tus</a:t>
            </a:r>
            <a:r>
              <a:rPr lang="en-US" altLang="nb-NO" sz="16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txiv</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endPar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cl		wife	cry	cry	</a:t>
            </a:r>
            <a:r>
              <a:rPr lang="en-US" altLang="nb-NO"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look.for</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look.for</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neg	get	cl	husband</a:t>
            </a:r>
          </a:p>
          <a:p>
            <a:pPr>
              <a:buFont typeface="Arial" panose="020B0604020202020204" pitchFamily="34" charset="0"/>
              <a:buNone/>
            </a:pP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Long ago there was a wife and a husband. </a:t>
            </a:r>
            <a:r>
              <a:rPr lang="en-US" altLang="ja-JP"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husband </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died. </a:t>
            </a:r>
          </a:p>
          <a:p>
            <a:pPr>
              <a:spcAft>
                <a:spcPts val="800"/>
              </a:spcAft>
              <a:buFont typeface="Arial" panose="020B0604020202020204" pitchFamily="34" charset="0"/>
              <a:buNone/>
            </a:pPr>
            <a:r>
              <a:rPr lang="en-US" altLang="ja-JP"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wife </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kept crying but no matter how she looked, she couldn</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 find </a:t>
            </a:r>
            <a:r>
              <a:rPr lang="en-US" altLang="ja-JP"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the/her husband</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a:buFont typeface="Arial" panose="020B0604020202020204" pitchFamily="34" charset="0"/>
              <a:buNone/>
            </a:pP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Vietnamese</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example</a:t>
            </a:r>
            <a:r>
              <a:rPr lang="nb-NO" altLang="nb-NO"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(Simpson et al. 2011: 185-186)</a:t>
            </a:r>
          </a:p>
          <a:p>
            <a:pPr>
              <a:buFont typeface="Arial" panose="020B0604020202020204" pitchFamily="34" charset="0"/>
              <a:buNone/>
            </a:pP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Thư</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viện</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vừa</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có</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thêm</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một</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kế</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toán</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và</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một</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luật</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sư</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a:buFont typeface="Arial" panose="020B0604020202020204" pitchFamily="34" charset="0"/>
              <a:buNone/>
            </a:pP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library 	just 	have 	add 	one 	accountant	and 	one 	lawyer	</a:t>
            </a:r>
          </a:p>
          <a:p>
            <a:pPr>
              <a:buFont typeface="Arial" panose="020B0604020202020204" pitchFamily="34" charset="0"/>
              <a:buNone/>
            </a:pP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Ngời</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kế</a:t>
            </a:r>
            <a:r>
              <a:rPr lang="en-US" altLang="nb-NO" sz="16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toán</a:t>
            </a:r>
            <a:r>
              <a:rPr lang="en-US" altLang="nb-NO" sz="16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rất</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chăm</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chỉ</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nhưng</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ngời</a:t>
            </a:r>
            <a:r>
              <a:rPr lang="en-US" altLang="nb-NO" sz="16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luật</a:t>
            </a:r>
            <a:r>
              <a:rPr lang="en-US" altLang="nb-NO" sz="16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b="1"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sư</a:t>
            </a:r>
            <a:r>
              <a:rPr lang="en-US" altLang="nb-NO" sz="1600" b="1"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rất</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nb-NO" sz="1600" i="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lười</a:t>
            </a:r>
            <a:r>
              <a:rPr lang="en-US" altLang="nb-NO" sz="16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endPar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r>
              <a:rPr lang="en-US" altLang="nb-NO" sz="1600" dirty="0">
                <a:latin typeface="Arial" panose="020B0604020202020204" pitchFamily="34" charset="0"/>
                <a:ea typeface="ＭＳ Ｐゴシック" panose="020B0600070205080204" pitchFamily="34" charset="-128"/>
                <a:cs typeface="Arial" panose="020B0604020202020204" pitchFamily="34" charset="0"/>
              </a:rPr>
              <a:t>cl		accountant 	</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very	diligent	but 	cl 	lawyer 	very	lazy.</a:t>
            </a:r>
          </a:p>
          <a:p>
            <a:pPr>
              <a:buFont typeface="Arial" panose="020B0604020202020204" pitchFamily="34" charset="0"/>
              <a:buNone/>
            </a:pP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library has a new accountant and a new lawyer. </a:t>
            </a:r>
            <a:r>
              <a:rPr lang="en-US" altLang="ja-JP"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accountant </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is hard-working, but </a:t>
            </a:r>
            <a:r>
              <a:rPr lang="en-US" altLang="ja-JP"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lawyer </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is quite lazy.</a:t>
            </a:r>
            <a:r>
              <a:rPr lang="en-US"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endParaRPr lang="nb-NO" altLang="nb-NO"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33966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6056DE5-0E8C-4C4E-AD8A-4EC01A3EB682}"/>
              </a:ext>
            </a:extLst>
          </p:cNvPr>
          <p:cNvSpPr>
            <a:spLocks noGrp="1"/>
          </p:cNvSpPr>
          <p:nvPr>
            <p:ph type="title"/>
          </p:nvPr>
        </p:nvSpPr>
        <p:spPr/>
        <p:txBody>
          <a:bodyPr>
            <a:normAutofit fontScale="90000"/>
          </a:bodyPr>
          <a:lstStyle/>
          <a:p>
            <a:r>
              <a:rPr lang="nb-NO" altLang="nb-NO" dirty="0" err="1">
                <a:latin typeface="Arial" panose="020B0604020202020204" pitchFamily="34" charset="0"/>
                <a:ea typeface="ＭＳ Ｐゴシック" panose="020B0600070205080204" pitchFamily="34" charset="-128"/>
                <a:cs typeface="Arial" panose="020B0604020202020204" pitchFamily="34" charset="0"/>
              </a:rPr>
              <a:t>Definiteness</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br>
              <a:rPr lang="nb-NO" altLang="nb-NO" dirty="0">
                <a:latin typeface="Arial" panose="020B0604020202020204" pitchFamily="34" charset="0"/>
                <a:ea typeface="ＭＳ Ｐゴシック" panose="020B0600070205080204" pitchFamily="34" charset="-128"/>
                <a:cs typeface="Arial" panose="020B0604020202020204" pitchFamily="34" charset="0"/>
              </a:rPr>
            </a:br>
            <a:r>
              <a:rPr lang="nb-NO" altLang="nb-NO"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dirty="0">
                <a:latin typeface="Arial" panose="020B0604020202020204" pitchFamily="34" charset="0"/>
                <a:ea typeface="ＭＳ Ｐゴシック" panose="020B0600070205080204" pitchFamily="34" charset="-128"/>
                <a:cs typeface="Arial" panose="020B0604020202020204" pitchFamily="34" charset="0"/>
              </a:rPr>
              <a:t> Russian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prefixes</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br>
              <a:rPr lang="nb-NO" altLang="nb-NO" dirty="0">
                <a:latin typeface="Arial" panose="020B0604020202020204" pitchFamily="34" charset="0"/>
                <a:ea typeface="ＭＳ Ｐゴシック" panose="020B0600070205080204" pitchFamily="34" charset="-128"/>
                <a:cs typeface="Arial" panose="020B0604020202020204" pitchFamily="34" charset="0"/>
              </a:rPr>
            </a:b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Leinonen</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1982,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Dickey</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2000)</a:t>
            </a:r>
          </a:p>
        </p:txBody>
      </p:sp>
      <p:sp>
        <p:nvSpPr>
          <p:cNvPr id="52226" name="Content Placeholder 2">
            <a:extLst>
              <a:ext uri="{FF2B5EF4-FFF2-40B4-BE49-F238E27FC236}">
                <a16:creationId xmlns:a16="http://schemas.microsoft.com/office/drawing/2014/main" id="{CD65240E-5929-E348-A523-A86EE22101B3}"/>
              </a:ext>
            </a:extLst>
          </p:cNvPr>
          <p:cNvSpPr>
            <a:spLocks noGrp="1"/>
          </p:cNvSpPr>
          <p:nvPr>
            <p:ph idx="1"/>
          </p:nvPr>
        </p:nvSpPr>
        <p:spPr>
          <a:xfrm>
            <a:off x="838200" y="1930400"/>
            <a:ext cx="10515600" cy="4351338"/>
          </a:xfrm>
        </p:spPr>
        <p:txBody>
          <a:bodyPr>
            <a:normAutofit lnSpcReduction="10000"/>
          </a:bodyPr>
          <a:lstStyle/>
          <a:p>
            <a:pPr marL="0" indent="0">
              <a:buNone/>
            </a:pPr>
            <a:r>
              <a:rPr lang="nb-NO" altLang="nb-NO" sz="2400" dirty="0">
                <a:latin typeface="Arial" panose="020B0604020202020204" pitchFamily="34" charset="0"/>
                <a:ea typeface="ＭＳ Ｐゴシック" panose="020B0600070205080204" pitchFamily="34" charset="-128"/>
                <a:cs typeface="Arial" panose="020B0604020202020204" pitchFamily="34" charset="0"/>
              </a:rPr>
              <a:t>a.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Kto</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i="1" dirty="0">
                <a:latin typeface="Arial" panose="020B0604020202020204" pitchFamily="34" charset="0"/>
                <a:ea typeface="ＭＳ Ｐゴシック" panose="020B0600070205080204" pitchFamily="34" charset="-128"/>
                <a:cs typeface="Arial" panose="020B0604020202020204" pitchFamily="34" charset="0"/>
              </a:rPr>
              <a:t>pro-</a:t>
            </a:r>
            <a:r>
              <a:rPr lang="nb-NO" altLang="nb-NO" sz="2400" b="1" i="1" dirty="0" err="1">
                <a:latin typeface="Arial" panose="020B0604020202020204" pitchFamily="34" charset="0"/>
                <a:ea typeface="ＭＳ Ｐゴシック" panose="020B0600070205080204" pitchFamily="34" charset="-128"/>
                <a:cs typeface="Arial" panose="020B0604020202020204" pitchFamily="34" charset="0"/>
              </a:rPr>
              <a:t>čital</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Vojnu</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i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mir</a:t>
            </a:r>
            <a:r>
              <a:rPr lang="ru-RU" altLang="nb-NO" sz="2400" i="1"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Perfective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presumes</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an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expectation</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endParaRPr lang="nb-NO" altLang="nb-NO" sz="2400" i="1"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nb-NO" sz="2400" dirty="0">
                <a:latin typeface="Arial" panose="020B0604020202020204" pitchFamily="34" charset="0"/>
                <a:ea typeface="ＭＳ Ｐゴシック" panose="020B0600070205080204" pitchFamily="34" charset="-128"/>
                <a:cs typeface="Arial" panose="020B0604020202020204" pitchFamily="34" charset="0"/>
              </a:rPr>
              <a:t>b.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Kto</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čital</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Vojnu</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i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mir</a:t>
            </a:r>
            <a:r>
              <a:rPr lang="ru-RU" altLang="nb-NO" sz="2400" i="1"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Imperfective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endParaRPr lang="nb-NO" altLang="nb-NO" sz="2400" i="1"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nb-NO" sz="2400" dirty="0">
                <a:latin typeface="Arial" panose="020B0604020202020204" pitchFamily="34" charset="0"/>
                <a:ea typeface="ＭＳ Ｐゴシック" panose="020B0600070205080204" pitchFamily="34" charset="-128"/>
                <a:cs typeface="Arial" panose="020B0604020202020204" pitchFamily="34" charset="0"/>
              </a:rPr>
              <a:t>‘Who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read</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War</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and Peace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endParaRPr lang="ru-RU" altLang="nb-NO" sz="24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ru-RU" altLang="nb-NO" sz="24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ru-RU" altLang="nb-NO" sz="2400" dirty="0">
                <a:latin typeface="Arial" panose="020B0604020202020204" pitchFamily="34" charset="0"/>
                <a:ea typeface="ＭＳ Ｐゴシック" panose="020B0600070205080204" pitchFamily="34" charset="-128"/>
                <a:cs typeface="Arial" panose="020B0604020202020204" pitchFamily="34" charset="0"/>
              </a:rPr>
              <a:t>а.</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Ty</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b="1" i="1" dirty="0">
                <a:latin typeface="Arial" panose="020B0604020202020204" pitchFamily="34" charset="0"/>
                <a:ea typeface="ＭＳ Ｐゴシック" panose="020B0600070205080204" pitchFamily="34" charset="-128"/>
                <a:cs typeface="Arial" panose="020B0604020202020204" pitchFamily="34" charset="0"/>
              </a:rPr>
              <a:t>pro-</a:t>
            </a:r>
            <a:r>
              <a:rPr lang="nb-NO" altLang="nb-NO" sz="2400" b="1" i="1" dirty="0" err="1">
                <a:latin typeface="Arial" panose="020B0604020202020204" pitchFamily="34" charset="0"/>
                <a:ea typeface="ＭＳ Ｐゴシック" panose="020B0600070205080204" pitchFamily="34" charset="-128"/>
                <a:cs typeface="Arial" panose="020B0604020202020204" pitchFamily="34" charset="0"/>
              </a:rPr>
              <a:t>čital</a:t>
            </a:r>
            <a:r>
              <a:rPr lang="nb-NO" altLang="nb-NO" sz="2400" b="1"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moju</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knigu</a:t>
            </a:r>
            <a:r>
              <a:rPr lang="ru-RU" altLang="nb-NO" sz="2400" i="1"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Perfective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endParaRPr lang="ru-RU" altLang="nb-NO" sz="2400" i="1"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nb-NO" sz="2400" dirty="0">
                <a:latin typeface="Arial" panose="020B0604020202020204" pitchFamily="34" charset="0"/>
                <a:ea typeface="ＭＳ Ｐゴシック" panose="020B0600070205080204" pitchFamily="34" charset="-128"/>
                <a:cs typeface="Arial" panose="020B0604020202020204" pitchFamily="34" charset="0"/>
              </a:rPr>
              <a:t>b</a:t>
            </a:r>
            <a:r>
              <a:rPr lang="ru-RU" altLang="nb-NO" sz="2400"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Ty</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čital</a:t>
            </a:r>
            <a:r>
              <a:rPr lang="nb-NO" altLang="nb-NO" sz="2400" b="1"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moju</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knigu</a:t>
            </a:r>
            <a:r>
              <a:rPr lang="ru-RU" altLang="nb-NO" sz="2400" i="1"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Imperfective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follow</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up: </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Ty ne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videl</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 tam </a:t>
            </a:r>
            <a:r>
              <a:rPr lang="nb-NO" altLang="nb-NO" sz="2400" i="1" dirty="0" err="1">
                <a:latin typeface="Arial" panose="020B0604020202020204" pitchFamily="34" charset="0"/>
                <a:ea typeface="ＭＳ Ｐゴシック" panose="020B0600070205080204" pitchFamily="34" charset="-128"/>
                <a:cs typeface="Arial" panose="020B0604020202020204" pitchFamily="34" charset="0"/>
              </a:rPr>
              <a:t>zapisku</a:t>
            </a:r>
            <a:r>
              <a:rPr lang="nb-NO" altLang="nb-NO" sz="2400" i="1"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endParaRPr lang="nb-NO" altLang="nb-NO" sz="2400" i="1"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Did</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you</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read</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my book?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You</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didn’t</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see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 note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there</a:t>
            </a:r>
            <a:r>
              <a:rPr lang="ru-RU" altLang="nb-NO" sz="2400" dirty="0">
                <a:latin typeface="Arial" panose="020B0604020202020204" pitchFamily="34" charset="0"/>
                <a:ea typeface="ＭＳ Ｐゴシック" panose="020B0600070205080204" pitchFamily="34" charset="-128"/>
                <a:cs typeface="Arial" panose="020B0604020202020204" pitchFamily="34" charset="0"/>
              </a:rPr>
              <a:t>?</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endParaRPr lang="ru-RU" altLang="nb-NO" sz="24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ru-RU" altLang="nb-NO" sz="24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Perfective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sentences</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reflect</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shared</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information</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focus</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on</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specific</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event</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p>
          <a:p>
            <a:pPr marL="0" indent="0">
              <a:buNone/>
            </a:pP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Imperfective</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sentences</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lack</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this</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400" dirty="0" err="1">
                <a:latin typeface="Arial" panose="020B0604020202020204" pitchFamily="34" charset="0"/>
                <a:ea typeface="ＭＳ Ｐゴシック" panose="020B0600070205080204" pitchFamily="34" charset="-128"/>
                <a:cs typeface="Arial" panose="020B0604020202020204" pitchFamily="34" charset="0"/>
              </a:rPr>
              <a:t>implication</a:t>
            </a:r>
            <a:r>
              <a:rPr lang="nb-NO" altLang="nb-NO" sz="2400" dirty="0">
                <a:latin typeface="Arial" panose="020B0604020202020204" pitchFamily="34" charset="0"/>
                <a:ea typeface="ＭＳ Ｐゴシック" panose="020B0600070205080204" pitchFamily="34" charset="-128"/>
                <a:cs typeface="Arial" panose="020B0604020202020204" pitchFamily="34" charset="0"/>
              </a:rPr>
              <a:t>.</a:t>
            </a:r>
          </a:p>
        </p:txBody>
      </p:sp>
      <p:pic>
        <p:nvPicPr>
          <p:cNvPr id="52227" name="Picture 3">
            <a:extLst>
              <a:ext uri="{FF2B5EF4-FFF2-40B4-BE49-F238E27FC236}">
                <a16:creationId xmlns:a16="http://schemas.microsoft.com/office/drawing/2014/main" id="{DEE01FC7-46FF-604F-A006-8877FB2021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8896" y="2291318"/>
            <a:ext cx="15335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10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3200B094-2A5F-F242-A0CD-1FCEC7A2132D}"/>
              </a:ext>
            </a:extLst>
          </p:cNvPr>
          <p:cNvSpPr>
            <a:spLocks noGrp="1"/>
          </p:cNvSpPr>
          <p:nvPr>
            <p:ph type="title"/>
          </p:nvPr>
        </p:nvSpPr>
        <p:spPr/>
        <p:txBody>
          <a:bodyPr/>
          <a:lstStyle/>
          <a:p>
            <a:r>
              <a:rPr lang="nb-NO" altLang="nb-NO" dirty="0" err="1">
                <a:latin typeface="Arial" panose="020B0604020202020204" pitchFamily="34" charset="0"/>
                <a:ea typeface="ＭＳ Ｐゴシック" panose="020B0600070205080204" pitchFamily="34" charset="-128"/>
                <a:cs typeface="Arial" panose="020B0604020202020204" pitchFamily="34" charset="0"/>
              </a:rPr>
              <a:t>Conclusions</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br>
              <a:rPr lang="nb-NO" altLang="nb-NO" dirty="0">
                <a:latin typeface="Arial" panose="020B0604020202020204" pitchFamily="34" charset="0"/>
                <a:ea typeface="ＭＳ Ｐゴシック" panose="020B0600070205080204" pitchFamily="34" charset="-128"/>
                <a:cs typeface="Arial" panose="020B0604020202020204" pitchFamily="34" charset="0"/>
              </a:rPr>
            </a:br>
            <a:r>
              <a:rPr lang="nb-NO" altLang="nb-NO" dirty="0">
                <a:latin typeface="Arial" panose="020B0604020202020204" pitchFamily="34" charset="0"/>
                <a:ea typeface="ＭＳ Ｐゴシック" panose="020B0600070205080204" pitchFamily="34" charset="-128"/>
                <a:cs typeface="Arial" panose="020B0604020202020204" pitchFamily="34" charset="0"/>
              </a:rPr>
              <a:t>Verb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Classifier</a:t>
            </a:r>
            <a:r>
              <a:rPr lang="nb-NO" altLang="nb-NO" dirty="0">
                <a:latin typeface="Arial" panose="020B0604020202020204" pitchFamily="34" charset="0"/>
                <a:ea typeface="ＭＳ Ｐゴシック" panose="020B0600070205080204" pitchFamily="34" charset="-128"/>
                <a:cs typeface="Arial" panose="020B0604020202020204" pitchFamily="34" charset="0"/>
              </a:rPr>
              <a:t> </a:t>
            </a:r>
            <a:r>
              <a:rPr lang="nb-NO" altLang="nb-NO" dirty="0" err="1">
                <a:latin typeface="Arial" panose="020B0604020202020204" pitchFamily="34" charset="0"/>
                <a:ea typeface="ＭＳ Ｐゴシック" panose="020B0600070205080204" pitchFamily="34" charset="-128"/>
                <a:cs typeface="Arial" panose="020B0604020202020204" pitchFamily="34" charset="0"/>
              </a:rPr>
              <a:t>Hypothesis</a:t>
            </a:r>
            <a:endParaRPr lang="nb-NO" altLang="nb-NO"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4274" name="Content Placeholder 2">
            <a:extLst>
              <a:ext uri="{FF2B5EF4-FFF2-40B4-BE49-F238E27FC236}">
                <a16:creationId xmlns:a16="http://schemas.microsoft.com/office/drawing/2014/main" id="{5DEBADF2-F76C-BD4B-99EF-64E18F874136}"/>
              </a:ext>
            </a:extLst>
          </p:cNvPr>
          <p:cNvSpPr>
            <a:spLocks noGrp="1"/>
          </p:cNvSpPr>
          <p:nvPr>
            <p:ph idx="1"/>
          </p:nvPr>
        </p:nvSpPr>
        <p:spPr>
          <a:xfrm>
            <a:off x="936434" y="1679575"/>
            <a:ext cx="10653311" cy="4781550"/>
          </a:xfrm>
        </p:spPr>
        <p:txBody>
          <a:bodyPr>
            <a:normAutofit/>
          </a:bodyPr>
          <a:lstStyle/>
          <a:p>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Prefixes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that</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form Natural and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Specialized</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in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Slavic</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languages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parallel</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sortal</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numeral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nb-NO" sz="2200" dirty="0">
              <a:latin typeface="Arial" panose="020B0604020202020204" pitchFamily="34" charset="0"/>
              <a:ea typeface="ＭＳ Ｐゴシック" panose="020B0600070205080204" pitchFamily="34" charset="-128"/>
              <a:cs typeface="Arial" panose="020B0604020202020204" pitchFamily="34" charset="0"/>
            </a:endParaRPr>
          </a:p>
          <a:p>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Prefixes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that</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form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Procedural</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Perfectives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in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Slavic</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languages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mainly</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East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Slavic</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and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Bulgarian</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parallel</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mensural</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numeral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nb-NO" sz="2200" dirty="0">
              <a:latin typeface="Arial" panose="020B0604020202020204" pitchFamily="34" charset="0"/>
              <a:ea typeface="ＭＳ Ｐゴシック" panose="020B0600070205080204" pitchFamily="34" charset="-128"/>
              <a:cs typeface="Arial" panose="020B0604020202020204" pitchFamily="34" charset="0"/>
            </a:endParaRPr>
          </a:p>
          <a:p>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Shared</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traits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numeral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and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Slavic</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aspectual</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prefixes</a:t>
            </a:r>
            <a:endParaRPr lang="nb-NO" altLang="nb-NO" sz="2200" dirty="0">
              <a:latin typeface="Arial" panose="020B0604020202020204" pitchFamily="34" charset="0"/>
              <a:ea typeface="ＭＳ Ｐゴシック" panose="020B0600070205080204" pitchFamily="34" charset="-128"/>
              <a:cs typeface="Arial" panose="020B0604020202020204" pitchFamily="34" charset="0"/>
            </a:endParaRPr>
          </a:p>
          <a:p>
            <a:pPr lvl="1"/>
            <a:r>
              <a:rPr lang="nb-NO" altLang="nb-NO" sz="2200" dirty="0">
                <a:latin typeface="Arial" panose="020B0604020202020204" pitchFamily="34" charset="0"/>
                <a:ea typeface="ＭＳ Ｐゴシック" panose="020B0600070205080204" pitchFamily="34" charset="-128"/>
                <a:cs typeface="Arial" panose="020B0604020202020204" pitchFamily="34" charset="0"/>
              </a:rPr>
              <a:t>One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noun</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/verb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may</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combine</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various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nb-NO" sz="2200" dirty="0">
              <a:latin typeface="Arial" panose="020B0604020202020204" pitchFamily="34" charset="0"/>
              <a:ea typeface="ＭＳ Ｐゴシック" panose="020B0600070205080204" pitchFamily="34" charset="-128"/>
              <a:cs typeface="Arial" panose="020B0604020202020204" pitchFamily="34" charset="0"/>
            </a:endParaRPr>
          </a:p>
          <a:p>
            <a:pPr lvl="1"/>
            <a:r>
              <a:rPr lang="nb-NO" altLang="nb-NO" sz="2200" dirty="0">
                <a:latin typeface="Arial" panose="020B0604020202020204" pitchFamily="34" charset="0"/>
                <a:ea typeface="ＭＳ Ｐゴシック" panose="020B0600070205080204" pitchFamily="34" charset="-128"/>
                <a:cs typeface="Arial" panose="020B0604020202020204" pitchFamily="34" charset="0"/>
              </a:rPr>
              <a:t>One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may</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have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various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functions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combined</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with</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various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nouns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/verbs </a:t>
            </a:r>
          </a:p>
          <a:p>
            <a:pPr lvl="1"/>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Structured</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polysemy</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nb-NO" sz="2200" dirty="0">
              <a:latin typeface="Arial" panose="020B0604020202020204" pitchFamily="34" charset="0"/>
              <a:ea typeface="ＭＳ Ｐゴシック" panose="020B0600070205080204" pitchFamily="34" charset="-128"/>
              <a:cs typeface="Arial" panose="020B0604020202020204" pitchFamily="34" charset="0"/>
            </a:endParaRPr>
          </a:p>
          <a:p>
            <a:pPr lvl="1"/>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Foregrounding</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nb-NO" sz="2200" dirty="0">
              <a:latin typeface="Arial" panose="020B0604020202020204" pitchFamily="34" charset="0"/>
              <a:ea typeface="ＭＳ Ｐゴシック" panose="020B0600070205080204" pitchFamily="34" charset="-128"/>
              <a:cs typeface="Arial" panose="020B0604020202020204" pitchFamily="34" charset="0"/>
            </a:endParaRPr>
          </a:p>
          <a:p>
            <a:pPr lvl="1"/>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Definiteness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classifiers</a:t>
            </a:r>
            <a:endParaRPr lang="nb-NO" altLang="nb-NO" sz="2200" dirty="0">
              <a:latin typeface="Arial" panose="020B0604020202020204" pitchFamily="34" charset="0"/>
              <a:ea typeface="ＭＳ Ｐゴシック" panose="020B0600070205080204" pitchFamily="34" charset="-128"/>
              <a:cs typeface="Arial" panose="020B0604020202020204" pitchFamily="34" charset="0"/>
            </a:endParaRPr>
          </a:p>
          <a:p>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Recognition</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of</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Slavic</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aspectual</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prefixes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as verb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classifiers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facilitates</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typological</a:t>
            </a:r>
            <a:r>
              <a:rPr lang="nb-NO" altLang="nb-NO" sz="2200" dirty="0">
                <a:latin typeface="Arial" panose="020B0604020202020204" pitchFamily="34" charset="0"/>
                <a:ea typeface="ＭＳ Ｐゴシック" panose="020B0600070205080204" pitchFamily="34" charset="-128"/>
                <a:cs typeface="Arial" panose="020B0604020202020204" pitchFamily="34" charset="0"/>
              </a:rPr>
              <a:t> </a:t>
            </a:r>
            <a:r>
              <a:rPr lang="nb-NO" altLang="nb-NO" sz="2200" dirty="0" err="1">
                <a:latin typeface="Arial" panose="020B0604020202020204" pitchFamily="34" charset="0"/>
                <a:ea typeface="ＭＳ Ｐゴシック" panose="020B0600070205080204" pitchFamily="34" charset="-128"/>
                <a:cs typeface="Arial" panose="020B0604020202020204" pitchFamily="34" charset="0"/>
              </a:rPr>
              <a:t>comparison</a:t>
            </a:r>
            <a:endParaRPr lang="nb-NO" altLang="nb-NO" sz="2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47406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DF76-C7DA-3E40-80FE-C7FD56E676ED}"/>
              </a:ext>
            </a:extLst>
          </p:cNvPr>
          <p:cNvSpPr>
            <a:spLocks noGrp="1"/>
          </p:cNvSpPr>
          <p:nvPr>
            <p:ph type="title"/>
          </p:nvPr>
        </p:nvSpPr>
        <p:spPr/>
        <p:txBody>
          <a:bodyPr/>
          <a:lstStyle/>
          <a:p>
            <a:r>
              <a:rPr lang="en-NO" dirty="0">
                <a:latin typeface="Arial" panose="020B0604020202020204" pitchFamily="34" charset="0"/>
                <a:cs typeface="Arial" panose="020B0604020202020204" pitchFamily="34" charset="0"/>
              </a:rPr>
              <a:t>For references, see:</a:t>
            </a:r>
          </a:p>
        </p:txBody>
      </p:sp>
      <p:sp>
        <p:nvSpPr>
          <p:cNvPr id="3" name="Content Placeholder 2">
            <a:extLst>
              <a:ext uri="{FF2B5EF4-FFF2-40B4-BE49-F238E27FC236}">
                <a16:creationId xmlns:a16="http://schemas.microsoft.com/office/drawing/2014/main" id="{5C39EAD2-6039-F24C-A2A4-FB4DFA181DD6}"/>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Dickey, Stephen M., Laura A. </a:t>
            </a:r>
            <a:r>
              <a:rPr lang="en-GB" dirty="0" err="1">
                <a:latin typeface="Arial" panose="020B0604020202020204" pitchFamily="34" charset="0"/>
                <a:cs typeface="Arial" panose="020B0604020202020204" pitchFamily="34" charset="0"/>
              </a:rPr>
              <a:t>Janda</a:t>
            </a:r>
            <a:r>
              <a:rPr lang="en-GB" dirty="0">
                <a:latin typeface="Arial" panose="020B0604020202020204" pitchFamily="34" charset="0"/>
                <a:cs typeface="Arial" panose="020B0604020202020204" pitchFamily="34" charset="0"/>
              </a:rPr>
              <a:t>. 2015. “Slavic Aspectual Prefixes and Numeral Classifiers: Two Kinds of </a:t>
            </a:r>
            <a:r>
              <a:rPr lang="en-GB" dirty="0" err="1">
                <a:latin typeface="Arial" panose="020B0604020202020204" pitchFamily="34" charset="0"/>
                <a:cs typeface="Arial" panose="020B0604020202020204" pitchFamily="34" charset="0"/>
              </a:rPr>
              <a:t>Lexico</a:t>
            </a:r>
            <a:r>
              <a:rPr lang="en-GB" dirty="0">
                <a:latin typeface="Arial" panose="020B0604020202020204" pitchFamily="34" charset="0"/>
                <a:cs typeface="Arial" panose="020B0604020202020204" pitchFamily="34" charset="0"/>
              </a:rPr>
              <a:t>-Grammatical Unitizers”. </a:t>
            </a:r>
            <a:r>
              <a:rPr lang="en-NO" i="1" dirty="0">
                <a:latin typeface="Arial" panose="020B0604020202020204" pitchFamily="34" charset="0"/>
                <a:cs typeface="Arial" panose="020B0604020202020204" pitchFamily="34" charset="0"/>
              </a:rPr>
              <a:t>Lingua</a:t>
            </a:r>
            <a:r>
              <a:rPr lang="en-GB" dirty="0">
                <a:latin typeface="Arial" panose="020B0604020202020204" pitchFamily="34" charset="0"/>
                <a:cs typeface="Arial" panose="020B0604020202020204" pitchFamily="34" charset="0"/>
              </a:rPr>
              <a:t> 168, 57-84. </a:t>
            </a:r>
            <a:r>
              <a:rPr lang="en-GB" dirty="0">
                <a:latin typeface="Arial" panose="020B0604020202020204" pitchFamily="34" charset="0"/>
                <a:cs typeface="Arial" panose="020B0604020202020204" pitchFamily="34" charset="0"/>
                <a:hlinkClick r:id="rId2"/>
              </a:rPr>
              <a:t>DOI: 10.1016/j.lingua.2015.09.005</a:t>
            </a:r>
            <a:endParaRPr lang="en-NO"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Janda</a:t>
            </a:r>
            <a:r>
              <a:rPr lang="en-GB" dirty="0">
                <a:latin typeface="Arial" panose="020B0604020202020204" pitchFamily="34" charset="0"/>
                <a:cs typeface="Arial" panose="020B0604020202020204" pitchFamily="34" charset="0"/>
              </a:rPr>
              <a:t>, Laura A., Anna </a:t>
            </a:r>
            <a:r>
              <a:rPr lang="en-GB" dirty="0" err="1">
                <a:latin typeface="Arial" panose="020B0604020202020204" pitchFamily="34" charset="0"/>
                <a:cs typeface="Arial" panose="020B0604020202020204" pitchFamily="34" charset="0"/>
              </a:rPr>
              <a:t>Endresen</a:t>
            </a:r>
            <a:r>
              <a:rPr lang="en-GB" dirty="0">
                <a:latin typeface="Arial" panose="020B0604020202020204" pitchFamily="34" charset="0"/>
                <a:cs typeface="Arial" panose="020B0604020202020204" pitchFamily="34" charset="0"/>
              </a:rPr>
              <a:t>, Julia Kuznetsova, Olga </a:t>
            </a:r>
            <a:r>
              <a:rPr lang="en-GB" dirty="0" err="1">
                <a:latin typeface="Arial" panose="020B0604020202020204" pitchFamily="34" charset="0"/>
                <a:cs typeface="Arial" panose="020B0604020202020204" pitchFamily="34" charset="0"/>
              </a:rPr>
              <a:t>Lyashevskaya</a:t>
            </a:r>
            <a:r>
              <a:rPr lang="en-GB" dirty="0">
                <a:latin typeface="Arial" panose="020B0604020202020204" pitchFamily="34" charset="0"/>
                <a:cs typeface="Arial" panose="020B0604020202020204" pitchFamily="34" charset="0"/>
              </a:rPr>
              <a:t>, Anastasia Makarova, Tore </a:t>
            </a:r>
            <a:r>
              <a:rPr lang="en-GB" dirty="0" err="1">
                <a:latin typeface="Arial" panose="020B0604020202020204" pitchFamily="34" charset="0"/>
                <a:cs typeface="Arial" panose="020B0604020202020204" pitchFamily="34" charset="0"/>
              </a:rPr>
              <a:t>Nesset</a:t>
            </a:r>
            <a:r>
              <a:rPr lang="en-GB" dirty="0">
                <a:latin typeface="Arial" panose="020B0604020202020204" pitchFamily="34" charset="0"/>
                <a:cs typeface="Arial" panose="020B0604020202020204" pitchFamily="34" charset="0"/>
              </a:rPr>
              <a:t>, Svetlana </a:t>
            </a:r>
            <a:r>
              <a:rPr lang="en-GB" dirty="0" err="1">
                <a:latin typeface="Arial" panose="020B0604020202020204" pitchFamily="34" charset="0"/>
                <a:cs typeface="Arial" panose="020B0604020202020204" pitchFamily="34" charset="0"/>
              </a:rPr>
              <a:t>Sokolova</a:t>
            </a:r>
            <a:r>
              <a:rPr lang="en-GB" dirty="0">
                <a:latin typeface="Arial" panose="020B0604020202020204" pitchFamily="34" charset="0"/>
                <a:cs typeface="Arial" panose="020B0604020202020204" pitchFamily="34" charset="0"/>
              </a:rPr>
              <a:t>. 2013. </a:t>
            </a:r>
            <a:r>
              <a:rPr lang="en-GB" i="1" dirty="0">
                <a:latin typeface="Arial" panose="020B0604020202020204" pitchFamily="34" charset="0"/>
                <a:cs typeface="Arial" panose="020B0604020202020204" pitchFamily="34" charset="0"/>
              </a:rPr>
              <a:t>Why Russian aspectual prefixes aren’t empty: prefixes as verb classifiers</a:t>
            </a:r>
            <a:r>
              <a:rPr lang="en-GB" dirty="0">
                <a:latin typeface="Arial" panose="020B0604020202020204" pitchFamily="34" charset="0"/>
                <a:cs typeface="Arial" panose="020B0604020202020204" pitchFamily="34" charset="0"/>
              </a:rPr>
              <a:t>. Bloomington, IN: </a:t>
            </a:r>
            <a:r>
              <a:rPr lang="en-GB" dirty="0" err="1">
                <a:latin typeface="Arial" panose="020B0604020202020204" pitchFamily="34" charset="0"/>
                <a:cs typeface="Arial" panose="020B0604020202020204" pitchFamily="34" charset="0"/>
              </a:rPr>
              <a:t>Slavica</a:t>
            </a:r>
            <a:r>
              <a:rPr lang="en-GB" dirty="0">
                <a:latin typeface="Arial" panose="020B0604020202020204" pitchFamily="34" charset="0"/>
                <a:cs typeface="Arial" panose="020B0604020202020204" pitchFamily="34" charset="0"/>
              </a:rPr>
              <a:t> Publishers</a:t>
            </a:r>
          </a:p>
          <a:p>
            <a:endParaRPr lang="en-NO" dirty="0"/>
          </a:p>
        </p:txBody>
      </p:sp>
    </p:spTree>
    <p:extLst>
      <p:ext uri="{BB962C8B-B14F-4D97-AF65-F5344CB8AC3E}">
        <p14:creationId xmlns:p14="http://schemas.microsoft.com/office/powerpoint/2010/main" val="3640463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45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580284D-806A-8047-9E8C-5F1CE3869561}"/>
              </a:ext>
            </a:extLst>
          </p:cNvPr>
          <p:cNvSpPr>
            <a:spLocks noGrp="1"/>
          </p:cNvSpPr>
          <p:nvPr>
            <p:ph type="title"/>
          </p:nvPr>
        </p:nvSpPr>
        <p:spPr>
          <a:xfrm>
            <a:off x="4413394" y="1128256"/>
            <a:ext cx="6585848" cy="1286034"/>
          </a:xfrm>
        </p:spPr>
        <p:txBody>
          <a:bodyPr anchor="b">
            <a:normAutofit/>
          </a:bodyPr>
          <a:lstStyle/>
          <a:p>
            <a:r>
              <a:rPr lang="nb-NO" altLang="en-NO" dirty="0">
                <a:latin typeface="Arial" panose="020B0604020202020204" pitchFamily="34" charset="0"/>
                <a:ea typeface="ＭＳ Ｐゴシック" panose="020B0600070205080204" pitchFamily="34" charset="-128"/>
                <a:cs typeface="Arial" panose="020B0604020202020204" pitchFamily="34" charset="0"/>
              </a:rPr>
              <a:t>Verb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Classifier</a:t>
            </a:r>
            <a:r>
              <a:rPr lang="nb-NO" altLang="en-NO" dirty="0">
                <a:latin typeface="Arial" panose="020B0604020202020204" pitchFamily="34" charset="0"/>
                <a:ea typeface="ＭＳ Ｐゴシック" panose="020B0600070205080204" pitchFamily="34" charset="-128"/>
                <a:cs typeface="Arial" panose="020B0604020202020204" pitchFamily="34" charset="0"/>
              </a:rPr>
              <a:t> Systems	</a:t>
            </a:r>
          </a:p>
        </p:txBody>
      </p:sp>
      <p:sp>
        <p:nvSpPr>
          <p:cNvPr id="27650" name="Content Placeholder 2">
            <a:extLst>
              <a:ext uri="{FF2B5EF4-FFF2-40B4-BE49-F238E27FC236}">
                <a16:creationId xmlns:a16="http://schemas.microsoft.com/office/drawing/2014/main" id="{B9B800FF-89DF-D547-A991-0209018BBC76}"/>
              </a:ext>
            </a:extLst>
          </p:cNvPr>
          <p:cNvSpPr>
            <a:spLocks noGrp="1"/>
          </p:cNvSpPr>
          <p:nvPr>
            <p:ph idx="1"/>
          </p:nvPr>
        </p:nvSpPr>
        <p:spPr>
          <a:xfrm>
            <a:off x="4315432" y="2791632"/>
            <a:ext cx="7235957" cy="3785049"/>
          </a:xfrm>
        </p:spPr>
        <p:txBody>
          <a:bodyPr>
            <a:noAutofit/>
          </a:bodyPr>
          <a:lstStyle/>
          <a:p>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Linguists</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have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only</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recently</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begun</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to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describe</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verb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classifier</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systems</a:t>
            </a:r>
          </a:p>
          <a:p>
            <a:r>
              <a:rPr lang="nb-NO" altLang="en-NO" sz="2400" dirty="0">
                <a:latin typeface="Arial" panose="020B0604020202020204" pitchFamily="34" charset="0"/>
                <a:ea typeface="ＭＳ Ｐゴシック" panose="020B0600070205080204" pitchFamily="34" charset="-128"/>
                <a:cs typeface="Arial" panose="020B0604020202020204" pitchFamily="34" charset="0"/>
              </a:rPr>
              <a:t>Verb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classifiers</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have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been</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identified</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in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Chinese</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and in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several</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Australian</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a:t>
            </a:r>
            <a:r>
              <a:rPr lang="nb-NO" altLang="en-NO" sz="2400" dirty="0" err="1">
                <a:latin typeface="Arial" panose="020B0604020202020204" pitchFamily="34" charset="0"/>
                <a:ea typeface="ＭＳ Ｐゴシック" panose="020B0600070205080204" pitchFamily="34" charset="-128"/>
                <a:cs typeface="Arial" panose="020B0604020202020204" pitchFamily="34" charset="0"/>
              </a:rPr>
              <a:t>languages</a:t>
            </a:r>
            <a:r>
              <a:rPr lang="nb-NO" altLang="en-NO" sz="2400" dirty="0">
                <a:latin typeface="Arial" panose="020B0604020202020204" pitchFamily="34" charset="0"/>
                <a:ea typeface="ＭＳ Ｐゴシック" panose="020B0600070205080204" pitchFamily="34" charset="-128"/>
                <a:cs typeface="Arial" panose="020B0604020202020204" pitchFamily="34" charset="0"/>
              </a:rPr>
              <a:t> (McGregor 2002, Gerner 2009)</a:t>
            </a:r>
          </a:p>
          <a:p>
            <a:pPr marL="342846" lvl="1" indent="-342846"/>
            <a:r>
              <a:rPr lang="nb-NO" altLang="en-NO" dirty="0">
                <a:latin typeface="Arial" panose="020B0604020202020204" pitchFamily="34" charset="0"/>
                <a:ea typeface="ＭＳ Ｐゴシック" panose="020B0600070205080204" pitchFamily="34" charset="-128"/>
                <a:cs typeface="Arial" panose="020B0604020202020204" pitchFamily="34" charset="0"/>
              </a:rPr>
              <a:t>McGregor (2002)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on</a:t>
            </a:r>
            <a:r>
              <a:rPr lang="nb-NO" altLang="en-NO" dirty="0">
                <a:latin typeface="Arial" panose="020B0604020202020204" pitchFamily="34" charset="0"/>
                <a:ea typeface="ＭＳ Ｐゴシック" panose="020B0600070205080204" pitchFamily="34" charset="-128"/>
                <a:cs typeface="Arial" panose="020B0604020202020204" pitchFamily="34" charset="0"/>
              </a:rPr>
              <a:t> verb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classification</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NO" dirty="0">
                <a:latin typeface="Arial" panose="020B0604020202020204" pitchFamily="34" charset="0"/>
                <a:ea typeface="ＭＳ Ｐゴシック" panose="020B0600070205080204" pitchFamily="34" charset="-128"/>
                <a:cs typeface="Arial" panose="020B0604020202020204" pitchFamily="34" charset="0"/>
              </a:rPr>
              <a:t>[d]</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oubtless</a:t>
            </a:r>
            <a:r>
              <a:rPr lang="nb-NO" altLang="en-NO" dirty="0">
                <a:latin typeface="Arial" panose="020B0604020202020204" pitchFamily="34" charset="0"/>
                <a:ea typeface="ＭＳ Ｐゴシック" panose="020B0600070205080204" pitchFamily="34" charset="-128"/>
                <a:cs typeface="Arial" panose="020B0604020202020204" pitchFamily="34" charset="0"/>
              </a:rPr>
              <a:t> it is not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confined</a:t>
            </a:r>
            <a:r>
              <a:rPr lang="nb-NO" altLang="en-NO" dirty="0">
                <a:latin typeface="Arial" panose="020B0604020202020204" pitchFamily="34" charset="0"/>
                <a:ea typeface="ＭＳ Ｐゴシック" panose="020B0600070205080204" pitchFamily="34" charset="-128"/>
                <a:cs typeface="Arial" panose="020B0604020202020204" pitchFamily="34" charset="0"/>
              </a:rPr>
              <a:t> to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relatively</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few</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languages</a:t>
            </a:r>
            <a:r>
              <a:rPr lang="nb-NO" altLang="en-NO" dirty="0">
                <a:latin typeface="Arial" panose="020B0604020202020204" pitchFamily="34" charset="0"/>
                <a:ea typeface="ＭＳ Ｐゴシック" panose="020B0600070205080204" pitchFamily="34" charset="-128"/>
                <a:cs typeface="Arial" panose="020B0604020202020204" pitchFamily="34" charset="0"/>
              </a:rPr>
              <a:t> in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which</a:t>
            </a:r>
            <a:r>
              <a:rPr lang="nb-NO" altLang="en-NO" dirty="0">
                <a:latin typeface="Arial" panose="020B0604020202020204" pitchFamily="34" charset="0"/>
                <a:ea typeface="ＭＳ Ｐゴシック" panose="020B0600070205080204" pitchFamily="34" charset="-128"/>
                <a:cs typeface="Arial" panose="020B0604020202020204" pitchFamily="34" charset="0"/>
              </a:rPr>
              <a:t> it has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been</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hitherto</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described</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though</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extent</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of</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its</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distribution</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across</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the</a:t>
            </a:r>
            <a:r>
              <a:rPr lang="nb-NO" altLang="en-NO" dirty="0">
                <a:latin typeface="Arial" panose="020B0604020202020204" pitchFamily="34" charset="0"/>
                <a:ea typeface="ＭＳ Ｐゴシック" panose="020B0600070205080204" pitchFamily="34" charset="-128"/>
                <a:cs typeface="Arial" panose="020B0604020202020204" pitchFamily="34" charset="0"/>
              </a:rPr>
              <a:t> </a:t>
            </a:r>
            <a:r>
              <a:rPr lang="nb-NO" altLang="en-NO" dirty="0" err="1">
                <a:latin typeface="Arial" panose="020B0604020202020204" pitchFamily="34" charset="0"/>
                <a:ea typeface="ＭＳ Ｐゴシック" panose="020B0600070205080204" pitchFamily="34" charset="-128"/>
                <a:cs typeface="Arial" panose="020B0604020202020204" pitchFamily="34" charset="0"/>
              </a:rPr>
              <a:t>world’</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s</a:t>
            </a:r>
            <a:r>
              <a:rPr lang="nb-NO"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languages</a:t>
            </a:r>
            <a:r>
              <a:rPr lang="nb-NO" altLang="ja-JP" dirty="0">
                <a:latin typeface="Arial" panose="020B0604020202020204" pitchFamily="34" charset="0"/>
                <a:ea typeface="ＭＳ Ｐゴシック" panose="020B0600070205080204" pitchFamily="34" charset="-128"/>
                <a:cs typeface="Arial" panose="020B0604020202020204" pitchFamily="34" charset="0"/>
              </a:rPr>
              <a:t> </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remains</a:t>
            </a:r>
            <a:r>
              <a:rPr lang="nb-NO" altLang="ja-JP" dirty="0">
                <a:latin typeface="Arial" panose="020B0604020202020204" pitchFamily="34" charset="0"/>
                <a:ea typeface="ＭＳ Ｐゴシック" panose="020B0600070205080204" pitchFamily="34" charset="-128"/>
                <a:cs typeface="Arial" panose="020B0604020202020204" pitchFamily="34" charset="0"/>
              </a:rPr>
              <a:t> to be </a:t>
            </a:r>
            <a:r>
              <a:rPr lang="nb-NO" altLang="ja-JP" dirty="0" err="1">
                <a:latin typeface="Arial" panose="020B0604020202020204" pitchFamily="34" charset="0"/>
                <a:ea typeface="ＭＳ Ｐゴシック" panose="020B0600070205080204" pitchFamily="34" charset="-128"/>
                <a:cs typeface="Arial" panose="020B0604020202020204" pitchFamily="34" charset="0"/>
              </a:rPr>
              <a:t>charted</a:t>
            </a:r>
            <a:r>
              <a:rPr lang="nb-NO" altLang="ja-JP"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 </a:t>
            </a:r>
            <a:endParaRPr lang="en-US" altLang="en-NO"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074" name="Picture 2" descr="Verb Classification in Australian Languages | De Gruyter">
            <a:extLst>
              <a:ext uri="{FF2B5EF4-FFF2-40B4-BE49-F238E27FC236}">
                <a16:creationId xmlns:a16="http://schemas.microsoft.com/office/drawing/2014/main" id="{7699DE6F-C4F6-2149-A157-596C693818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8"/>
          <a:stretch/>
        </p:blipFill>
        <p:spPr bwMode="auto">
          <a:xfrm>
            <a:off x="617" y="345"/>
            <a:ext cx="3773469" cy="558257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William Bernard McGregor - Research - Aarhus University">
            <a:extLst>
              <a:ext uri="{FF2B5EF4-FFF2-40B4-BE49-F238E27FC236}">
                <a16:creationId xmlns:a16="http://schemas.microsoft.com/office/drawing/2014/main" id="{39DBBEB3-69B2-8C4D-B32E-CE752527E5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16" t="19275" r="25362" b="12753"/>
          <a:stretch/>
        </p:blipFill>
        <p:spPr bwMode="auto">
          <a:xfrm>
            <a:off x="-22291" y="2196658"/>
            <a:ext cx="3796377" cy="466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62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47505FD-3D38-4944-BFFB-A836ECD08BF4}"/>
              </a:ext>
            </a:extLst>
          </p:cNvPr>
          <p:cNvSpPr txBox="1"/>
          <p:nvPr/>
        </p:nvSpPr>
        <p:spPr>
          <a:xfrm>
            <a:off x="873635" y="2072639"/>
            <a:ext cx="9665554" cy="2041136"/>
          </a:xfrm>
          <a:prstGeom prst="rect">
            <a:avLst/>
          </a:prstGeom>
          <a:noFill/>
        </p:spPr>
        <p:txBody>
          <a:bodyPr wrap="square" rtlCol="0">
            <a:spAutoFit/>
          </a:bodyPr>
          <a:lstStyle/>
          <a:p>
            <a:pPr marL="557138" indent="-557138">
              <a:lnSpc>
                <a:spcPct val="150000"/>
              </a:lnSpc>
              <a:buFont typeface="+mj-lt"/>
              <a:buAutoNum type="arabicPeriod" startAt="2"/>
            </a:pPr>
            <a:r>
              <a:rPr lang="pt-BR" sz="4499" b="1" dirty="0" err="1">
                <a:latin typeface="Arial" panose="020B0604020202020204" pitchFamily="34" charset="0"/>
                <a:cs typeface="Arial" panose="020B0604020202020204" pitchFamily="34" charset="0"/>
              </a:rPr>
              <a:t>Russian</a:t>
            </a:r>
            <a:r>
              <a:rPr lang="pt-BR" sz="4499" b="1" dirty="0">
                <a:latin typeface="Arial" panose="020B0604020202020204" pitchFamily="34" charset="0"/>
                <a:cs typeface="Arial" panose="020B0604020202020204" pitchFamily="34" charset="0"/>
              </a:rPr>
              <a:t> verbal prefixes: </a:t>
            </a:r>
          </a:p>
          <a:p>
            <a:pPr>
              <a:lnSpc>
                <a:spcPct val="150000"/>
              </a:lnSpc>
            </a:pPr>
            <a:r>
              <a:rPr lang="pt-BR" sz="4499" b="1" dirty="0">
                <a:latin typeface="Arial" panose="020B0604020202020204" pitchFamily="34" charset="0"/>
                <a:cs typeface="Arial" panose="020B0604020202020204" pitchFamily="34" charset="0"/>
              </a:rPr>
              <a:t>		a crash </a:t>
            </a:r>
            <a:r>
              <a:rPr lang="pt-BR" sz="4499" b="1" dirty="0" err="1">
                <a:latin typeface="Arial" panose="020B0604020202020204" pitchFamily="34" charset="0"/>
                <a:cs typeface="Arial" panose="020B0604020202020204" pitchFamily="34" charset="0"/>
              </a:rPr>
              <a:t>course</a:t>
            </a:r>
            <a:endParaRPr lang="pt-BR" sz="4499"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05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A63E0758-39BB-C94D-82A7-4AB06092E0F2}"/>
              </a:ext>
            </a:extLst>
          </p:cNvPr>
          <p:cNvSpPr>
            <a:spLocks noGrp="1" noChangeArrowheads="1"/>
          </p:cNvSpPr>
          <p:nvPr>
            <p:ph type="title"/>
          </p:nvPr>
        </p:nvSpPr>
        <p:spPr/>
        <p:txBody>
          <a:bodyPr/>
          <a:lstStyle/>
          <a:p>
            <a:r>
              <a:rPr lang="en-US" altLang="nb-NO" sz="4000" b="1" dirty="0">
                <a:latin typeface="Arial" panose="020B0604020202020204" pitchFamily="34" charset="0"/>
                <a:ea typeface="ＭＳ Ｐゴシック" panose="020B0600070205080204" pitchFamily="34" charset="-128"/>
                <a:cs typeface="Arial" panose="020B0604020202020204" pitchFamily="34" charset="0"/>
              </a:rPr>
              <a:t>Aspect in Russian</a:t>
            </a:r>
          </a:p>
        </p:txBody>
      </p:sp>
      <p:sp>
        <p:nvSpPr>
          <p:cNvPr id="25602" name="Content Placeholder 2">
            <a:extLst>
              <a:ext uri="{FF2B5EF4-FFF2-40B4-BE49-F238E27FC236}">
                <a16:creationId xmlns:a16="http://schemas.microsoft.com/office/drawing/2014/main" id="{CA5DFF76-B44C-0E42-95B3-733CDF0D113A}"/>
              </a:ext>
            </a:extLst>
          </p:cNvPr>
          <p:cNvSpPr>
            <a:spLocks noGrp="1" noChangeArrowheads="1"/>
          </p:cNvSpPr>
          <p:nvPr>
            <p:ph idx="1"/>
          </p:nvPr>
        </p:nvSpPr>
        <p:spPr/>
        <p:txBody>
          <a:bodyPr/>
          <a:lstStyle/>
          <a:p>
            <a:r>
              <a:rPr lang="en-US" altLang="nb-NO" sz="3600" dirty="0">
                <a:latin typeface="Arial" panose="020B0604020202020204" pitchFamily="34" charset="0"/>
                <a:ea typeface="ＭＳ Ｐゴシック" panose="020B0600070205080204" pitchFamily="34" charset="-128"/>
                <a:cs typeface="Arial" panose="020B0604020202020204" pitchFamily="34" charset="0"/>
              </a:rPr>
              <a:t>All forms of all verbs express aspect </a:t>
            </a:r>
          </a:p>
          <a:p>
            <a:pPr lvl="1">
              <a:buFont typeface="Arial" panose="020B0604020202020204" pitchFamily="34" charset="0"/>
              <a:buChar char="•"/>
            </a:pPr>
            <a:r>
              <a:rPr lang="en-US" altLang="nb-NO" sz="3400" dirty="0">
                <a:latin typeface="Arial" panose="020B0604020202020204" pitchFamily="34" charset="0"/>
                <a:ea typeface="ＭＳ Ｐゴシック" panose="020B0600070205080204" pitchFamily="34" charset="-128"/>
                <a:cs typeface="Arial" panose="020B0604020202020204" pitchFamily="34" charset="0"/>
              </a:rPr>
              <a:t>(residue of </a:t>
            </a:r>
            <a:r>
              <a:rPr lang="en-US" altLang="nb-NO" sz="3400" dirty="0" err="1">
                <a:latin typeface="Arial" panose="020B0604020202020204" pitchFamily="34" charset="0"/>
                <a:ea typeface="ＭＳ Ｐゴシック" panose="020B0600070205080204" pitchFamily="34" charset="-128"/>
                <a:cs typeface="Arial" panose="020B0604020202020204" pitchFamily="34" charset="0"/>
              </a:rPr>
              <a:t>biaspectual</a:t>
            </a:r>
            <a:r>
              <a:rPr lang="en-US" altLang="nb-NO" sz="3400" dirty="0">
                <a:latin typeface="Arial" panose="020B0604020202020204" pitchFamily="34" charset="0"/>
                <a:ea typeface="ＭＳ Ｐゴシック" panose="020B0600070205080204" pitchFamily="34" charset="-128"/>
                <a:cs typeface="Arial" panose="020B0604020202020204" pitchFamily="34" charset="0"/>
              </a:rPr>
              <a:t> verbs are syncretic)</a:t>
            </a:r>
          </a:p>
          <a:p>
            <a:r>
              <a:rPr lang="en-US" altLang="nb-NO" sz="3600" dirty="0">
                <a:latin typeface="Arial" panose="020B0604020202020204" pitchFamily="34" charset="0"/>
                <a:ea typeface="ＭＳ Ｐゴシック" panose="020B0600070205080204" pitchFamily="34" charset="-128"/>
                <a:cs typeface="Arial" panose="020B0604020202020204" pitchFamily="34" charset="0"/>
              </a:rPr>
              <a:t>Perfective (marked)</a:t>
            </a:r>
          </a:p>
          <a:p>
            <a:r>
              <a:rPr lang="en-US" altLang="nb-NO" sz="3800" dirty="0">
                <a:latin typeface="Arial" panose="020B0604020202020204" pitchFamily="34" charset="0"/>
                <a:ea typeface="ＭＳ Ｐゴシック" panose="020B0600070205080204" pitchFamily="34" charset="-128"/>
                <a:cs typeface="Arial" panose="020B0604020202020204" pitchFamily="34" charset="0"/>
              </a:rPr>
              <a:t>Imperfective (unmarked)</a:t>
            </a:r>
          </a:p>
        </p:txBody>
      </p:sp>
    </p:spTree>
    <p:extLst>
      <p:ext uri="{BB962C8B-B14F-4D97-AF65-F5344CB8AC3E}">
        <p14:creationId xmlns:p14="http://schemas.microsoft.com/office/powerpoint/2010/main" val="99617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6F91E294-21EF-9840-8E29-ECF62B44C0CF}"/>
              </a:ext>
            </a:extLst>
          </p:cNvPr>
          <p:cNvSpPr>
            <a:spLocks noGrp="1" noChangeArrowheads="1"/>
          </p:cNvSpPr>
          <p:nvPr>
            <p:ph type="title"/>
          </p:nvPr>
        </p:nvSpPr>
        <p:spPr/>
        <p:txBody>
          <a:bodyPr/>
          <a:lstStyle/>
          <a:p>
            <a:r>
              <a:rPr lang="en-US" altLang="nb-NO" sz="3600" b="1" dirty="0">
                <a:latin typeface="Arial" panose="020B0604020202020204" pitchFamily="34" charset="0"/>
                <a:ea typeface="ＭＳ Ｐゴシック" panose="020B0600070205080204" pitchFamily="34" charset="-128"/>
                <a:cs typeface="Arial" panose="020B0604020202020204" pitchFamily="34" charset="0"/>
              </a:rPr>
              <a:t>Major Patterns of </a:t>
            </a:r>
            <a:br>
              <a:rPr lang="en-US" altLang="nb-NO" sz="3600" b="1" dirty="0">
                <a:latin typeface="Arial" panose="020B0604020202020204" pitchFamily="34" charset="0"/>
                <a:ea typeface="ＭＳ Ｐゴシック" panose="020B0600070205080204" pitchFamily="34" charset="-128"/>
                <a:cs typeface="Arial" panose="020B0604020202020204" pitchFamily="34" charset="0"/>
              </a:rPr>
            </a:br>
            <a:r>
              <a:rPr lang="en-US" altLang="nb-NO" sz="3600" b="1" dirty="0">
                <a:latin typeface="Arial" panose="020B0604020202020204" pitchFamily="34" charset="0"/>
                <a:ea typeface="ＭＳ Ｐゴシック" panose="020B0600070205080204" pitchFamily="34" charset="-128"/>
                <a:cs typeface="Arial" panose="020B0604020202020204" pitchFamily="34" charset="0"/>
              </a:rPr>
              <a:t>Russian aspectual morphology </a:t>
            </a:r>
          </a:p>
        </p:txBody>
      </p:sp>
      <p:sp>
        <p:nvSpPr>
          <p:cNvPr id="31746" name="Content Placeholder 2">
            <a:extLst>
              <a:ext uri="{FF2B5EF4-FFF2-40B4-BE49-F238E27FC236}">
                <a16:creationId xmlns:a16="http://schemas.microsoft.com/office/drawing/2014/main" id="{0E6364A3-6948-894D-9B08-077B2D2B2890}"/>
              </a:ext>
            </a:extLst>
          </p:cNvPr>
          <p:cNvSpPr>
            <a:spLocks noGrp="1" noChangeArrowheads="1"/>
          </p:cNvSpPr>
          <p:nvPr>
            <p:ph idx="1"/>
          </p:nvPr>
        </p:nvSpPr>
        <p:spPr>
          <a:xfrm>
            <a:off x="1774826" y="1700213"/>
            <a:ext cx="8569325" cy="4392612"/>
          </a:xfrm>
        </p:spPr>
        <p:txBody>
          <a:bodyPr/>
          <a:lstStyle/>
          <a:p>
            <a:r>
              <a:rPr lang="en-US" altLang="nb-NO" sz="3200" dirty="0">
                <a:latin typeface="Arial" panose="020B0604020202020204" pitchFamily="34" charset="0"/>
                <a:ea typeface="ＭＳ Ｐゴシック" panose="020B0600070205080204" pitchFamily="34" charset="-128"/>
                <a:cs typeface="Arial" panose="020B0604020202020204" pitchFamily="34" charset="0"/>
              </a:rPr>
              <a:t>Simplex verbs </a:t>
            </a:r>
          </a:p>
          <a:p>
            <a:pPr lvl="1">
              <a:buFont typeface="Arial" panose="020B0604020202020204" pitchFamily="34" charset="0"/>
              <a:buChar char="•"/>
            </a:pPr>
            <a:r>
              <a:rPr lang="en-US" altLang="nb-NO" sz="3000" dirty="0">
                <a:latin typeface="Arial" panose="020B0604020202020204" pitchFamily="34" charset="0"/>
                <a:ea typeface="ＭＳ Ｐゴシック" panose="020B0600070205080204" pitchFamily="34" charset="-128"/>
                <a:cs typeface="Arial" panose="020B0604020202020204" pitchFamily="34" charset="0"/>
              </a:rPr>
              <a:t>nearly all Imperfective (</a:t>
            </a:r>
            <a:r>
              <a:rPr lang="en-US" altLang="nb-NO" sz="3000" i="1" dirty="0" err="1">
                <a:latin typeface="Arial" panose="020B0604020202020204" pitchFamily="34" charset="0"/>
                <a:ea typeface="ＭＳ Ｐゴシック" panose="020B0600070205080204" pitchFamily="34" charset="-128"/>
                <a:cs typeface="Arial" panose="020B0604020202020204" pitchFamily="34" charset="0"/>
              </a:rPr>
              <a:t>delat</a:t>
            </a:r>
            <a:r>
              <a:rPr lang="en-US" altLang="en-US" sz="3000" i="1"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do</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a:t>
            </a:r>
          </a:p>
          <a:p>
            <a:r>
              <a:rPr lang="en-US" altLang="nb-NO" sz="3200" dirty="0">
                <a:latin typeface="Arial" panose="020B0604020202020204" pitchFamily="34" charset="0"/>
                <a:ea typeface="ＭＳ Ｐゴシック" panose="020B0600070205080204" pitchFamily="34" charset="-128"/>
                <a:cs typeface="Arial" panose="020B0604020202020204" pitchFamily="34" charset="0"/>
              </a:rPr>
              <a:t>Prefixed verbs (prefix + simplex)</a:t>
            </a:r>
          </a:p>
          <a:p>
            <a:pPr lvl="1">
              <a:buFont typeface="Arial" panose="020B0604020202020204" pitchFamily="34" charset="0"/>
              <a:buChar char="•"/>
            </a:pPr>
            <a:r>
              <a:rPr lang="en-US" altLang="nb-NO" sz="3000" dirty="0">
                <a:latin typeface="Arial" panose="020B0604020202020204" pitchFamily="34" charset="0"/>
                <a:ea typeface="ＭＳ Ｐゴシック" panose="020B0600070205080204" pitchFamily="34" charset="-128"/>
                <a:cs typeface="Arial" panose="020B0604020202020204" pitchFamily="34" charset="0"/>
              </a:rPr>
              <a:t>nearly all Perfective (</a:t>
            </a:r>
            <a:r>
              <a:rPr lang="en-US" altLang="nb-NO" sz="3000" i="1" dirty="0">
                <a:latin typeface="Arial" panose="020B0604020202020204" pitchFamily="34" charset="0"/>
                <a:ea typeface="ＭＳ Ｐゴシック" panose="020B0600070205080204" pitchFamily="34" charset="-128"/>
                <a:cs typeface="Arial" panose="020B0604020202020204" pitchFamily="34" charset="0"/>
              </a:rPr>
              <a:t>s-</a:t>
            </a:r>
            <a:r>
              <a:rPr lang="en-US" altLang="nb-NO" sz="3000" i="1" dirty="0" err="1">
                <a:latin typeface="Arial" panose="020B0604020202020204" pitchFamily="34" charset="0"/>
                <a:ea typeface="ＭＳ Ｐゴシック" panose="020B0600070205080204" pitchFamily="34" charset="-128"/>
                <a:cs typeface="Arial" panose="020B0604020202020204" pitchFamily="34" charset="0"/>
              </a:rPr>
              <a:t>delat</a:t>
            </a:r>
            <a:r>
              <a:rPr lang="en-US" altLang="en-US" sz="3000" i="1"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do</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ja-JP" sz="3000" i="1" dirty="0" err="1">
                <a:latin typeface="Arial" panose="020B0604020202020204" pitchFamily="34" charset="0"/>
                <a:ea typeface="ＭＳ Ｐゴシック" panose="020B0600070205080204" pitchFamily="34" charset="-128"/>
                <a:cs typeface="Arial" panose="020B0604020202020204" pitchFamily="34" charset="0"/>
              </a:rPr>
              <a:t>pere-delat</a:t>
            </a:r>
            <a:r>
              <a:rPr lang="en-US" altLang="en-US" sz="3000" i="1"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redo</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a:t>
            </a:r>
          </a:p>
          <a:p>
            <a:r>
              <a:rPr lang="en-US" altLang="nb-NO" sz="3200" dirty="0">
                <a:latin typeface="Arial" panose="020B0604020202020204" pitchFamily="34" charset="0"/>
                <a:ea typeface="ＭＳ Ｐゴシック" panose="020B0600070205080204" pitchFamily="34" charset="-128"/>
                <a:cs typeface="Arial" panose="020B0604020202020204" pitchFamily="34" charset="0"/>
              </a:rPr>
              <a:t>Prefixed and suffixed verbs (prefix + simplex + suffix) </a:t>
            </a:r>
          </a:p>
          <a:p>
            <a:pPr lvl="1">
              <a:buFont typeface="Arial" panose="020B0604020202020204" pitchFamily="34" charset="0"/>
              <a:buChar char="•"/>
            </a:pPr>
            <a:r>
              <a:rPr lang="en-US" altLang="nb-NO" sz="3000" dirty="0">
                <a:latin typeface="Arial" panose="020B0604020202020204" pitchFamily="34" charset="0"/>
                <a:ea typeface="ＭＳ Ｐゴシック" panose="020B0600070205080204" pitchFamily="34" charset="-128"/>
                <a:cs typeface="Arial" panose="020B0604020202020204" pitchFamily="34" charset="0"/>
              </a:rPr>
              <a:t>secondary Imperfectives (</a:t>
            </a:r>
            <a:r>
              <a:rPr lang="en-US" altLang="nb-NO" sz="3000" i="1" dirty="0" err="1">
                <a:latin typeface="Arial" panose="020B0604020202020204" pitchFamily="34" charset="0"/>
                <a:ea typeface="ＭＳ Ｐゴシック" panose="020B0600070205080204" pitchFamily="34" charset="-128"/>
                <a:cs typeface="Arial" panose="020B0604020202020204" pitchFamily="34" charset="0"/>
              </a:rPr>
              <a:t>pere</a:t>
            </a:r>
            <a:r>
              <a:rPr lang="en-US" altLang="nb-NO" sz="3000" i="1" dirty="0">
                <a:latin typeface="Arial" panose="020B0604020202020204" pitchFamily="34" charset="0"/>
                <a:ea typeface="ＭＳ Ｐゴシック" panose="020B0600070205080204" pitchFamily="34" charset="-128"/>
                <a:cs typeface="Arial" panose="020B0604020202020204" pitchFamily="34" charset="0"/>
              </a:rPr>
              <a:t>-del-</a:t>
            </a:r>
            <a:r>
              <a:rPr lang="en-US" altLang="nb-NO" sz="3000" i="1" dirty="0" err="1">
                <a:latin typeface="Arial" panose="020B0604020202020204" pitchFamily="34" charset="0"/>
                <a:ea typeface="ＭＳ Ｐゴシック" panose="020B0600070205080204" pitchFamily="34" charset="-128"/>
                <a:cs typeface="Arial" panose="020B0604020202020204" pitchFamily="34" charset="0"/>
              </a:rPr>
              <a:t>yva</a:t>
            </a:r>
            <a:r>
              <a:rPr lang="en-US" altLang="nb-NO" sz="3000" i="1" dirty="0">
                <a:latin typeface="Arial" panose="020B0604020202020204" pitchFamily="34" charset="0"/>
                <a:ea typeface="ＭＳ Ｐゴシック" panose="020B0600070205080204" pitchFamily="34" charset="-128"/>
                <a:cs typeface="Arial" panose="020B0604020202020204" pitchFamily="34" charset="0"/>
              </a:rPr>
              <a:t>-t</a:t>
            </a:r>
            <a:r>
              <a:rPr lang="en-US" altLang="en-US" sz="3000" i="1"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redo</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a:t>
            </a:r>
          </a:p>
          <a:p>
            <a:endParaRPr lang="en-US" altLang="nb-NO"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1341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6F91E294-21EF-9840-8E29-ECF62B44C0CF}"/>
              </a:ext>
            </a:extLst>
          </p:cNvPr>
          <p:cNvSpPr>
            <a:spLocks noGrp="1" noChangeArrowheads="1"/>
          </p:cNvSpPr>
          <p:nvPr>
            <p:ph type="title"/>
          </p:nvPr>
        </p:nvSpPr>
        <p:spPr/>
        <p:txBody>
          <a:bodyPr/>
          <a:lstStyle/>
          <a:p>
            <a:r>
              <a:rPr lang="en-US" altLang="nb-NO" sz="3600" b="1" dirty="0">
                <a:latin typeface="Arial" panose="020B0604020202020204" pitchFamily="34" charset="0"/>
                <a:ea typeface="ＭＳ Ｐゴシック" panose="020B0600070205080204" pitchFamily="34" charset="-128"/>
                <a:cs typeface="Arial" panose="020B0604020202020204" pitchFamily="34" charset="0"/>
              </a:rPr>
              <a:t>Major Patterns of </a:t>
            </a:r>
            <a:br>
              <a:rPr lang="en-US" altLang="nb-NO" sz="3600" b="1" dirty="0">
                <a:latin typeface="Arial" panose="020B0604020202020204" pitchFamily="34" charset="0"/>
                <a:ea typeface="ＭＳ Ｐゴシック" panose="020B0600070205080204" pitchFamily="34" charset="-128"/>
                <a:cs typeface="Arial" panose="020B0604020202020204" pitchFamily="34" charset="0"/>
              </a:rPr>
            </a:br>
            <a:r>
              <a:rPr lang="en-US" altLang="nb-NO" sz="3600" b="1" dirty="0">
                <a:latin typeface="Arial" panose="020B0604020202020204" pitchFamily="34" charset="0"/>
                <a:ea typeface="ＭＳ Ｐゴシック" panose="020B0600070205080204" pitchFamily="34" charset="-128"/>
                <a:cs typeface="Arial" panose="020B0604020202020204" pitchFamily="34" charset="0"/>
              </a:rPr>
              <a:t>Russian aspectual morphology </a:t>
            </a:r>
          </a:p>
        </p:txBody>
      </p:sp>
      <p:sp>
        <p:nvSpPr>
          <p:cNvPr id="31746" name="Content Placeholder 2">
            <a:extLst>
              <a:ext uri="{FF2B5EF4-FFF2-40B4-BE49-F238E27FC236}">
                <a16:creationId xmlns:a16="http://schemas.microsoft.com/office/drawing/2014/main" id="{0E6364A3-6948-894D-9B08-077B2D2B2890}"/>
              </a:ext>
            </a:extLst>
          </p:cNvPr>
          <p:cNvSpPr>
            <a:spLocks noGrp="1" noChangeArrowheads="1"/>
          </p:cNvSpPr>
          <p:nvPr>
            <p:ph idx="1"/>
          </p:nvPr>
        </p:nvSpPr>
        <p:spPr>
          <a:xfrm>
            <a:off x="1774826" y="1700213"/>
            <a:ext cx="8569325" cy="4392612"/>
          </a:xfrm>
        </p:spPr>
        <p:txBody>
          <a:bodyPr/>
          <a:lstStyle/>
          <a:p>
            <a:r>
              <a:rPr lang="en-US" altLang="nb-NO" sz="3200" dirty="0">
                <a:latin typeface="Arial" panose="020B0604020202020204" pitchFamily="34" charset="0"/>
                <a:ea typeface="ＭＳ Ｐゴシック" panose="020B0600070205080204" pitchFamily="34" charset="-128"/>
                <a:cs typeface="Arial" panose="020B0604020202020204" pitchFamily="34" charset="0"/>
              </a:rPr>
              <a:t>Simplex verbs </a:t>
            </a:r>
          </a:p>
          <a:p>
            <a:pPr lvl="1">
              <a:buFont typeface="Arial" panose="020B0604020202020204" pitchFamily="34" charset="0"/>
              <a:buChar char="•"/>
            </a:pPr>
            <a:r>
              <a:rPr lang="en-US" altLang="nb-NO" sz="3000" dirty="0">
                <a:latin typeface="Arial" panose="020B0604020202020204" pitchFamily="34" charset="0"/>
                <a:ea typeface="ＭＳ Ｐゴシック" panose="020B0600070205080204" pitchFamily="34" charset="-128"/>
                <a:cs typeface="Arial" panose="020B0604020202020204" pitchFamily="34" charset="0"/>
              </a:rPr>
              <a:t>nearly all Imperfective (</a:t>
            </a:r>
            <a:r>
              <a:rPr lang="en-US" altLang="nb-NO" sz="3000" i="1" dirty="0" err="1">
                <a:latin typeface="Arial" panose="020B0604020202020204" pitchFamily="34" charset="0"/>
                <a:ea typeface="ＭＳ Ｐゴシック" panose="020B0600070205080204" pitchFamily="34" charset="-128"/>
                <a:cs typeface="Arial" panose="020B0604020202020204" pitchFamily="34" charset="0"/>
              </a:rPr>
              <a:t>delat</a:t>
            </a:r>
            <a:r>
              <a:rPr lang="en-US" altLang="en-US" sz="3000" i="1"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do</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a:t>
            </a:r>
          </a:p>
          <a:p>
            <a:r>
              <a:rPr lang="en-US" altLang="nb-NO" sz="3200" dirty="0">
                <a:latin typeface="Arial" panose="020B0604020202020204" pitchFamily="34" charset="0"/>
                <a:ea typeface="ＭＳ Ｐゴシック" panose="020B0600070205080204" pitchFamily="34" charset="-128"/>
                <a:cs typeface="Arial" panose="020B0604020202020204" pitchFamily="34" charset="0"/>
              </a:rPr>
              <a:t>Prefixed verbs (prefix + simplex)</a:t>
            </a:r>
          </a:p>
          <a:p>
            <a:pPr lvl="1">
              <a:buFont typeface="Arial" panose="020B0604020202020204" pitchFamily="34" charset="0"/>
              <a:buChar char="•"/>
            </a:pPr>
            <a:r>
              <a:rPr lang="en-US" altLang="nb-NO" sz="3000" dirty="0">
                <a:latin typeface="Arial" panose="020B0604020202020204" pitchFamily="34" charset="0"/>
                <a:ea typeface="ＭＳ Ｐゴシック" panose="020B0600070205080204" pitchFamily="34" charset="-128"/>
                <a:cs typeface="Arial" panose="020B0604020202020204" pitchFamily="34" charset="0"/>
              </a:rPr>
              <a:t>nearly all Perfective (</a:t>
            </a:r>
            <a:r>
              <a:rPr lang="en-US" altLang="nb-NO" sz="3000" i="1" dirty="0">
                <a:latin typeface="Arial" panose="020B0604020202020204" pitchFamily="34" charset="0"/>
                <a:ea typeface="ＭＳ Ｐゴシック" panose="020B0600070205080204" pitchFamily="34" charset="-128"/>
                <a:cs typeface="Arial" panose="020B0604020202020204" pitchFamily="34" charset="0"/>
              </a:rPr>
              <a:t>s-</a:t>
            </a:r>
            <a:r>
              <a:rPr lang="en-US" altLang="nb-NO" sz="3000" i="1" dirty="0" err="1">
                <a:latin typeface="Arial" panose="020B0604020202020204" pitchFamily="34" charset="0"/>
                <a:ea typeface="ＭＳ Ｐゴシック" panose="020B0600070205080204" pitchFamily="34" charset="-128"/>
                <a:cs typeface="Arial" panose="020B0604020202020204" pitchFamily="34" charset="0"/>
              </a:rPr>
              <a:t>delat</a:t>
            </a:r>
            <a:r>
              <a:rPr lang="en-US" altLang="en-US" sz="3000" i="1"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do</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ja-JP" sz="3000" i="1" dirty="0" err="1">
                <a:latin typeface="Arial" panose="020B0604020202020204" pitchFamily="34" charset="0"/>
                <a:ea typeface="ＭＳ Ｐゴシック" panose="020B0600070205080204" pitchFamily="34" charset="-128"/>
                <a:cs typeface="Arial" panose="020B0604020202020204" pitchFamily="34" charset="0"/>
              </a:rPr>
              <a:t>pere-delat</a:t>
            </a:r>
            <a:r>
              <a:rPr lang="en-US" altLang="en-US" sz="3000" i="1"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redo</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a:t>
            </a:r>
          </a:p>
          <a:p>
            <a:r>
              <a:rPr lang="en-US" altLang="nb-NO" sz="3200" dirty="0">
                <a:latin typeface="Arial" panose="020B0604020202020204" pitchFamily="34" charset="0"/>
                <a:ea typeface="ＭＳ Ｐゴシック" panose="020B0600070205080204" pitchFamily="34" charset="-128"/>
                <a:cs typeface="Arial" panose="020B0604020202020204" pitchFamily="34" charset="0"/>
              </a:rPr>
              <a:t>Prefixed and suffixed verbs (prefix + simplex + suffix) </a:t>
            </a:r>
          </a:p>
          <a:p>
            <a:pPr lvl="1">
              <a:buFont typeface="Arial" panose="020B0604020202020204" pitchFamily="34" charset="0"/>
              <a:buChar char="•"/>
            </a:pPr>
            <a:r>
              <a:rPr lang="en-US" altLang="nb-NO" sz="3000" dirty="0">
                <a:latin typeface="Arial" panose="020B0604020202020204" pitchFamily="34" charset="0"/>
                <a:ea typeface="ＭＳ Ｐゴシック" panose="020B0600070205080204" pitchFamily="34" charset="-128"/>
                <a:cs typeface="Arial" panose="020B0604020202020204" pitchFamily="34" charset="0"/>
              </a:rPr>
              <a:t>secondary Imperfectives (</a:t>
            </a:r>
            <a:r>
              <a:rPr lang="en-US" altLang="nb-NO" sz="3000" i="1" dirty="0" err="1">
                <a:latin typeface="Arial" panose="020B0604020202020204" pitchFamily="34" charset="0"/>
                <a:ea typeface="ＭＳ Ｐゴシック" panose="020B0600070205080204" pitchFamily="34" charset="-128"/>
                <a:cs typeface="Arial" panose="020B0604020202020204" pitchFamily="34" charset="0"/>
              </a:rPr>
              <a:t>pere</a:t>
            </a:r>
            <a:r>
              <a:rPr lang="en-US" altLang="nb-NO" sz="3000" i="1" dirty="0">
                <a:latin typeface="Arial" panose="020B0604020202020204" pitchFamily="34" charset="0"/>
                <a:ea typeface="ＭＳ Ｐゴシック" panose="020B0600070205080204" pitchFamily="34" charset="-128"/>
                <a:cs typeface="Arial" panose="020B0604020202020204" pitchFamily="34" charset="0"/>
              </a:rPr>
              <a:t>-del-</a:t>
            </a:r>
            <a:r>
              <a:rPr lang="en-US" altLang="nb-NO" sz="3000" i="1" dirty="0" err="1">
                <a:latin typeface="Arial" panose="020B0604020202020204" pitchFamily="34" charset="0"/>
                <a:ea typeface="ＭＳ Ｐゴシック" panose="020B0600070205080204" pitchFamily="34" charset="-128"/>
                <a:cs typeface="Arial" panose="020B0604020202020204" pitchFamily="34" charset="0"/>
              </a:rPr>
              <a:t>yva</a:t>
            </a:r>
            <a:r>
              <a:rPr lang="en-US" altLang="nb-NO" sz="3000" i="1" dirty="0">
                <a:latin typeface="Arial" panose="020B0604020202020204" pitchFamily="34" charset="0"/>
                <a:ea typeface="ＭＳ Ｐゴシック" panose="020B0600070205080204" pitchFamily="34" charset="-128"/>
                <a:cs typeface="Arial" panose="020B0604020202020204" pitchFamily="34" charset="0"/>
              </a:rPr>
              <a:t>-t</a:t>
            </a:r>
            <a:r>
              <a:rPr lang="en-US" altLang="en-US" sz="3000" i="1"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redo</a:t>
            </a:r>
            <a:r>
              <a:rPr lang="en-US" altLang="en-US" sz="3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3000" dirty="0">
                <a:latin typeface="Arial" panose="020B0604020202020204" pitchFamily="34" charset="0"/>
                <a:ea typeface="ＭＳ Ｐゴシック" panose="020B0600070205080204" pitchFamily="34" charset="-128"/>
                <a:cs typeface="Arial" panose="020B0604020202020204" pitchFamily="34" charset="0"/>
              </a:rPr>
              <a:t>)</a:t>
            </a:r>
          </a:p>
          <a:p>
            <a:endParaRPr lang="en-US" altLang="nb-NO"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Frame 1">
            <a:extLst>
              <a:ext uri="{FF2B5EF4-FFF2-40B4-BE49-F238E27FC236}">
                <a16:creationId xmlns:a16="http://schemas.microsoft.com/office/drawing/2014/main" id="{E95FEE20-2B9E-3244-B1DA-93AC57EFCAF0}"/>
              </a:ext>
            </a:extLst>
          </p:cNvPr>
          <p:cNvSpPr/>
          <p:nvPr/>
        </p:nvSpPr>
        <p:spPr>
          <a:xfrm>
            <a:off x="1524000" y="2579077"/>
            <a:ext cx="8820151" cy="1676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Tree>
    <p:extLst>
      <p:ext uri="{BB962C8B-B14F-4D97-AF65-F5344CB8AC3E}">
        <p14:creationId xmlns:p14="http://schemas.microsoft.com/office/powerpoint/2010/main" val="349847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iT Blå_lysblå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iT Blå_lysblå">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985</TotalTime>
  <Words>4471</Words>
  <Application>Microsoft Macintosh PowerPoint</Application>
  <PresentationFormat>Widescreen</PresentationFormat>
  <Paragraphs>541</Paragraphs>
  <Slides>44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Open Sans</vt:lpstr>
      <vt:lpstr>Verdana</vt:lpstr>
      <vt:lpstr>Office Theme</vt:lpstr>
      <vt:lpstr>PowerPoint Presentation</vt:lpstr>
      <vt:lpstr>PowerPoint Presentation</vt:lpstr>
      <vt:lpstr>PowerPoint Presentation</vt:lpstr>
      <vt:lpstr>PowerPoint Presentation</vt:lpstr>
      <vt:lpstr>Verb Classifier Systems </vt:lpstr>
      <vt:lpstr>PowerPoint Presentation</vt:lpstr>
      <vt:lpstr>Aspect in Russian</vt:lpstr>
      <vt:lpstr>Major Patterns of  Russian aspectual morphology </vt:lpstr>
      <vt:lpstr>Major Patterns of  Russian aspectual morphology </vt:lpstr>
      <vt:lpstr>Russian has 17 perfectivizing prefixes</vt:lpstr>
      <vt:lpstr>Prefixed verbs (prefix + simplex)</vt:lpstr>
      <vt:lpstr>Prefixed verbs (prefix + simplex)</vt:lpstr>
      <vt:lpstr>PowerPoint Presentation</vt:lpstr>
      <vt:lpstr>PowerPoint Presentation</vt:lpstr>
      <vt:lpstr>Functions of numeral classifiers</vt:lpstr>
      <vt:lpstr>“Numeral” classifiers: obligatory in constructions with numerals,  but used in other constructions too</vt:lpstr>
      <vt:lpstr>Yucatec Maya numeral classifiers  (Lucy 2000: 329)</vt:lpstr>
      <vt:lpstr>PowerPoint Presentation</vt:lpstr>
      <vt:lpstr>One classifier may have various functions</vt:lpstr>
      <vt:lpstr>PowerPoint Presentation</vt:lpstr>
      <vt:lpstr>Russian Prefixes are  Verb Classifiers</vt:lpstr>
      <vt:lpstr>PowerPoint Presentation</vt:lpstr>
      <vt:lpstr>Noun Classifiers vs. Aspectual Prefixes</vt:lpstr>
      <vt:lpstr>One verb may combine with various prefixes</vt:lpstr>
      <vt:lpstr>Russian gruzit’ ‘load’: 3 Natural Perfectives </vt:lpstr>
      <vt:lpstr>One prefix may have various functions</vt:lpstr>
      <vt:lpstr>Natural vs. Specialized Perfectives</vt:lpstr>
      <vt:lpstr>Sortal vs. Mensural Classifiers</vt:lpstr>
      <vt:lpstr>Sortal &amp; Mensural Classifiers for  Nouns and Verbs</vt:lpstr>
      <vt:lpstr>Procedural Prefixes as Mensural Classifiers</vt:lpstr>
      <vt:lpstr>Russian Examples of  Sortal and Mensural Classifiers</vt:lpstr>
      <vt:lpstr>PowerPoint Presentation</vt:lpstr>
      <vt:lpstr>Further typological parallels between  noun classifiers and Russian prefixes</vt:lpstr>
      <vt:lpstr>Structured polysemy of  numeral classifiers</vt:lpstr>
      <vt:lpstr>Structured polysemy of Russian prefixes</vt:lpstr>
      <vt:lpstr>Foregrounding  of numeral classifiers </vt:lpstr>
      <vt:lpstr>The giant Kuafu Example from Mandarin Chinese (Li 2000: 1121-1122)</vt:lpstr>
      <vt:lpstr>Foregrounding vs. backgrounding More Examples from Mandarin Chinese (Li 2000: 1122)</vt:lpstr>
      <vt:lpstr>Foregrounding  of Russian prefixes</vt:lpstr>
      <vt:lpstr>Definiteness  of numeral classifiers </vt:lpstr>
      <vt:lpstr>Definiteness  of Russian prefixes  (Leinonen 1982, Dickey 2000)</vt:lpstr>
      <vt:lpstr>Conclusions  Verb Classifier Hypothesis</vt:lpstr>
      <vt:lpstr>For references, see: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 Classifiers in Slavic Languages </dc:title>
  <dc:creator>Laura A Janda</dc:creator>
  <cp:lastModifiedBy>Laura A Janda</cp:lastModifiedBy>
  <cp:revision>2</cp:revision>
  <cp:lastPrinted>2021-05-19T15:43:28Z</cp:lastPrinted>
  <dcterms:created xsi:type="dcterms:W3CDTF">2020-11-27T08:46:30Z</dcterms:created>
  <dcterms:modified xsi:type="dcterms:W3CDTF">2021-05-19T16:30:09Z</dcterms:modified>
</cp:coreProperties>
</file>